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4819" r:id="rId4"/>
    <p:sldId id="4820" r:id="rId5"/>
    <p:sldId id="4817" r:id="rId6"/>
    <p:sldId id="4816" r:id="rId7"/>
    <p:sldId id="281" r:id="rId8"/>
    <p:sldId id="483" r:id="rId9"/>
    <p:sldId id="4810" r:id="rId10"/>
    <p:sldId id="4763" r:id="rId11"/>
    <p:sldId id="485" r:id="rId12"/>
    <p:sldId id="486" r:id="rId13"/>
    <p:sldId id="487" r:id="rId14"/>
    <p:sldId id="488" r:id="rId15"/>
    <p:sldId id="489" r:id="rId16"/>
    <p:sldId id="4793" r:id="rId17"/>
    <p:sldId id="4811" r:id="rId18"/>
    <p:sldId id="4787" r:id="rId19"/>
    <p:sldId id="4814" r:id="rId20"/>
    <p:sldId id="48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CDD4C-3FC3-09DA-D0C5-66017901555E}" name="Wald, Adrienne" initials="WA" userId="S::awald@mercy.edu::38dc53bf-33be-42f4-9263-2a03b0526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BD54D-66D8-4169-8648-F5DD747E251F}" v="1165" dt="2024-07-09T17:06:03.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1801" autoAdjust="0"/>
  </p:normalViewPr>
  <p:slideViewPr>
    <p:cSldViewPr snapToGrid="0">
      <p:cViewPr varScale="1">
        <p:scale>
          <a:sx n="50" d="100"/>
          <a:sy n="50" d="100"/>
        </p:scale>
        <p:origin x="48" y="3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Young" userId="fc799521-597e-4788-a3e3-20889eb1f0d9" providerId="ADAL" clId="{9C5BD54D-66D8-4169-8648-F5DD747E251F}"/>
    <pc:docChg chg="undo redo custSel addSld delSld modSld sldOrd">
      <pc:chgData name="Laura Young" userId="fc799521-597e-4788-a3e3-20889eb1f0d9" providerId="ADAL" clId="{9C5BD54D-66D8-4169-8648-F5DD747E251F}" dt="2024-07-09T17:07:35.523" v="1471" actId="1076"/>
      <pc:docMkLst>
        <pc:docMk/>
      </pc:docMkLst>
      <pc:sldChg chg="delSp modSp add mod setBg delDesignElem">
        <pc:chgData name="Laura Young" userId="fc799521-597e-4788-a3e3-20889eb1f0d9" providerId="ADAL" clId="{9C5BD54D-66D8-4169-8648-F5DD747E251F}" dt="2024-07-09T16:23:00.434" v="1300" actId="207"/>
        <pc:sldMkLst>
          <pc:docMk/>
          <pc:sldMk cId="3320977508" sldId="256"/>
        </pc:sldMkLst>
        <pc:spChg chg="mod">
          <ac:chgData name="Laura Young" userId="fc799521-597e-4788-a3e3-20889eb1f0d9" providerId="ADAL" clId="{9C5BD54D-66D8-4169-8648-F5DD747E251F}" dt="2024-07-09T16:23:00.434" v="1300" actId="207"/>
          <ac:spMkLst>
            <pc:docMk/>
            <pc:sldMk cId="3320977508" sldId="256"/>
            <ac:spMk id="2" creationId="{9E605B3D-8998-6945-6094-BFD1693EBB6C}"/>
          </ac:spMkLst>
        </pc:spChg>
        <pc:spChg chg="mod">
          <ac:chgData name="Laura Young" userId="fc799521-597e-4788-a3e3-20889eb1f0d9" providerId="ADAL" clId="{9C5BD54D-66D8-4169-8648-F5DD747E251F}" dt="2024-07-09T16:22:44.376" v="1298" actId="207"/>
          <ac:spMkLst>
            <pc:docMk/>
            <pc:sldMk cId="3320977508" sldId="256"/>
            <ac:spMk id="3" creationId="{C91C3119-9FEE-33D6-EA11-AF956EEF47C3}"/>
          </ac:spMkLst>
        </pc:spChg>
        <pc:spChg chg="del">
          <ac:chgData name="Laura Young" userId="fc799521-597e-4788-a3e3-20889eb1f0d9" providerId="ADAL" clId="{9C5BD54D-66D8-4169-8648-F5DD747E251F}" dt="2024-07-09T15:32:57.409" v="1122"/>
          <ac:spMkLst>
            <pc:docMk/>
            <pc:sldMk cId="3320977508" sldId="256"/>
            <ac:spMk id="9" creationId="{870A1295-61BC-4214-AA3E-D396673024D0}"/>
          </ac:spMkLst>
        </pc:spChg>
        <pc:grpChg chg="del">
          <ac:chgData name="Laura Young" userId="fc799521-597e-4788-a3e3-20889eb1f0d9" providerId="ADAL" clId="{9C5BD54D-66D8-4169-8648-F5DD747E251F}" dt="2024-07-09T15:32:57.409" v="1122"/>
          <ac:grpSpMkLst>
            <pc:docMk/>
            <pc:sldMk cId="3320977508" sldId="256"/>
            <ac:grpSpMk id="11" creationId="{0B139475-2B26-4CA9-9413-DE741E49F7BB}"/>
          </ac:grpSpMkLst>
        </pc:grpChg>
        <pc:picChg chg="mod">
          <ac:chgData name="Laura Young" userId="fc799521-597e-4788-a3e3-20889eb1f0d9" providerId="ADAL" clId="{9C5BD54D-66D8-4169-8648-F5DD747E251F}" dt="2024-07-09T16:22:23.636" v="1295" actId="1076"/>
          <ac:picMkLst>
            <pc:docMk/>
            <pc:sldMk cId="3320977508" sldId="256"/>
            <ac:picMk id="5" creationId="{974BA35F-4D48-E60C-C652-928000C8F743}"/>
          </ac:picMkLst>
        </pc:picChg>
      </pc:sldChg>
      <pc:sldChg chg="addSp delSp modSp mod setBg">
        <pc:chgData name="Laura Young" userId="fc799521-597e-4788-a3e3-20889eb1f0d9" providerId="ADAL" clId="{9C5BD54D-66D8-4169-8648-F5DD747E251F}" dt="2024-07-09T16:47:45.462" v="1416" actId="113"/>
        <pc:sldMkLst>
          <pc:docMk/>
          <pc:sldMk cId="4150409134" sldId="271"/>
        </pc:sldMkLst>
        <pc:spChg chg="mod ord">
          <ac:chgData name="Laura Young" userId="fc799521-597e-4788-a3e3-20889eb1f0d9" providerId="ADAL" clId="{9C5BD54D-66D8-4169-8648-F5DD747E251F}" dt="2024-07-09T16:31:19.289" v="1313" actId="26606"/>
          <ac:spMkLst>
            <pc:docMk/>
            <pc:sldMk cId="4150409134" sldId="271"/>
            <ac:spMk id="2" creationId="{1F17D596-7180-3032-A694-7127EAFB001B}"/>
          </ac:spMkLst>
        </pc:spChg>
        <pc:spChg chg="mod">
          <ac:chgData name="Laura Young" userId="fc799521-597e-4788-a3e3-20889eb1f0d9" providerId="ADAL" clId="{9C5BD54D-66D8-4169-8648-F5DD747E251F}" dt="2024-07-09T16:47:45.462" v="1416" actId="113"/>
          <ac:spMkLst>
            <pc:docMk/>
            <pc:sldMk cId="4150409134" sldId="271"/>
            <ac:spMk id="3" creationId="{A375B8C5-D1DB-1B7D-D16A-E715985FBFE9}"/>
          </ac:spMkLst>
        </pc:spChg>
        <pc:spChg chg="mod">
          <ac:chgData name="Laura Young" userId="fc799521-597e-4788-a3e3-20889eb1f0d9" providerId="ADAL" clId="{9C5BD54D-66D8-4169-8648-F5DD747E251F}" dt="2024-07-09T16:31:50.322" v="1323" actId="403"/>
          <ac:spMkLst>
            <pc:docMk/>
            <pc:sldMk cId="4150409134" sldId="271"/>
            <ac:spMk id="5" creationId="{2B8EBF7D-1483-A1B3-F22C-9CFBB7F81E07}"/>
          </ac:spMkLst>
        </pc:spChg>
        <pc:spChg chg="add del">
          <ac:chgData name="Laura Young" userId="fc799521-597e-4788-a3e3-20889eb1f0d9" providerId="ADAL" clId="{9C5BD54D-66D8-4169-8648-F5DD747E251F}" dt="2024-07-09T16:31:19.275" v="1312" actId="26606"/>
          <ac:spMkLst>
            <pc:docMk/>
            <pc:sldMk cId="4150409134" sldId="271"/>
            <ac:spMk id="10" creationId="{9F7D5CDA-D291-4307-BF55-1381FED29634}"/>
          </ac:spMkLst>
        </pc:spChg>
        <pc:spChg chg="add del">
          <ac:chgData name="Laura Young" userId="fc799521-597e-4788-a3e3-20889eb1f0d9" providerId="ADAL" clId="{9C5BD54D-66D8-4169-8648-F5DD747E251F}" dt="2024-07-09T16:31:19.275" v="1312" actId="26606"/>
          <ac:spMkLst>
            <pc:docMk/>
            <pc:sldMk cId="4150409134" sldId="271"/>
            <ac:spMk id="12" creationId="{59B296B9-C5A5-4E4F-9B60-C907B5F1466C}"/>
          </ac:spMkLst>
        </pc:spChg>
        <pc:spChg chg="add del">
          <ac:chgData name="Laura Young" userId="fc799521-597e-4788-a3e3-20889eb1f0d9" providerId="ADAL" clId="{9C5BD54D-66D8-4169-8648-F5DD747E251F}" dt="2024-07-09T16:31:19.275" v="1312" actId="26606"/>
          <ac:spMkLst>
            <pc:docMk/>
            <pc:sldMk cId="4150409134" sldId="271"/>
            <ac:spMk id="14" creationId="{D0300FD3-5AF1-6305-15FA-9078072672E2}"/>
          </ac:spMkLst>
        </pc:spChg>
        <pc:spChg chg="add">
          <ac:chgData name="Laura Young" userId="fc799521-597e-4788-a3e3-20889eb1f0d9" providerId="ADAL" clId="{9C5BD54D-66D8-4169-8648-F5DD747E251F}" dt="2024-07-09T16:31:19.289" v="1313" actId="26606"/>
          <ac:spMkLst>
            <pc:docMk/>
            <pc:sldMk cId="4150409134" sldId="271"/>
            <ac:spMk id="16" creationId="{A8908DB7-C3A6-4FCB-9820-CEE02B398C4A}"/>
          </ac:spMkLst>
        </pc:spChg>
        <pc:spChg chg="add">
          <ac:chgData name="Laura Young" userId="fc799521-597e-4788-a3e3-20889eb1f0d9" providerId="ADAL" clId="{9C5BD54D-66D8-4169-8648-F5DD747E251F}" dt="2024-07-09T16:31:19.289" v="1313" actId="26606"/>
          <ac:spMkLst>
            <pc:docMk/>
            <pc:sldMk cId="4150409134" sldId="271"/>
            <ac:spMk id="17" creationId="{535742DD-1B16-4E9D-B715-0D74B4574A68}"/>
          </ac:spMkLst>
        </pc:spChg>
        <pc:picChg chg="mod ord">
          <ac:chgData name="Laura Young" userId="fc799521-597e-4788-a3e3-20889eb1f0d9" providerId="ADAL" clId="{9C5BD54D-66D8-4169-8648-F5DD747E251F}" dt="2024-07-09T16:31:44.607" v="1318" actId="1076"/>
          <ac:picMkLst>
            <pc:docMk/>
            <pc:sldMk cId="4150409134" sldId="271"/>
            <ac:picMk id="4" creationId="{7D9BDB01-051E-3F52-B6D6-F5F1699C24FE}"/>
          </ac:picMkLst>
        </pc:picChg>
      </pc:sldChg>
      <pc:sldChg chg="add del">
        <pc:chgData name="Laura Young" userId="fc799521-597e-4788-a3e3-20889eb1f0d9" providerId="ADAL" clId="{9C5BD54D-66D8-4169-8648-F5DD747E251F}" dt="2024-07-09T17:00:02.343" v="1448" actId="47"/>
        <pc:sldMkLst>
          <pc:docMk/>
          <pc:sldMk cId="3621384035" sldId="274"/>
        </pc:sldMkLst>
      </pc:sldChg>
      <pc:sldChg chg="modSp mod ord">
        <pc:chgData name="Laura Young" userId="fc799521-597e-4788-a3e3-20889eb1f0d9" providerId="ADAL" clId="{9C5BD54D-66D8-4169-8648-F5DD747E251F}" dt="2024-07-09T17:07:03.970" v="1465" actId="404"/>
        <pc:sldMkLst>
          <pc:docMk/>
          <pc:sldMk cId="1824528300" sldId="281"/>
        </pc:sldMkLst>
        <pc:spChg chg="mod">
          <ac:chgData name="Laura Young" userId="fc799521-597e-4788-a3e3-20889eb1f0d9" providerId="ADAL" clId="{9C5BD54D-66D8-4169-8648-F5DD747E251F}" dt="2024-07-09T17:07:03.970" v="1465" actId="404"/>
          <ac:spMkLst>
            <pc:docMk/>
            <pc:sldMk cId="1824528300" sldId="281"/>
            <ac:spMk id="10" creationId="{814397D3-B1CF-3630-5FA8-4A7A895066FB}"/>
          </ac:spMkLst>
        </pc:spChg>
        <pc:graphicFrameChg chg="mod modGraphic">
          <ac:chgData name="Laura Young" userId="fc799521-597e-4788-a3e3-20889eb1f0d9" providerId="ADAL" clId="{9C5BD54D-66D8-4169-8648-F5DD747E251F}" dt="2024-07-09T16:42:39.495" v="1406"/>
          <ac:graphicFrameMkLst>
            <pc:docMk/>
            <pc:sldMk cId="1824528300" sldId="281"/>
            <ac:graphicFrameMk id="14" creationId="{A9D2AFCF-BA7D-D93A-8671-BAF70AE0909F}"/>
          </ac:graphicFrameMkLst>
        </pc:graphicFrameChg>
      </pc:sldChg>
      <pc:sldChg chg="modSp del mod">
        <pc:chgData name="Laura Young" userId="fc799521-597e-4788-a3e3-20889eb1f0d9" providerId="ADAL" clId="{9C5BD54D-66D8-4169-8648-F5DD747E251F}" dt="2024-07-09T15:34:32.806" v="1140" actId="47"/>
        <pc:sldMkLst>
          <pc:docMk/>
          <pc:sldMk cId="3842045337" sldId="479"/>
        </pc:sldMkLst>
        <pc:picChg chg="mod">
          <ac:chgData name="Laura Young" userId="fc799521-597e-4788-a3e3-20889eb1f0d9" providerId="ADAL" clId="{9C5BD54D-66D8-4169-8648-F5DD747E251F}" dt="2024-07-08T17:42:22.757" v="1120" actId="1076"/>
          <ac:picMkLst>
            <pc:docMk/>
            <pc:sldMk cId="3842045337" sldId="479"/>
            <ac:picMk id="5" creationId="{121098AB-B414-6AF1-B20A-8B32D0E71C27}"/>
          </ac:picMkLst>
        </pc:picChg>
      </pc:sldChg>
      <pc:sldChg chg="modSp del mod">
        <pc:chgData name="Laura Young" userId="fc799521-597e-4788-a3e3-20889eb1f0d9" providerId="ADAL" clId="{9C5BD54D-66D8-4169-8648-F5DD747E251F}" dt="2024-07-09T16:33:39.422" v="1367" actId="47"/>
        <pc:sldMkLst>
          <pc:docMk/>
          <pc:sldMk cId="3378487980" sldId="480"/>
        </pc:sldMkLst>
        <pc:picChg chg="mod">
          <ac:chgData name="Laura Young" userId="fc799521-597e-4788-a3e3-20889eb1f0d9" providerId="ADAL" clId="{9C5BD54D-66D8-4169-8648-F5DD747E251F}" dt="2024-07-09T15:38:54.615" v="1194" actId="1076"/>
          <ac:picMkLst>
            <pc:docMk/>
            <pc:sldMk cId="3378487980" sldId="480"/>
            <ac:picMk id="4" creationId="{7D9BDB01-051E-3F52-B6D6-F5F1699C24FE}"/>
          </ac:picMkLst>
        </pc:picChg>
      </pc:sldChg>
      <pc:sldChg chg="modSp del mod setBg">
        <pc:chgData name="Laura Young" userId="fc799521-597e-4788-a3e3-20889eb1f0d9" providerId="ADAL" clId="{9C5BD54D-66D8-4169-8648-F5DD747E251F}" dt="2024-07-09T16:32:50.896" v="1334" actId="47"/>
        <pc:sldMkLst>
          <pc:docMk/>
          <pc:sldMk cId="3562105648" sldId="481"/>
        </pc:sldMkLst>
        <pc:spChg chg="mod">
          <ac:chgData name="Laura Young" userId="fc799521-597e-4788-a3e3-20889eb1f0d9" providerId="ADAL" clId="{9C5BD54D-66D8-4169-8648-F5DD747E251F}" dt="2024-07-09T16:29:24.601" v="1306" actId="26606"/>
          <ac:spMkLst>
            <pc:docMk/>
            <pc:sldMk cId="3562105648" sldId="481"/>
            <ac:spMk id="2" creationId="{1F17D596-7180-3032-A694-7127EAFB001B}"/>
          </ac:spMkLst>
        </pc:spChg>
        <pc:spChg chg="mod">
          <ac:chgData name="Laura Young" userId="fc799521-597e-4788-a3e3-20889eb1f0d9" providerId="ADAL" clId="{9C5BD54D-66D8-4169-8648-F5DD747E251F}" dt="2024-07-09T16:29:24.601" v="1306" actId="26606"/>
          <ac:spMkLst>
            <pc:docMk/>
            <pc:sldMk cId="3562105648" sldId="481"/>
            <ac:spMk id="3" creationId="{A375B8C5-D1DB-1B7D-D16A-E715985FBFE9}"/>
          </ac:spMkLst>
        </pc:spChg>
        <pc:spChg chg="mod">
          <ac:chgData name="Laura Young" userId="fc799521-597e-4788-a3e3-20889eb1f0d9" providerId="ADAL" clId="{9C5BD54D-66D8-4169-8648-F5DD747E251F}" dt="2024-07-09T16:29:24.601" v="1306" actId="26606"/>
          <ac:spMkLst>
            <pc:docMk/>
            <pc:sldMk cId="3562105648" sldId="481"/>
            <ac:spMk id="5" creationId="{2B8EBF7D-1483-A1B3-F22C-9CFBB7F81E07}"/>
          </ac:spMkLst>
        </pc:spChg>
        <pc:picChg chg="mod">
          <ac:chgData name="Laura Young" userId="fc799521-597e-4788-a3e3-20889eb1f0d9" providerId="ADAL" clId="{9C5BD54D-66D8-4169-8648-F5DD747E251F}" dt="2024-07-09T16:29:24.601" v="1306" actId="26606"/>
          <ac:picMkLst>
            <pc:docMk/>
            <pc:sldMk cId="3562105648" sldId="481"/>
            <ac:picMk id="4" creationId="{7D9BDB01-051E-3F52-B6D6-F5F1699C24FE}"/>
          </ac:picMkLst>
        </pc:picChg>
      </pc:sldChg>
      <pc:sldChg chg="add del setBg">
        <pc:chgData name="Laura Young" userId="fc799521-597e-4788-a3e3-20889eb1f0d9" providerId="ADAL" clId="{9C5BD54D-66D8-4169-8648-F5DD747E251F}" dt="2024-07-07T00:27:32.734" v="1021" actId="47"/>
        <pc:sldMkLst>
          <pc:docMk/>
          <pc:sldMk cId="839930358" sldId="482"/>
        </pc:sldMkLst>
      </pc:sldChg>
      <pc:sldChg chg="modSp mod">
        <pc:chgData name="Laura Young" userId="fc799521-597e-4788-a3e3-20889eb1f0d9" providerId="ADAL" clId="{9C5BD54D-66D8-4169-8648-F5DD747E251F}" dt="2024-07-09T17:07:11.605" v="1466" actId="404"/>
        <pc:sldMkLst>
          <pc:docMk/>
          <pc:sldMk cId="2623036515" sldId="483"/>
        </pc:sldMkLst>
        <pc:spChg chg="mod">
          <ac:chgData name="Laura Young" userId="fc799521-597e-4788-a3e3-20889eb1f0d9" providerId="ADAL" clId="{9C5BD54D-66D8-4169-8648-F5DD747E251F}" dt="2024-07-09T17:07:11.605" v="1466" actId="404"/>
          <ac:spMkLst>
            <pc:docMk/>
            <pc:sldMk cId="2623036515" sldId="483"/>
            <ac:spMk id="10" creationId="{814397D3-B1CF-3630-5FA8-4A7A895066FB}"/>
          </ac:spMkLst>
        </pc:spChg>
        <pc:graphicFrameChg chg="mod">
          <ac:chgData name="Laura Young" userId="fc799521-597e-4788-a3e3-20889eb1f0d9" providerId="ADAL" clId="{9C5BD54D-66D8-4169-8648-F5DD747E251F}" dt="2024-07-09T16:43:03.522" v="1410"/>
          <ac:graphicFrameMkLst>
            <pc:docMk/>
            <pc:sldMk cId="2623036515" sldId="483"/>
            <ac:graphicFrameMk id="14" creationId="{DEE007D4-6953-B5AC-A156-BD94A7B58C9A}"/>
          </ac:graphicFrameMkLst>
        </pc:graphicFrameChg>
      </pc:sldChg>
      <pc:sldChg chg="modSp mod">
        <pc:chgData name="Laura Young" userId="fc799521-597e-4788-a3e3-20889eb1f0d9" providerId="ADAL" clId="{9C5BD54D-66D8-4169-8648-F5DD747E251F}" dt="2024-07-09T17:07:24.074" v="1468" actId="404"/>
        <pc:sldMkLst>
          <pc:docMk/>
          <pc:sldMk cId="2243404668" sldId="485"/>
        </pc:sldMkLst>
        <pc:spChg chg="mod">
          <ac:chgData name="Laura Young" userId="fc799521-597e-4788-a3e3-20889eb1f0d9" providerId="ADAL" clId="{9C5BD54D-66D8-4169-8648-F5DD747E251F}" dt="2024-07-09T17:07:24.074" v="1468" actId="404"/>
          <ac:spMkLst>
            <pc:docMk/>
            <pc:sldMk cId="2243404668" sldId="485"/>
            <ac:spMk id="10" creationId="{814397D3-B1CF-3630-5FA8-4A7A895066FB}"/>
          </ac:spMkLst>
        </pc:spChg>
        <pc:graphicFrameChg chg="mod">
          <ac:chgData name="Laura Young" userId="fc799521-597e-4788-a3e3-20889eb1f0d9" providerId="ADAL" clId="{9C5BD54D-66D8-4169-8648-F5DD747E251F}" dt="2024-07-09T17:05:24.845" v="1451"/>
          <ac:graphicFrameMkLst>
            <pc:docMk/>
            <pc:sldMk cId="2243404668" sldId="485"/>
            <ac:graphicFrameMk id="14" creationId="{8B9026F9-74E7-D89B-5ECE-C2F1EBC9020E}"/>
          </ac:graphicFrameMkLst>
        </pc:graphicFrameChg>
      </pc:sldChg>
      <pc:sldChg chg="modSp mod">
        <pc:chgData name="Laura Young" userId="fc799521-597e-4788-a3e3-20889eb1f0d9" providerId="ADAL" clId="{9C5BD54D-66D8-4169-8648-F5DD747E251F}" dt="2024-07-09T17:07:35.523" v="1471" actId="1076"/>
        <pc:sldMkLst>
          <pc:docMk/>
          <pc:sldMk cId="3802428524" sldId="486"/>
        </pc:sldMkLst>
        <pc:spChg chg="mod">
          <ac:chgData name="Laura Young" userId="fc799521-597e-4788-a3e3-20889eb1f0d9" providerId="ADAL" clId="{9C5BD54D-66D8-4169-8648-F5DD747E251F}" dt="2024-07-09T17:07:35.523" v="1471" actId="1076"/>
          <ac:spMkLst>
            <pc:docMk/>
            <pc:sldMk cId="3802428524" sldId="486"/>
            <ac:spMk id="10" creationId="{814397D3-B1CF-3630-5FA8-4A7A895066FB}"/>
          </ac:spMkLst>
        </pc:spChg>
        <pc:graphicFrameChg chg="mod">
          <ac:chgData name="Laura Young" userId="fc799521-597e-4788-a3e3-20889eb1f0d9" providerId="ADAL" clId="{9C5BD54D-66D8-4169-8648-F5DD747E251F}" dt="2024-07-09T17:05:35.671" v="1454"/>
          <ac:graphicFrameMkLst>
            <pc:docMk/>
            <pc:sldMk cId="3802428524" sldId="486"/>
            <ac:graphicFrameMk id="14" creationId="{F5EFFDC6-B66A-20ED-98B6-4A29EE9E1087}"/>
          </ac:graphicFrameMkLst>
        </pc:graphicFrameChg>
      </pc:sldChg>
      <pc:sldChg chg="modSp mod">
        <pc:chgData name="Laura Young" userId="fc799521-597e-4788-a3e3-20889eb1f0d9" providerId="ADAL" clId="{9C5BD54D-66D8-4169-8648-F5DD747E251F}" dt="2024-07-09T17:05:50.378" v="1457"/>
        <pc:sldMkLst>
          <pc:docMk/>
          <pc:sldMk cId="1605121554" sldId="487"/>
        </pc:sldMkLst>
        <pc:spChg chg="mod">
          <ac:chgData name="Laura Young" userId="fc799521-597e-4788-a3e3-20889eb1f0d9" providerId="ADAL" clId="{9C5BD54D-66D8-4169-8648-F5DD747E251F}" dt="2024-07-09T16:55:36.133" v="1442" actId="2711"/>
          <ac:spMkLst>
            <pc:docMk/>
            <pc:sldMk cId="1605121554" sldId="487"/>
            <ac:spMk id="10" creationId="{814397D3-B1CF-3630-5FA8-4A7A895066FB}"/>
          </ac:spMkLst>
        </pc:spChg>
        <pc:graphicFrameChg chg="mod">
          <ac:chgData name="Laura Young" userId="fc799521-597e-4788-a3e3-20889eb1f0d9" providerId="ADAL" clId="{9C5BD54D-66D8-4169-8648-F5DD747E251F}" dt="2024-07-09T17:05:50.378" v="1457"/>
          <ac:graphicFrameMkLst>
            <pc:docMk/>
            <pc:sldMk cId="1605121554" sldId="487"/>
            <ac:graphicFrameMk id="14" creationId="{AA7745DE-F352-1247-911E-2B8E04F6B4C5}"/>
          </ac:graphicFrameMkLst>
        </pc:graphicFrameChg>
      </pc:sldChg>
      <pc:sldChg chg="modSp mod">
        <pc:chgData name="Laura Young" userId="fc799521-597e-4788-a3e3-20889eb1f0d9" providerId="ADAL" clId="{9C5BD54D-66D8-4169-8648-F5DD747E251F}" dt="2024-07-09T17:06:03.407" v="1461"/>
        <pc:sldMkLst>
          <pc:docMk/>
          <pc:sldMk cId="2561866410" sldId="488"/>
        </pc:sldMkLst>
        <pc:spChg chg="mod">
          <ac:chgData name="Laura Young" userId="fc799521-597e-4788-a3e3-20889eb1f0d9" providerId="ADAL" clId="{9C5BD54D-66D8-4169-8648-F5DD747E251F}" dt="2024-07-09T16:55:45.924" v="1443" actId="2711"/>
          <ac:spMkLst>
            <pc:docMk/>
            <pc:sldMk cId="2561866410" sldId="488"/>
            <ac:spMk id="10" creationId="{814397D3-B1CF-3630-5FA8-4A7A895066FB}"/>
          </ac:spMkLst>
        </pc:spChg>
        <pc:graphicFrameChg chg="mod">
          <ac:chgData name="Laura Young" userId="fc799521-597e-4788-a3e3-20889eb1f0d9" providerId="ADAL" clId="{9C5BD54D-66D8-4169-8648-F5DD747E251F}" dt="2024-07-09T17:06:03.407" v="1461"/>
          <ac:graphicFrameMkLst>
            <pc:docMk/>
            <pc:sldMk cId="2561866410" sldId="488"/>
            <ac:graphicFrameMk id="14" creationId="{4A367C0E-7C5B-C37D-6706-23C7ECE43420}"/>
          </ac:graphicFrameMkLst>
        </pc:graphicFrameChg>
      </pc:sldChg>
      <pc:sldChg chg="modSp mod">
        <pc:chgData name="Laura Young" userId="fc799521-597e-4788-a3e3-20889eb1f0d9" providerId="ADAL" clId="{9C5BD54D-66D8-4169-8648-F5DD747E251F}" dt="2024-07-09T16:55:52.698" v="1444" actId="2711"/>
        <pc:sldMkLst>
          <pc:docMk/>
          <pc:sldMk cId="855930355" sldId="489"/>
        </pc:sldMkLst>
        <pc:spChg chg="mod">
          <ac:chgData name="Laura Young" userId="fc799521-597e-4788-a3e3-20889eb1f0d9" providerId="ADAL" clId="{9C5BD54D-66D8-4169-8648-F5DD747E251F}" dt="2024-07-09T16:55:52.698" v="1444" actId="2711"/>
          <ac:spMkLst>
            <pc:docMk/>
            <pc:sldMk cId="855930355" sldId="489"/>
            <ac:spMk id="10" creationId="{814397D3-B1CF-3630-5FA8-4A7A895066FB}"/>
          </ac:spMkLst>
        </pc:spChg>
      </pc:sldChg>
      <pc:sldChg chg="modSp mod">
        <pc:chgData name="Laura Young" userId="fc799521-597e-4788-a3e3-20889eb1f0d9" providerId="ADAL" clId="{9C5BD54D-66D8-4169-8648-F5DD747E251F}" dt="2024-07-09T16:53:53.614" v="1433" actId="2711"/>
        <pc:sldMkLst>
          <pc:docMk/>
          <pc:sldMk cId="758206892" sldId="4763"/>
        </pc:sldMkLst>
        <pc:spChg chg="mod">
          <ac:chgData name="Laura Young" userId="fc799521-597e-4788-a3e3-20889eb1f0d9" providerId="ADAL" clId="{9C5BD54D-66D8-4169-8648-F5DD747E251F}" dt="2024-07-09T16:53:53.614" v="1433" actId="2711"/>
          <ac:spMkLst>
            <pc:docMk/>
            <pc:sldMk cId="758206892" sldId="4763"/>
            <ac:spMk id="3" creationId="{738896A9-3EE6-07E5-63CF-BBDC5D48613B}"/>
          </ac:spMkLst>
        </pc:spChg>
      </pc:sldChg>
      <pc:sldChg chg="modSp mod">
        <pc:chgData name="Laura Young" userId="fc799521-597e-4788-a3e3-20889eb1f0d9" providerId="ADAL" clId="{9C5BD54D-66D8-4169-8648-F5DD747E251F}" dt="2024-07-08T02:34:08.512" v="1118" actId="1076"/>
        <pc:sldMkLst>
          <pc:docMk/>
          <pc:sldMk cId="3841232803" sldId="4787"/>
        </pc:sldMkLst>
        <pc:spChg chg="mod">
          <ac:chgData name="Laura Young" userId="fc799521-597e-4788-a3e3-20889eb1f0d9" providerId="ADAL" clId="{9C5BD54D-66D8-4169-8648-F5DD747E251F}" dt="2024-07-08T02:34:08.512" v="1118" actId="1076"/>
          <ac:spMkLst>
            <pc:docMk/>
            <pc:sldMk cId="3841232803" sldId="4787"/>
            <ac:spMk id="7" creationId="{EB241114-D7B5-C18E-2AD7-24877080DBDB}"/>
          </ac:spMkLst>
        </pc:spChg>
      </pc:sldChg>
      <pc:sldChg chg="delSp modSp add del mod ord">
        <pc:chgData name="Laura Young" userId="fc799521-597e-4788-a3e3-20889eb1f0d9" providerId="ADAL" clId="{9C5BD54D-66D8-4169-8648-F5DD747E251F}" dt="2024-07-09T15:47:05.678" v="1231" actId="47"/>
        <pc:sldMkLst>
          <pc:docMk/>
          <pc:sldMk cId="3410053309" sldId="4805"/>
        </pc:sldMkLst>
        <pc:spChg chg="mod">
          <ac:chgData name="Laura Young" userId="fc799521-597e-4788-a3e3-20889eb1f0d9" providerId="ADAL" clId="{9C5BD54D-66D8-4169-8648-F5DD747E251F}" dt="2024-07-09T15:44:56.570" v="1212" actId="403"/>
          <ac:spMkLst>
            <pc:docMk/>
            <pc:sldMk cId="3410053309" sldId="4805"/>
            <ac:spMk id="2" creationId="{03AFB048-B4CA-6450-A84D-92C405A27B32}"/>
          </ac:spMkLst>
        </pc:spChg>
        <pc:spChg chg="mod">
          <ac:chgData name="Laura Young" userId="fc799521-597e-4788-a3e3-20889eb1f0d9" providerId="ADAL" clId="{9C5BD54D-66D8-4169-8648-F5DD747E251F}" dt="2024-07-09T15:43:10.136" v="1199" actId="207"/>
          <ac:spMkLst>
            <pc:docMk/>
            <pc:sldMk cId="3410053309" sldId="4805"/>
            <ac:spMk id="13" creationId="{F08E1E95-3393-48C0-8F01-8A44DD3B7914}"/>
          </ac:spMkLst>
        </pc:spChg>
        <pc:spChg chg="mod">
          <ac:chgData name="Laura Young" userId="fc799521-597e-4788-a3e3-20889eb1f0d9" providerId="ADAL" clId="{9C5BD54D-66D8-4169-8648-F5DD747E251F}" dt="2024-07-09T15:43:10.136" v="1199" actId="207"/>
          <ac:spMkLst>
            <pc:docMk/>
            <pc:sldMk cId="3410053309" sldId="4805"/>
            <ac:spMk id="15" creationId="{82905573-FC0B-4E06-A6D1-6F2964331282}"/>
          </ac:spMkLst>
        </pc:spChg>
        <pc:spChg chg="mod">
          <ac:chgData name="Laura Young" userId="fc799521-597e-4788-a3e3-20889eb1f0d9" providerId="ADAL" clId="{9C5BD54D-66D8-4169-8648-F5DD747E251F}" dt="2024-07-09T15:43:53.908" v="1205" actId="207"/>
          <ac:spMkLst>
            <pc:docMk/>
            <pc:sldMk cId="3410053309" sldId="4805"/>
            <ac:spMk id="81" creationId="{C6AAAEDA-1EF1-4F8F-B309-BA6F7C6F604E}"/>
          </ac:spMkLst>
        </pc:spChg>
        <pc:spChg chg="del">
          <ac:chgData name="Laura Young" userId="fc799521-597e-4788-a3e3-20889eb1f0d9" providerId="ADAL" clId="{9C5BD54D-66D8-4169-8648-F5DD747E251F}" dt="2024-07-09T15:45:00.679" v="1213" actId="478"/>
          <ac:spMkLst>
            <pc:docMk/>
            <pc:sldMk cId="3410053309" sldId="4805"/>
            <ac:spMk id="405" creationId="{8F40CDA6-4065-501D-AAE4-C4D7D0694618}"/>
          </ac:spMkLst>
        </pc:spChg>
        <pc:spChg chg="mod">
          <ac:chgData name="Laura Young" userId="fc799521-597e-4788-a3e3-20889eb1f0d9" providerId="ADAL" clId="{9C5BD54D-66D8-4169-8648-F5DD747E251F}" dt="2024-07-09T15:46:02.589" v="1228" actId="5793"/>
          <ac:spMkLst>
            <pc:docMk/>
            <pc:sldMk cId="3410053309" sldId="4805"/>
            <ac:spMk id="406" creationId="{8AD15FE5-D17E-EE80-4D5B-3D8AC2AFC5E0}"/>
          </ac:spMkLst>
        </pc:spChg>
        <pc:grpChg chg="mod">
          <ac:chgData name="Laura Young" userId="fc799521-597e-4788-a3e3-20889eb1f0d9" providerId="ADAL" clId="{9C5BD54D-66D8-4169-8648-F5DD747E251F}" dt="2024-07-09T15:43:10.136" v="1199" actId="207"/>
          <ac:grpSpMkLst>
            <pc:docMk/>
            <pc:sldMk cId="3410053309" sldId="4805"/>
            <ac:grpSpMk id="85" creationId="{319AFEB4-F09A-4C41-86F7-D2A31A1D156E}"/>
          </ac:grpSpMkLst>
        </pc:grpChg>
      </pc:sldChg>
      <pc:sldChg chg="modSp mod">
        <pc:chgData name="Laura Young" userId="fc799521-597e-4788-a3e3-20889eb1f0d9" providerId="ADAL" clId="{9C5BD54D-66D8-4169-8648-F5DD747E251F}" dt="2024-07-09T17:07:16.566" v="1467" actId="404"/>
        <pc:sldMkLst>
          <pc:docMk/>
          <pc:sldMk cId="4053562083" sldId="4810"/>
        </pc:sldMkLst>
        <pc:spChg chg="mod">
          <ac:chgData name="Laura Young" userId="fc799521-597e-4788-a3e3-20889eb1f0d9" providerId="ADAL" clId="{9C5BD54D-66D8-4169-8648-F5DD747E251F}" dt="2024-07-09T17:07:16.566" v="1467" actId="404"/>
          <ac:spMkLst>
            <pc:docMk/>
            <pc:sldMk cId="4053562083" sldId="4810"/>
            <ac:spMk id="10" creationId="{814397D3-B1CF-3630-5FA8-4A7A895066FB}"/>
          </ac:spMkLst>
        </pc:spChg>
        <pc:graphicFrameChg chg="mod">
          <ac:chgData name="Laura Young" userId="fc799521-597e-4788-a3e3-20889eb1f0d9" providerId="ADAL" clId="{9C5BD54D-66D8-4169-8648-F5DD747E251F}" dt="2024-07-09T17:05:13.715" v="1449"/>
          <ac:graphicFrameMkLst>
            <pc:docMk/>
            <pc:sldMk cId="4053562083" sldId="4810"/>
            <ac:graphicFrameMk id="416" creationId="{163FF816-524E-AECE-BD49-6AB4F27F8269}"/>
          </ac:graphicFrameMkLst>
        </pc:graphicFrameChg>
      </pc:sldChg>
      <pc:sldChg chg="modSp mod">
        <pc:chgData name="Laura Young" userId="fc799521-597e-4788-a3e3-20889eb1f0d9" providerId="ADAL" clId="{9C5BD54D-66D8-4169-8648-F5DD747E251F}" dt="2024-07-08T02:34:11.888" v="1119" actId="1076"/>
        <pc:sldMkLst>
          <pc:docMk/>
          <pc:sldMk cId="1026651319" sldId="4814"/>
        </pc:sldMkLst>
        <pc:spChg chg="mod">
          <ac:chgData name="Laura Young" userId="fc799521-597e-4788-a3e3-20889eb1f0d9" providerId="ADAL" clId="{9C5BD54D-66D8-4169-8648-F5DD747E251F}" dt="2024-07-08T02:34:11.888" v="1119" actId="1076"/>
          <ac:spMkLst>
            <pc:docMk/>
            <pc:sldMk cId="1026651319" sldId="4814"/>
            <ac:spMk id="7" creationId="{EB241114-D7B5-C18E-2AD7-24877080DBDB}"/>
          </ac:spMkLst>
        </pc:spChg>
      </pc:sldChg>
      <pc:sldChg chg="modSp add del mod ord">
        <pc:chgData name="Laura Young" userId="fc799521-597e-4788-a3e3-20889eb1f0d9" providerId="ADAL" clId="{9C5BD54D-66D8-4169-8648-F5DD747E251F}" dt="2024-07-09T16:24:03.007" v="1302" actId="47"/>
        <pc:sldMkLst>
          <pc:docMk/>
          <pc:sldMk cId="1752930895" sldId="4815"/>
        </pc:sldMkLst>
        <pc:graphicFrameChg chg="modGraphic">
          <ac:chgData name="Laura Young" userId="fc799521-597e-4788-a3e3-20889eb1f0d9" providerId="ADAL" clId="{9C5BD54D-66D8-4169-8648-F5DD747E251F}" dt="2024-07-07T00:21:19.342" v="995" actId="404"/>
          <ac:graphicFrameMkLst>
            <pc:docMk/>
            <pc:sldMk cId="1752930895" sldId="4815"/>
            <ac:graphicFrameMk id="14" creationId="{A9D2AFCF-BA7D-D93A-8671-BAF70AE0909F}"/>
          </ac:graphicFrameMkLst>
        </pc:graphicFrameChg>
      </pc:sldChg>
      <pc:sldChg chg="new del">
        <pc:chgData name="Laura Young" userId="fc799521-597e-4788-a3e3-20889eb1f0d9" providerId="ADAL" clId="{9C5BD54D-66D8-4169-8648-F5DD747E251F}" dt="2024-07-07T00:09:24.823" v="14" actId="2696"/>
        <pc:sldMkLst>
          <pc:docMk/>
          <pc:sldMk cId="4263837072" sldId="4815"/>
        </pc:sldMkLst>
      </pc:sldChg>
      <pc:sldChg chg="addSp delSp modSp add mod ord">
        <pc:chgData name="Laura Young" userId="fc799521-597e-4788-a3e3-20889eb1f0d9" providerId="ADAL" clId="{9C5BD54D-66D8-4169-8648-F5DD747E251F}" dt="2024-07-09T17:06:53.120" v="1464" actId="1076"/>
        <pc:sldMkLst>
          <pc:docMk/>
          <pc:sldMk cId="2479826346" sldId="4816"/>
        </pc:sldMkLst>
        <pc:spChg chg="mod">
          <ac:chgData name="Laura Young" userId="fc799521-597e-4788-a3e3-20889eb1f0d9" providerId="ADAL" clId="{9C5BD54D-66D8-4169-8648-F5DD747E251F}" dt="2024-07-09T17:06:53.120" v="1464" actId="1076"/>
          <ac:spMkLst>
            <pc:docMk/>
            <pc:sldMk cId="2479826346" sldId="4816"/>
            <ac:spMk id="10" creationId="{814397D3-B1CF-3630-5FA8-4A7A895066FB}"/>
          </ac:spMkLst>
        </pc:spChg>
        <pc:spChg chg="add del">
          <ac:chgData name="Laura Young" userId="fc799521-597e-4788-a3e3-20889eb1f0d9" providerId="ADAL" clId="{9C5BD54D-66D8-4169-8648-F5DD747E251F}" dt="2024-07-09T16:37:33.427" v="1383" actId="26606"/>
          <ac:spMkLst>
            <pc:docMk/>
            <pc:sldMk cId="2479826346" sldId="4816"/>
            <ac:spMk id="19" creationId="{B50AB553-2A96-4A92-96F2-93548E096954}"/>
          </ac:spMkLst>
        </pc:spChg>
        <pc:graphicFrameChg chg="mod modGraphic">
          <ac:chgData name="Laura Young" userId="fc799521-597e-4788-a3e3-20889eb1f0d9" providerId="ADAL" clId="{9C5BD54D-66D8-4169-8648-F5DD747E251F}" dt="2024-07-09T16:42:09.124" v="1403"/>
          <ac:graphicFrameMkLst>
            <pc:docMk/>
            <pc:sldMk cId="2479826346" sldId="4816"/>
            <ac:graphicFrameMk id="14" creationId="{A9D2AFCF-BA7D-D93A-8671-BAF70AE0909F}"/>
          </ac:graphicFrameMkLst>
        </pc:graphicFrameChg>
        <pc:picChg chg="mod">
          <ac:chgData name="Laura Young" userId="fc799521-597e-4788-a3e3-20889eb1f0d9" providerId="ADAL" clId="{9C5BD54D-66D8-4169-8648-F5DD747E251F}" dt="2024-07-09T16:37:33.427" v="1383" actId="26606"/>
          <ac:picMkLst>
            <pc:docMk/>
            <pc:sldMk cId="2479826346" sldId="4816"/>
            <ac:picMk id="4" creationId="{09FDB187-121B-0CF3-2EAD-0BE6E56581D5}"/>
          </ac:picMkLst>
        </pc:picChg>
      </pc:sldChg>
      <pc:sldChg chg="addSp modSp add mod">
        <pc:chgData name="Laura Young" userId="fc799521-597e-4788-a3e3-20889eb1f0d9" providerId="ADAL" clId="{9C5BD54D-66D8-4169-8648-F5DD747E251F}" dt="2024-07-09T16:49:41.668" v="1428" actId="2711"/>
        <pc:sldMkLst>
          <pc:docMk/>
          <pc:sldMk cId="2719204660" sldId="4817"/>
        </pc:sldMkLst>
        <pc:spChg chg="mod">
          <ac:chgData name="Laura Young" userId="fc799521-597e-4788-a3e3-20889eb1f0d9" providerId="ADAL" clId="{9C5BD54D-66D8-4169-8648-F5DD747E251F}" dt="2024-07-09T15:53:14.247" v="1288" actId="403"/>
          <ac:spMkLst>
            <pc:docMk/>
            <pc:sldMk cId="2719204660" sldId="4817"/>
            <ac:spMk id="3" creationId="{43EA0C8D-3895-C78D-06C9-E0F1EF2804B7}"/>
          </ac:spMkLst>
        </pc:spChg>
        <pc:spChg chg="mod">
          <ac:chgData name="Laura Young" userId="fc799521-597e-4788-a3e3-20889eb1f0d9" providerId="ADAL" clId="{9C5BD54D-66D8-4169-8648-F5DD747E251F}" dt="2024-07-09T15:52:35.951" v="1280" actId="1076"/>
          <ac:spMkLst>
            <pc:docMk/>
            <pc:sldMk cId="2719204660" sldId="4817"/>
            <ac:spMk id="4" creationId="{8697B091-BD6A-451C-9AA4-FC3FDC46E9D7}"/>
          </ac:spMkLst>
        </pc:spChg>
        <pc:spChg chg="mod">
          <ac:chgData name="Laura Young" userId="fc799521-597e-4788-a3e3-20889eb1f0d9" providerId="ADAL" clId="{9C5BD54D-66D8-4169-8648-F5DD747E251F}" dt="2024-07-09T15:52:35.951" v="1280" actId="1076"/>
          <ac:spMkLst>
            <pc:docMk/>
            <pc:sldMk cId="2719204660" sldId="4817"/>
            <ac:spMk id="5" creationId="{B52D287D-5EB1-4F2B-A7FE-7B8DAE04D6B1}"/>
          </ac:spMkLst>
        </pc:spChg>
        <pc:spChg chg="mod">
          <ac:chgData name="Laura Young" userId="fc799521-597e-4788-a3e3-20889eb1f0d9" providerId="ADAL" clId="{9C5BD54D-66D8-4169-8648-F5DD747E251F}" dt="2024-07-09T15:53:46.505" v="1292" actId="1076"/>
          <ac:spMkLst>
            <pc:docMk/>
            <pc:sldMk cId="2719204660" sldId="4817"/>
            <ac:spMk id="34" creationId="{1DE43095-F9D5-8C3A-A973-012C3C529E21}"/>
          </ac:spMkLst>
        </pc:spChg>
        <pc:spChg chg="mod">
          <ac:chgData name="Laura Young" userId="fc799521-597e-4788-a3e3-20889eb1f0d9" providerId="ADAL" clId="{9C5BD54D-66D8-4169-8648-F5DD747E251F}" dt="2024-07-09T16:49:41.668" v="1428" actId="2711"/>
          <ac:spMkLst>
            <pc:docMk/>
            <pc:sldMk cId="2719204660" sldId="4817"/>
            <ac:spMk id="65" creationId="{30525583-8593-4C50-AF05-B65587D5CCC5}"/>
          </ac:spMkLst>
        </pc:spChg>
        <pc:grpChg chg="mod">
          <ac:chgData name="Laura Young" userId="fc799521-597e-4788-a3e3-20889eb1f0d9" providerId="ADAL" clId="{9C5BD54D-66D8-4169-8648-F5DD747E251F}" dt="2024-07-09T15:52:35.951" v="1280" actId="1076"/>
          <ac:grpSpMkLst>
            <pc:docMk/>
            <pc:sldMk cId="2719204660" sldId="4817"/>
            <ac:grpSpMk id="2" creationId="{DB864A1B-3E95-41C4-8E94-4DB4E663D180}"/>
          </ac:grpSpMkLst>
        </pc:grpChg>
        <pc:grpChg chg="mod">
          <ac:chgData name="Laura Young" userId="fc799521-597e-4788-a3e3-20889eb1f0d9" providerId="ADAL" clId="{9C5BD54D-66D8-4169-8648-F5DD747E251F}" dt="2024-07-09T15:52:28.629" v="1279" actId="1076"/>
          <ac:grpSpMkLst>
            <pc:docMk/>
            <pc:sldMk cId="2719204660" sldId="4817"/>
            <ac:grpSpMk id="6" creationId="{36F5E11D-A4B1-73B1-FF56-1F8E0CDBB2BB}"/>
          </ac:grpSpMkLst>
        </pc:grpChg>
        <pc:picChg chg="add mod">
          <ac:chgData name="Laura Young" userId="fc799521-597e-4788-a3e3-20889eb1f0d9" providerId="ADAL" clId="{9C5BD54D-66D8-4169-8648-F5DD747E251F}" dt="2024-07-09T16:23:46.149" v="1301" actId="1076"/>
          <ac:picMkLst>
            <pc:docMk/>
            <pc:sldMk cId="2719204660" sldId="4817"/>
            <ac:picMk id="7" creationId="{B2306E07-3C41-C0A7-6034-900017437AF2}"/>
          </ac:picMkLst>
        </pc:picChg>
        <pc:picChg chg="mod">
          <ac:chgData name="Laura Young" userId="fc799521-597e-4788-a3e3-20889eb1f0d9" providerId="ADAL" clId="{9C5BD54D-66D8-4169-8648-F5DD747E251F}" dt="2024-07-09T15:52:28.629" v="1279" actId="1076"/>
          <ac:picMkLst>
            <pc:docMk/>
            <pc:sldMk cId="2719204660" sldId="4817"/>
            <ac:picMk id="36" creationId="{F1A6EED8-A07D-4B5B-89A6-0B3449C671AC}"/>
          </ac:picMkLst>
        </pc:picChg>
        <pc:picChg chg="mod">
          <ac:chgData name="Laura Young" userId="fc799521-597e-4788-a3e3-20889eb1f0d9" providerId="ADAL" clId="{9C5BD54D-66D8-4169-8648-F5DD747E251F}" dt="2024-07-09T15:52:28.629" v="1279" actId="1076"/>
          <ac:picMkLst>
            <pc:docMk/>
            <pc:sldMk cId="2719204660" sldId="4817"/>
            <ac:picMk id="37" creationId="{B8543F81-686B-5EE2-2C25-F278B96C3C85}"/>
          </ac:picMkLst>
        </pc:picChg>
        <pc:picChg chg="mod">
          <ac:chgData name="Laura Young" userId="fc799521-597e-4788-a3e3-20889eb1f0d9" providerId="ADAL" clId="{9C5BD54D-66D8-4169-8648-F5DD747E251F}" dt="2024-07-09T15:52:28.629" v="1279" actId="1076"/>
          <ac:picMkLst>
            <pc:docMk/>
            <pc:sldMk cId="2719204660" sldId="4817"/>
            <ac:picMk id="38" creationId="{237A300E-DE73-A181-6F57-B02A3C352CE0}"/>
          </ac:picMkLst>
        </pc:picChg>
        <pc:picChg chg="mod">
          <ac:chgData name="Laura Young" userId="fc799521-597e-4788-a3e3-20889eb1f0d9" providerId="ADAL" clId="{9C5BD54D-66D8-4169-8648-F5DD747E251F}" dt="2024-07-09T15:52:28.629" v="1279" actId="1076"/>
          <ac:picMkLst>
            <pc:docMk/>
            <pc:sldMk cId="2719204660" sldId="4817"/>
            <ac:picMk id="40" creationId="{3D5CFC9A-D335-3E64-8350-3300665072EA}"/>
          </ac:picMkLst>
        </pc:picChg>
        <pc:picChg chg="mod">
          <ac:chgData name="Laura Young" userId="fc799521-597e-4788-a3e3-20889eb1f0d9" providerId="ADAL" clId="{9C5BD54D-66D8-4169-8648-F5DD747E251F}" dt="2024-07-09T15:52:28.629" v="1279" actId="1076"/>
          <ac:picMkLst>
            <pc:docMk/>
            <pc:sldMk cId="2719204660" sldId="4817"/>
            <ac:picMk id="47" creationId="{41FB4A25-C936-1AE8-DDCE-7D9E16E8EC12}"/>
          </ac:picMkLst>
        </pc:picChg>
      </pc:sldChg>
      <pc:sldChg chg="addSp delSp modSp add del mod">
        <pc:chgData name="Laura Young" userId="fc799521-597e-4788-a3e3-20889eb1f0d9" providerId="ADAL" clId="{9C5BD54D-66D8-4169-8648-F5DD747E251F}" dt="2024-07-09T16:35:30.677" v="1372" actId="47"/>
        <pc:sldMkLst>
          <pc:docMk/>
          <pc:sldMk cId="2362771189" sldId="4818"/>
        </pc:sldMkLst>
        <pc:spChg chg="mod">
          <ac:chgData name="Laura Young" userId="fc799521-597e-4788-a3e3-20889eb1f0d9" providerId="ADAL" clId="{9C5BD54D-66D8-4169-8648-F5DD747E251F}" dt="2024-07-09T15:49:07.182" v="1247" actId="14100"/>
          <ac:spMkLst>
            <pc:docMk/>
            <pc:sldMk cId="2362771189" sldId="4818"/>
            <ac:spMk id="2" creationId="{A855FEA1-B300-4788-9D3D-ED289AC16464}"/>
          </ac:spMkLst>
        </pc:spChg>
        <pc:spChg chg="mod">
          <ac:chgData name="Laura Young" userId="fc799521-597e-4788-a3e3-20889eb1f0d9" providerId="ADAL" clId="{9C5BD54D-66D8-4169-8648-F5DD747E251F}" dt="2024-07-09T15:50:51.134" v="1269" actId="1076"/>
          <ac:spMkLst>
            <pc:docMk/>
            <pc:sldMk cId="2362771189" sldId="4818"/>
            <ac:spMk id="6" creationId="{5F1D8B6D-DDA8-44EB-AC90-CE964AA51A03}"/>
          </ac:spMkLst>
        </pc:spChg>
        <pc:spChg chg="add del mod">
          <ac:chgData name="Laura Young" userId="fc799521-597e-4788-a3e3-20889eb1f0d9" providerId="ADAL" clId="{9C5BD54D-66D8-4169-8648-F5DD747E251F}" dt="2024-07-09T15:50:12.840" v="1266" actId="403"/>
          <ac:spMkLst>
            <pc:docMk/>
            <pc:sldMk cId="2362771189" sldId="4818"/>
            <ac:spMk id="11" creationId="{7052D90A-C8EC-9975-0944-B38CD22089FF}"/>
          </ac:spMkLst>
        </pc:spChg>
        <pc:spChg chg="del">
          <ac:chgData name="Laura Young" userId="fc799521-597e-4788-a3e3-20889eb1f0d9" providerId="ADAL" clId="{9C5BD54D-66D8-4169-8648-F5DD747E251F}" dt="2024-07-09T15:48:45.233" v="1244" actId="478"/>
          <ac:spMkLst>
            <pc:docMk/>
            <pc:sldMk cId="2362771189" sldId="4818"/>
            <ac:spMk id="29" creationId="{C6EB10D0-DB43-DCAF-F411-948EEA01F6A7}"/>
          </ac:spMkLst>
        </pc:spChg>
        <pc:spChg chg="mod">
          <ac:chgData name="Laura Young" userId="fc799521-597e-4788-a3e3-20889eb1f0d9" providerId="ADAL" clId="{9C5BD54D-66D8-4169-8648-F5DD747E251F}" dt="2024-07-09T15:49:20.723" v="1250" actId="1076"/>
          <ac:spMkLst>
            <pc:docMk/>
            <pc:sldMk cId="2362771189" sldId="4818"/>
            <ac:spMk id="30" creationId="{90DAAFE7-01F0-8434-8FD4-8AFE2B7AFDDD}"/>
          </ac:spMkLst>
        </pc:spChg>
        <pc:picChg chg="add mod">
          <ac:chgData name="Laura Young" userId="fc799521-597e-4788-a3e3-20889eb1f0d9" providerId="ADAL" clId="{9C5BD54D-66D8-4169-8648-F5DD747E251F}" dt="2024-07-09T15:51:02.318" v="1271" actId="1076"/>
          <ac:picMkLst>
            <pc:docMk/>
            <pc:sldMk cId="2362771189" sldId="4818"/>
            <ac:picMk id="3" creationId="{FCE8E57E-5A2E-F890-5282-173F09EF778E}"/>
          </ac:picMkLst>
        </pc:picChg>
        <pc:picChg chg="del">
          <ac:chgData name="Laura Young" userId="fc799521-597e-4788-a3e3-20889eb1f0d9" providerId="ADAL" clId="{9C5BD54D-66D8-4169-8648-F5DD747E251F}" dt="2024-07-09T15:48:40.901" v="1243" actId="478"/>
          <ac:picMkLst>
            <pc:docMk/>
            <pc:sldMk cId="2362771189" sldId="4818"/>
            <ac:picMk id="28" creationId="{7C9E0506-EF57-9907-C21C-B355BA7D54DA}"/>
          </ac:picMkLst>
        </pc:picChg>
      </pc:sldChg>
      <pc:sldChg chg="modSp add mod">
        <pc:chgData name="Laura Young" userId="fc799521-597e-4788-a3e3-20889eb1f0d9" providerId="ADAL" clId="{9C5BD54D-66D8-4169-8648-F5DD747E251F}" dt="2024-07-09T16:48:21.820" v="1418" actId="20577"/>
        <pc:sldMkLst>
          <pc:docMk/>
          <pc:sldMk cId="1939374233" sldId="4819"/>
        </pc:sldMkLst>
        <pc:spChg chg="mod">
          <ac:chgData name="Laura Young" userId="fc799521-597e-4788-a3e3-20889eb1f0d9" providerId="ADAL" clId="{9C5BD54D-66D8-4169-8648-F5DD747E251F}" dt="2024-07-09T16:32:21.079" v="1330" actId="404"/>
          <ac:spMkLst>
            <pc:docMk/>
            <pc:sldMk cId="1939374233" sldId="4819"/>
            <ac:spMk id="3" creationId="{A375B8C5-D1DB-1B7D-D16A-E715985FBFE9}"/>
          </ac:spMkLst>
        </pc:spChg>
        <pc:spChg chg="mod">
          <ac:chgData name="Laura Young" userId="fc799521-597e-4788-a3e3-20889eb1f0d9" providerId="ADAL" clId="{9C5BD54D-66D8-4169-8648-F5DD747E251F}" dt="2024-07-09T16:48:21.820" v="1418" actId="20577"/>
          <ac:spMkLst>
            <pc:docMk/>
            <pc:sldMk cId="1939374233" sldId="4819"/>
            <ac:spMk id="5" creationId="{2B8EBF7D-1483-A1B3-F22C-9CFBB7F81E07}"/>
          </ac:spMkLst>
        </pc:spChg>
      </pc:sldChg>
      <pc:sldChg chg="modSp add mod setBg">
        <pc:chgData name="Laura Young" userId="fc799521-597e-4788-a3e3-20889eb1f0d9" providerId="ADAL" clId="{9C5BD54D-66D8-4169-8648-F5DD747E251F}" dt="2024-07-09T16:49:12.417" v="1427" actId="27636"/>
        <pc:sldMkLst>
          <pc:docMk/>
          <pc:sldMk cId="3057929300" sldId="4820"/>
        </pc:sldMkLst>
        <pc:spChg chg="mod">
          <ac:chgData name="Laura Young" userId="fc799521-597e-4788-a3e3-20889eb1f0d9" providerId="ADAL" clId="{9C5BD54D-66D8-4169-8648-F5DD747E251F}" dt="2024-07-09T16:33:01.324" v="1347" actId="20577"/>
          <ac:spMkLst>
            <pc:docMk/>
            <pc:sldMk cId="3057929300" sldId="4820"/>
            <ac:spMk id="3" creationId="{A375B8C5-D1DB-1B7D-D16A-E715985FBFE9}"/>
          </ac:spMkLst>
        </pc:spChg>
        <pc:spChg chg="mod">
          <ac:chgData name="Laura Young" userId="fc799521-597e-4788-a3e3-20889eb1f0d9" providerId="ADAL" clId="{9C5BD54D-66D8-4169-8648-F5DD747E251F}" dt="2024-07-09T16:49:12.417" v="1427" actId="27636"/>
          <ac:spMkLst>
            <pc:docMk/>
            <pc:sldMk cId="3057929300" sldId="4820"/>
            <ac:spMk id="5" creationId="{2B8EBF7D-1483-A1B3-F22C-9CFBB7F81E07}"/>
          </ac:spMkLst>
        </pc:spChg>
      </pc:sldChg>
      <pc:sldMasterChg chg="delSldLayout">
        <pc:chgData name="Laura Young" userId="fc799521-597e-4788-a3e3-20889eb1f0d9" providerId="ADAL" clId="{9C5BD54D-66D8-4169-8648-F5DD747E251F}" dt="2024-07-09T17:00:02.343" v="1448" actId="47"/>
        <pc:sldMasterMkLst>
          <pc:docMk/>
          <pc:sldMasterMk cId="3482053992" sldId="2147483648"/>
        </pc:sldMasterMkLst>
        <pc:sldLayoutChg chg="del">
          <pc:chgData name="Laura Young" userId="fc799521-597e-4788-a3e3-20889eb1f0d9" providerId="ADAL" clId="{9C5BD54D-66D8-4169-8648-F5DD747E251F}" dt="2024-07-09T15:34:32.806" v="1140" actId="47"/>
          <pc:sldLayoutMkLst>
            <pc:docMk/>
            <pc:sldMasterMk cId="3482053992" sldId="2147483648"/>
            <pc:sldLayoutMk cId="1099084512" sldId="2147483660"/>
          </pc:sldLayoutMkLst>
        </pc:sldLayoutChg>
        <pc:sldLayoutChg chg="del">
          <pc:chgData name="Laura Young" userId="fc799521-597e-4788-a3e3-20889eb1f0d9" providerId="ADAL" clId="{9C5BD54D-66D8-4169-8648-F5DD747E251F}" dt="2024-07-09T17:00:02.343" v="1448" actId="47"/>
          <pc:sldLayoutMkLst>
            <pc:docMk/>
            <pc:sldMasterMk cId="3482053992" sldId="2147483648"/>
            <pc:sldLayoutMk cId="1028709185" sldId="2147483665"/>
          </pc:sldLayoutMkLst>
        </pc:sldLayoutChg>
        <pc:sldLayoutChg chg="del">
          <pc:chgData name="Laura Young" userId="fc799521-597e-4788-a3e3-20889eb1f0d9" providerId="ADAL" clId="{9C5BD54D-66D8-4169-8648-F5DD747E251F}" dt="2024-07-09T16:59:45.759" v="1446" actId="47"/>
          <pc:sldLayoutMkLst>
            <pc:docMk/>
            <pc:sldMasterMk cId="3482053992" sldId="2147483648"/>
            <pc:sldLayoutMk cId="3809613238" sldId="2147483665"/>
          </pc:sldLayoutMkLst>
        </pc:sldLayoutChg>
      </pc:sldMasterChg>
    </pc:docChg>
  </pc:docChgLst>
  <pc:docChgLst>
    <pc:chgData name="Wald, Adrienne" userId="38dc53bf-33be-42f4-9263-2a03b052632b" providerId="ADAL" clId="{5E9650D5-F8E8-4E33-8D4B-127F1074CD06}"/>
    <pc:docChg chg="undo custSel addSld delSld modSld sldOrd">
      <pc:chgData name="Wald, Adrienne" userId="38dc53bf-33be-42f4-9263-2a03b052632b" providerId="ADAL" clId="{5E9650D5-F8E8-4E33-8D4B-127F1074CD06}" dt="2024-06-30T21:24:02.097" v="1823" actId="20577"/>
      <pc:docMkLst>
        <pc:docMk/>
      </pc:docMkLst>
      <pc:sldChg chg="modSp mod addCm">
        <pc:chgData name="Wald, Adrienne" userId="38dc53bf-33be-42f4-9263-2a03b052632b" providerId="ADAL" clId="{5E9650D5-F8E8-4E33-8D4B-127F1074CD06}" dt="2024-06-30T20:07:50.282" v="46" actId="207"/>
        <pc:sldMkLst>
          <pc:docMk/>
          <pc:sldMk cId="4150409134" sldId="271"/>
        </pc:sldMkLst>
        <pc:spChg chg="mod">
          <ac:chgData name="Wald, Adrienne" userId="38dc53bf-33be-42f4-9263-2a03b052632b" providerId="ADAL" clId="{5E9650D5-F8E8-4E33-8D4B-127F1074CD06}" dt="2024-06-30T20:07:50.282" v="46" actId="207"/>
          <ac:spMkLst>
            <pc:docMk/>
            <pc:sldMk cId="4150409134" sldId="271"/>
            <ac:spMk id="5" creationId="{2B8EBF7D-1483-A1B3-F22C-9CFBB7F81E07}"/>
          </ac:spMkLst>
        </pc:spChg>
        <pc:extLst>
          <p:ext xmlns:p="http://schemas.openxmlformats.org/presentationml/2006/main" uri="{D6D511B9-2390-475A-947B-AFAB55BFBCF1}">
            <pc226:cmChg xmlns:pc226="http://schemas.microsoft.com/office/powerpoint/2022/06/main/command" chg="add">
              <pc226:chgData name="Wald, Adrienne" userId="38dc53bf-33be-42f4-9263-2a03b052632b" providerId="ADAL" clId="{5E9650D5-F8E8-4E33-8D4B-127F1074CD06}" dt="2024-06-28T21:38:21.926" v="33"/>
              <pc2:cmMkLst xmlns:pc2="http://schemas.microsoft.com/office/powerpoint/2019/9/main/command">
                <pc:docMk/>
                <pc:sldMk cId="4150409134" sldId="271"/>
                <pc2:cmMk id="{64B5CF24-7F6C-4D0F-B54A-87AB18F080D4}"/>
              </pc2:cmMkLst>
            </pc226:cmChg>
          </p:ext>
        </pc:extLst>
      </pc:sldChg>
      <pc:sldChg chg="modSp mod">
        <pc:chgData name="Wald, Adrienne" userId="38dc53bf-33be-42f4-9263-2a03b052632b" providerId="ADAL" clId="{5E9650D5-F8E8-4E33-8D4B-127F1074CD06}" dt="2024-06-30T21:23:03.861" v="1818" actId="20577"/>
        <pc:sldMkLst>
          <pc:docMk/>
          <pc:sldMk cId="1824528300" sldId="281"/>
        </pc:sldMkLst>
        <pc:graphicFrameChg chg="mod modGraphic">
          <ac:chgData name="Wald, Adrienne" userId="38dc53bf-33be-42f4-9263-2a03b052632b" providerId="ADAL" clId="{5E9650D5-F8E8-4E33-8D4B-127F1074CD06}" dt="2024-06-30T21:23:03.861" v="1818" actId="20577"/>
          <ac:graphicFrameMkLst>
            <pc:docMk/>
            <pc:sldMk cId="1824528300" sldId="281"/>
            <ac:graphicFrameMk id="14" creationId="{A9D2AFCF-BA7D-D93A-8671-BAF70AE0909F}"/>
          </ac:graphicFrameMkLst>
        </pc:graphicFrameChg>
      </pc:sldChg>
      <pc:sldChg chg="modSp mod addCm">
        <pc:chgData name="Wald, Adrienne" userId="38dc53bf-33be-42f4-9263-2a03b052632b" providerId="ADAL" clId="{5E9650D5-F8E8-4E33-8D4B-127F1074CD06}" dt="2024-06-30T20:08:50.538" v="49" actId="207"/>
        <pc:sldMkLst>
          <pc:docMk/>
          <pc:sldMk cId="3378487980" sldId="480"/>
        </pc:sldMkLst>
        <pc:spChg chg="mod">
          <ac:chgData name="Wald, Adrienne" userId="38dc53bf-33be-42f4-9263-2a03b052632b" providerId="ADAL" clId="{5E9650D5-F8E8-4E33-8D4B-127F1074CD06}" dt="2024-06-30T20:08:50.538" v="49" actId="207"/>
          <ac:spMkLst>
            <pc:docMk/>
            <pc:sldMk cId="3378487980" sldId="480"/>
            <ac:spMk id="5" creationId="{2B8EBF7D-1483-A1B3-F22C-9CFBB7F81E07}"/>
          </ac:spMkLst>
        </pc:spChg>
        <pc:extLst>
          <p:ext xmlns:p="http://schemas.openxmlformats.org/presentationml/2006/main" uri="{D6D511B9-2390-475A-947B-AFAB55BFBCF1}">
            <pc226:cmChg xmlns:pc226="http://schemas.microsoft.com/office/powerpoint/2022/06/main/command" chg="add">
              <pc226:chgData name="Wald, Adrienne" userId="38dc53bf-33be-42f4-9263-2a03b052632b" providerId="ADAL" clId="{5E9650D5-F8E8-4E33-8D4B-127F1074CD06}" dt="2024-06-28T21:39:22.232" v="42"/>
              <pc2:cmMkLst xmlns:pc2="http://schemas.microsoft.com/office/powerpoint/2019/9/main/command">
                <pc:docMk/>
                <pc:sldMk cId="3378487980" sldId="480"/>
                <pc2:cmMk id="{78993F74-7649-4E30-B1EA-24C41A9A7A1E}"/>
              </pc2:cmMkLst>
            </pc226:cmChg>
          </p:ext>
        </pc:extLst>
      </pc:sldChg>
      <pc:sldChg chg="modSp mod">
        <pc:chgData name="Wald, Adrienne" userId="38dc53bf-33be-42f4-9263-2a03b052632b" providerId="ADAL" clId="{5E9650D5-F8E8-4E33-8D4B-127F1074CD06}" dt="2024-06-30T21:23:24.851" v="1822" actId="20577"/>
        <pc:sldMkLst>
          <pc:docMk/>
          <pc:sldMk cId="839930358" sldId="482"/>
        </pc:sldMkLst>
        <pc:graphicFrameChg chg="mod modGraphic">
          <ac:chgData name="Wald, Adrienne" userId="38dc53bf-33be-42f4-9263-2a03b052632b" providerId="ADAL" clId="{5E9650D5-F8E8-4E33-8D4B-127F1074CD06}" dt="2024-06-30T21:23:24.851" v="1822" actId="20577"/>
          <ac:graphicFrameMkLst>
            <pc:docMk/>
            <pc:sldMk cId="839930358" sldId="482"/>
            <ac:graphicFrameMk id="14" creationId="{B5A89532-05BA-A54A-7924-9BA292AFCAF4}"/>
          </ac:graphicFrameMkLst>
        </pc:graphicFrameChg>
      </pc:sldChg>
      <pc:sldChg chg="modSp mod">
        <pc:chgData name="Wald, Adrienne" userId="38dc53bf-33be-42f4-9263-2a03b052632b" providerId="ADAL" clId="{5E9650D5-F8E8-4E33-8D4B-127F1074CD06}" dt="2024-06-30T20:41:34.163" v="209" actId="207"/>
        <pc:sldMkLst>
          <pc:docMk/>
          <pc:sldMk cId="2623036515" sldId="483"/>
        </pc:sldMkLst>
        <pc:graphicFrameChg chg="mod modGraphic">
          <ac:chgData name="Wald, Adrienne" userId="38dc53bf-33be-42f4-9263-2a03b052632b" providerId="ADAL" clId="{5E9650D5-F8E8-4E33-8D4B-127F1074CD06}" dt="2024-06-30T20:41:34.163" v="209" actId="207"/>
          <ac:graphicFrameMkLst>
            <pc:docMk/>
            <pc:sldMk cId="2623036515" sldId="483"/>
            <ac:graphicFrameMk id="14" creationId="{DEE007D4-6953-B5AC-A156-BD94A7B58C9A}"/>
          </ac:graphicFrameMkLst>
        </pc:graphicFrameChg>
      </pc:sldChg>
      <pc:sldChg chg="modSp">
        <pc:chgData name="Wald, Adrienne" userId="38dc53bf-33be-42f4-9263-2a03b052632b" providerId="ADAL" clId="{5E9650D5-F8E8-4E33-8D4B-127F1074CD06}" dt="2024-06-30T21:24:02.097" v="1823" actId="20577"/>
        <pc:sldMkLst>
          <pc:docMk/>
          <pc:sldMk cId="3802428524" sldId="486"/>
        </pc:sldMkLst>
        <pc:graphicFrameChg chg="mod">
          <ac:chgData name="Wald, Adrienne" userId="38dc53bf-33be-42f4-9263-2a03b052632b" providerId="ADAL" clId="{5E9650D5-F8E8-4E33-8D4B-127F1074CD06}" dt="2024-06-30T21:24:02.097" v="1823" actId="20577"/>
          <ac:graphicFrameMkLst>
            <pc:docMk/>
            <pc:sldMk cId="3802428524" sldId="486"/>
            <ac:graphicFrameMk id="14" creationId="{F5EFFDC6-B66A-20ED-98B6-4A29EE9E1087}"/>
          </ac:graphicFrameMkLst>
        </pc:graphicFrameChg>
      </pc:sldChg>
      <pc:sldChg chg="modSp mod addCm">
        <pc:chgData name="Wald, Adrienne" userId="38dc53bf-33be-42f4-9263-2a03b052632b" providerId="ADAL" clId="{5E9650D5-F8E8-4E33-8D4B-127F1074CD06}" dt="2024-06-30T20:51:28.438" v="211"/>
        <pc:sldMkLst>
          <pc:docMk/>
          <pc:sldMk cId="855930355" sldId="489"/>
        </pc:sldMkLst>
        <pc:graphicFrameChg chg="modGraphic">
          <ac:chgData name="Wald, Adrienne" userId="38dc53bf-33be-42f4-9263-2a03b052632b" providerId="ADAL" clId="{5E9650D5-F8E8-4E33-8D4B-127F1074CD06}" dt="2024-06-30T20:45:32.029" v="210" actId="207"/>
          <ac:graphicFrameMkLst>
            <pc:docMk/>
            <pc:sldMk cId="855930355" sldId="489"/>
            <ac:graphicFrameMk id="14" creationId="{DABFBC8F-33A3-B4F6-C106-D51F5ABDAA98}"/>
          </ac:graphicFrameMkLst>
        </pc:graphicFrameChg>
        <pc:extLst>
          <p:ext xmlns:p="http://schemas.openxmlformats.org/presentationml/2006/main" uri="{D6D511B9-2390-475A-947B-AFAB55BFBCF1}">
            <pc226:cmChg xmlns:pc226="http://schemas.microsoft.com/office/powerpoint/2022/06/main/command" chg="add">
              <pc226:chgData name="Wald, Adrienne" userId="38dc53bf-33be-42f4-9263-2a03b052632b" providerId="ADAL" clId="{5E9650D5-F8E8-4E33-8D4B-127F1074CD06}" dt="2024-06-30T20:51:28.438" v="211"/>
              <pc2:cmMkLst xmlns:pc2="http://schemas.microsoft.com/office/powerpoint/2019/9/main/command">
                <pc:docMk/>
                <pc:sldMk cId="855930355" sldId="489"/>
                <pc2:cmMk id="{1298E83D-403B-43BF-875A-0C903D853E99}"/>
              </pc2:cmMkLst>
            </pc226:cmChg>
          </p:ext>
        </pc:extLst>
      </pc:sldChg>
      <pc:sldChg chg="addSp delSp modSp mod ord modClrScheme chgLayout">
        <pc:chgData name="Wald, Adrienne" userId="38dc53bf-33be-42f4-9263-2a03b052632b" providerId="ADAL" clId="{5E9650D5-F8E8-4E33-8D4B-127F1074CD06}" dt="2024-06-30T21:18:11.610" v="1794" actId="1076"/>
        <pc:sldMkLst>
          <pc:docMk/>
          <pc:sldMk cId="3841232803" sldId="4787"/>
        </pc:sldMkLst>
        <pc:spChg chg="mod ord">
          <ac:chgData name="Wald, Adrienne" userId="38dc53bf-33be-42f4-9263-2a03b052632b" providerId="ADAL" clId="{5E9650D5-F8E8-4E33-8D4B-127F1074CD06}" dt="2024-06-28T18:19:48.459" v="1" actId="700"/>
          <ac:spMkLst>
            <pc:docMk/>
            <pc:sldMk cId="3841232803" sldId="4787"/>
            <ac:spMk id="2" creationId="{DF77686E-30BC-3411-B09F-C9EBD81D1BA9}"/>
          </ac:spMkLst>
        </pc:spChg>
        <pc:spChg chg="add del">
          <ac:chgData name="Wald, Adrienne" userId="38dc53bf-33be-42f4-9263-2a03b052632b" providerId="ADAL" clId="{5E9650D5-F8E8-4E33-8D4B-127F1074CD06}" dt="2024-06-28T18:19:48.459" v="1" actId="700"/>
          <ac:spMkLst>
            <pc:docMk/>
            <pc:sldMk cId="3841232803" sldId="4787"/>
            <ac:spMk id="3" creationId="{4BF42589-445B-CBD1-FD1A-D465E8C85889}"/>
          </ac:spMkLst>
        </pc:spChg>
        <pc:spChg chg="add del mod ord">
          <ac:chgData name="Wald, Adrienne" userId="38dc53bf-33be-42f4-9263-2a03b052632b" providerId="ADAL" clId="{5E9650D5-F8E8-4E33-8D4B-127F1074CD06}" dt="2024-06-28T18:19:48.459" v="1" actId="700"/>
          <ac:spMkLst>
            <pc:docMk/>
            <pc:sldMk cId="3841232803" sldId="4787"/>
            <ac:spMk id="5" creationId="{7517C7DF-360D-3765-5279-3130BC5160EE}"/>
          </ac:spMkLst>
        </pc:spChg>
        <pc:spChg chg="add del mod">
          <ac:chgData name="Wald, Adrienne" userId="38dc53bf-33be-42f4-9263-2a03b052632b" providerId="ADAL" clId="{5E9650D5-F8E8-4E33-8D4B-127F1074CD06}" dt="2024-06-30T21:18:11.610" v="1794" actId="1076"/>
          <ac:spMkLst>
            <pc:docMk/>
            <pc:sldMk cId="3841232803" sldId="4787"/>
            <ac:spMk id="7" creationId="{EB241114-D7B5-C18E-2AD7-24877080DBDB}"/>
          </ac:spMkLst>
        </pc:spChg>
      </pc:sldChg>
      <pc:sldChg chg="modSp mod">
        <pc:chgData name="Wald, Adrienne" userId="38dc53bf-33be-42f4-9263-2a03b052632b" providerId="ADAL" clId="{5E9650D5-F8E8-4E33-8D4B-127F1074CD06}" dt="2024-06-30T21:17:56.226" v="1793" actId="20577"/>
        <pc:sldMkLst>
          <pc:docMk/>
          <pc:sldMk cId="3190868488" sldId="4811"/>
        </pc:sldMkLst>
        <pc:spChg chg="mod">
          <ac:chgData name="Wald, Adrienne" userId="38dc53bf-33be-42f4-9263-2a03b052632b" providerId="ADAL" clId="{5E9650D5-F8E8-4E33-8D4B-127F1074CD06}" dt="2024-06-30T21:17:56.226" v="1793" actId="20577"/>
          <ac:spMkLst>
            <pc:docMk/>
            <pc:sldMk cId="3190868488" sldId="4811"/>
            <ac:spMk id="3" creationId="{09B7E9B8-298D-6C9A-72DA-1EA2C1F18135}"/>
          </ac:spMkLst>
        </pc:spChg>
        <pc:picChg chg="mod">
          <ac:chgData name="Wald, Adrienne" userId="38dc53bf-33be-42f4-9263-2a03b052632b" providerId="ADAL" clId="{5E9650D5-F8E8-4E33-8D4B-127F1074CD06}" dt="2024-06-30T20:53:28.525" v="270" actId="14100"/>
          <ac:picMkLst>
            <pc:docMk/>
            <pc:sldMk cId="3190868488" sldId="4811"/>
            <ac:picMk id="4" creationId="{09FDB187-121B-0CF3-2EAD-0BE6E56581D5}"/>
          </ac:picMkLst>
        </pc:picChg>
      </pc:sldChg>
      <pc:sldChg chg="ord">
        <pc:chgData name="Wald, Adrienne" userId="38dc53bf-33be-42f4-9263-2a03b052632b" providerId="ADAL" clId="{5E9650D5-F8E8-4E33-8D4B-127F1074CD06}" dt="2024-06-30T21:18:56.256" v="1814"/>
        <pc:sldMkLst>
          <pc:docMk/>
          <pc:sldMk cId="218103599" sldId="4812"/>
        </pc:sldMkLst>
      </pc:sldChg>
      <pc:sldChg chg="addSp delSp modSp add del mod">
        <pc:chgData name="Wald, Adrienne" userId="38dc53bf-33be-42f4-9263-2a03b052632b" providerId="ADAL" clId="{5E9650D5-F8E8-4E33-8D4B-127F1074CD06}" dt="2024-06-30T21:19:00.044" v="1815" actId="2696"/>
        <pc:sldMkLst>
          <pc:docMk/>
          <pc:sldMk cId="921037569" sldId="4813"/>
        </pc:sldMkLst>
        <pc:spChg chg="add del">
          <ac:chgData name="Wald, Adrienne" userId="38dc53bf-33be-42f4-9263-2a03b052632b" providerId="ADAL" clId="{5E9650D5-F8E8-4E33-8D4B-127F1074CD06}" dt="2024-06-30T21:18:41.988" v="1812" actId="478"/>
          <ac:spMkLst>
            <pc:docMk/>
            <pc:sldMk cId="921037569" sldId="4813"/>
            <ac:spMk id="6" creationId="{E5B37E58-4538-887F-5E09-081B35BC23DB}"/>
          </ac:spMkLst>
        </pc:spChg>
        <pc:spChg chg="mod">
          <ac:chgData name="Wald, Adrienne" userId="38dc53bf-33be-42f4-9263-2a03b052632b" providerId="ADAL" clId="{5E9650D5-F8E8-4E33-8D4B-127F1074CD06}" dt="2024-06-28T18:21:46.232" v="18" actId="20577"/>
          <ac:spMkLst>
            <pc:docMk/>
            <pc:sldMk cId="921037569" sldId="4813"/>
            <ac:spMk id="7" creationId="{EB241114-D7B5-C18E-2AD7-24877080DBDB}"/>
          </ac:spMkLst>
        </pc:spChg>
      </pc:sldChg>
      <pc:sldChg chg="addSp delSp modSp add mod">
        <pc:chgData name="Wald, Adrienne" userId="38dc53bf-33be-42f4-9263-2a03b052632b" providerId="ADAL" clId="{5E9650D5-F8E8-4E33-8D4B-127F1074CD06}" dt="2024-06-30T21:18:30.058" v="1811" actId="20577"/>
        <pc:sldMkLst>
          <pc:docMk/>
          <pc:sldMk cId="1026651319" sldId="4814"/>
        </pc:sldMkLst>
        <pc:spChg chg="mod">
          <ac:chgData name="Wald, Adrienne" userId="38dc53bf-33be-42f4-9263-2a03b052632b" providerId="ADAL" clId="{5E9650D5-F8E8-4E33-8D4B-127F1074CD06}" dt="2024-06-30T21:18:30.058" v="1811" actId="20577"/>
          <ac:spMkLst>
            <pc:docMk/>
            <pc:sldMk cId="1026651319" sldId="4814"/>
            <ac:spMk id="4" creationId="{BD9D2498-EF40-A6A0-2A02-BF1E7F65E6E4}"/>
          </ac:spMkLst>
        </pc:spChg>
        <pc:spChg chg="add del mod">
          <ac:chgData name="Wald, Adrienne" userId="38dc53bf-33be-42f4-9263-2a03b052632b" providerId="ADAL" clId="{5E9650D5-F8E8-4E33-8D4B-127F1074CD06}" dt="2024-06-30T20:37:22.917" v="202" actId="20577"/>
          <ac:spMkLst>
            <pc:docMk/>
            <pc:sldMk cId="1026651319" sldId="4814"/>
            <ac:spMk id="7" creationId="{EB241114-D7B5-C18E-2AD7-24877080DBDB}"/>
          </ac:spMkLst>
        </pc:spChg>
      </pc:sldChg>
    </pc:docChg>
  </pc:docChgLst>
  <pc:docChgLst>
    <pc:chgData name="Laura Young" userId="fc799521-597e-4788-a3e3-20889eb1f0d9" providerId="ADAL" clId="{7905D6B9-B29B-4016-9F1D-2E39173F612C}"/>
    <pc:docChg chg="undo custSel addSld delSld modSld sldOrd">
      <pc:chgData name="Laura Young" userId="fc799521-597e-4788-a3e3-20889eb1f0d9" providerId="ADAL" clId="{7905D6B9-B29B-4016-9F1D-2E39173F612C}" dt="2024-06-27T22:42:48.978" v="529" actId="1076"/>
      <pc:docMkLst>
        <pc:docMk/>
      </pc:docMkLst>
      <pc:sldChg chg="addSp delSp modSp mod">
        <pc:chgData name="Laura Young" userId="fc799521-597e-4788-a3e3-20889eb1f0d9" providerId="ADAL" clId="{7905D6B9-B29B-4016-9F1D-2E39173F612C}" dt="2024-06-27T22:16:45.715" v="164" actId="404"/>
        <pc:sldMkLst>
          <pc:docMk/>
          <pc:sldMk cId="1824528300" sldId="281"/>
        </pc:sldMkLst>
        <pc:spChg chg="del">
          <ac:chgData name="Laura Young" userId="fc799521-597e-4788-a3e3-20889eb1f0d9" providerId="ADAL" clId="{7905D6B9-B29B-4016-9F1D-2E39173F612C}" dt="2024-06-27T22:15:53.815" v="154" actId="26606"/>
          <ac:spMkLst>
            <pc:docMk/>
            <pc:sldMk cId="1824528300" sldId="281"/>
            <ac:spMk id="12" creationId="{D5446342-CC98-94BA-88E1-2F2DAF71C1F5}"/>
          </ac:spMkLst>
        </pc:spChg>
        <pc:graphicFrameChg chg="add mod modGraphic">
          <ac:chgData name="Laura Young" userId="fc799521-597e-4788-a3e3-20889eb1f0d9" providerId="ADAL" clId="{7905D6B9-B29B-4016-9F1D-2E39173F612C}" dt="2024-06-27T22:16:45.715" v="164" actId="404"/>
          <ac:graphicFrameMkLst>
            <pc:docMk/>
            <pc:sldMk cId="1824528300" sldId="281"/>
            <ac:graphicFrameMk id="14" creationId="{A9D2AFCF-BA7D-D93A-8671-BAF70AE0909F}"/>
          </ac:graphicFrameMkLst>
        </pc:graphicFrameChg>
      </pc:sldChg>
      <pc:sldChg chg="addSp delSp modSp mod">
        <pc:chgData name="Laura Young" userId="fc799521-597e-4788-a3e3-20889eb1f0d9" providerId="ADAL" clId="{7905D6B9-B29B-4016-9F1D-2E39173F612C}" dt="2024-06-27T22:17:02.765" v="166" actId="14100"/>
        <pc:sldMkLst>
          <pc:docMk/>
          <pc:sldMk cId="839930358" sldId="482"/>
        </pc:sldMkLst>
        <pc:spChg chg="del">
          <ac:chgData name="Laura Young" userId="fc799521-597e-4788-a3e3-20889eb1f0d9" providerId="ADAL" clId="{7905D6B9-B29B-4016-9F1D-2E39173F612C}" dt="2024-06-27T22:15:33.619" v="153" actId="26606"/>
          <ac:spMkLst>
            <pc:docMk/>
            <pc:sldMk cId="839930358" sldId="482"/>
            <ac:spMk id="12" creationId="{D5446342-CC98-94BA-88E1-2F2DAF71C1F5}"/>
          </ac:spMkLst>
        </pc:spChg>
        <pc:graphicFrameChg chg="add mod">
          <ac:chgData name="Laura Young" userId="fc799521-597e-4788-a3e3-20889eb1f0d9" providerId="ADAL" clId="{7905D6B9-B29B-4016-9F1D-2E39173F612C}" dt="2024-06-27T22:17:02.765" v="166" actId="14100"/>
          <ac:graphicFrameMkLst>
            <pc:docMk/>
            <pc:sldMk cId="839930358" sldId="482"/>
            <ac:graphicFrameMk id="14" creationId="{B5A89532-05BA-A54A-7924-9BA292AFCAF4}"/>
          </ac:graphicFrameMkLst>
        </pc:graphicFrameChg>
      </pc:sldChg>
      <pc:sldChg chg="addSp delSp modSp mod">
        <pc:chgData name="Laura Young" userId="fc799521-597e-4788-a3e3-20889eb1f0d9" providerId="ADAL" clId="{7905D6B9-B29B-4016-9F1D-2E39173F612C}" dt="2024-06-27T22:17:13.164" v="167" actId="14100"/>
        <pc:sldMkLst>
          <pc:docMk/>
          <pc:sldMk cId="2623036515" sldId="483"/>
        </pc:sldMkLst>
        <pc:spChg chg="del">
          <ac:chgData name="Laura Young" userId="fc799521-597e-4788-a3e3-20889eb1f0d9" providerId="ADAL" clId="{7905D6B9-B29B-4016-9F1D-2E39173F612C}" dt="2024-06-27T22:14:40.363" v="144" actId="26606"/>
          <ac:spMkLst>
            <pc:docMk/>
            <pc:sldMk cId="2623036515" sldId="483"/>
            <ac:spMk id="12" creationId="{D5446342-CC98-94BA-88E1-2F2DAF71C1F5}"/>
          </ac:spMkLst>
        </pc:spChg>
        <pc:graphicFrameChg chg="add mod">
          <ac:chgData name="Laura Young" userId="fc799521-597e-4788-a3e3-20889eb1f0d9" providerId="ADAL" clId="{7905D6B9-B29B-4016-9F1D-2E39173F612C}" dt="2024-06-27T22:17:13.164" v="167" actId="14100"/>
          <ac:graphicFrameMkLst>
            <pc:docMk/>
            <pc:sldMk cId="2623036515" sldId="483"/>
            <ac:graphicFrameMk id="14" creationId="{DEE007D4-6953-B5AC-A156-BD94A7B58C9A}"/>
          </ac:graphicFrameMkLst>
        </pc:graphicFrameChg>
      </pc:sldChg>
      <pc:sldChg chg="addSp delSp modSp del mod">
        <pc:chgData name="Laura Young" userId="fc799521-597e-4788-a3e3-20889eb1f0d9" providerId="ADAL" clId="{7905D6B9-B29B-4016-9F1D-2E39173F612C}" dt="2024-06-27T22:12:47.893" v="141" actId="47"/>
        <pc:sldMkLst>
          <pc:docMk/>
          <pc:sldMk cId="1828311838" sldId="484"/>
        </pc:sldMkLst>
        <pc:spChg chg="add mod">
          <ac:chgData name="Laura Young" userId="fc799521-597e-4788-a3e3-20889eb1f0d9" providerId="ADAL" clId="{7905D6B9-B29B-4016-9F1D-2E39173F612C}" dt="2024-06-27T22:04:51.450" v="49" actId="1076"/>
          <ac:spMkLst>
            <pc:docMk/>
            <pc:sldMk cId="1828311838" sldId="484"/>
            <ac:spMk id="2" creationId="{BE18C361-614D-FA6D-23D2-03435C5625C8}"/>
          </ac:spMkLst>
        </pc:spChg>
        <pc:spChg chg="add mod">
          <ac:chgData name="Laura Young" userId="fc799521-597e-4788-a3e3-20889eb1f0d9" providerId="ADAL" clId="{7905D6B9-B29B-4016-9F1D-2E39173F612C}" dt="2024-06-27T22:04:58.836" v="51" actId="1076"/>
          <ac:spMkLst>
            <pc:docMk/>
            <pc:sldMk cId="1828311838" sldId="484"/>
            <ac:spMk id="3" creationId="{D8CCF6D7-F54B-6520-875A-B9ED3F332806}"/>
          </ac:spMkLst>
        </pc:spChg>
        <pc:spChg chg="add mod">
          <ac:chgData name="Laura Young" userId="fc799521-597e-4788-a3e3-20889eb1f0d9" providerId="ADAL" clId="{7905D6B9-B29B-4016-9F1D-2E39173F612C}" dt="2024-06-27T22:05:13.847" v="53" actId="1076"/>
          <ac:spMkLst>
            <pc:docMk/>
            <pc:sldMk cId="1828311838" sldId="484"/>
            <ac:spMk id="5" creationId="{702F6F73-BA42-83E2-4307-CA421CD8277D}"/>
          </ac:spMkLst>
        </pc:spChg>
        <pc:spChg chg="add mod">
          <ac:chgData name="Laura Young" userId="fc799521-597e-4788-a3e3-20889eb1f0d9" providerId="ADAL" clId="{7905D6B9-B29B-4016-9F1D-2E39173F612C}" dt="2024-06-27T22:05:30.636" v="58" actId="1076"/>
          <ac:spMkLst>
            <pc:docMk/>
            <pc:sldMk cId="1828311838" sldId="484"/>
            <ac:spMk id="6" creationId="{11FD5F65-77D9-1775-71DE-06009BE51C97}"/>
          </ac:spMkLst>
        </pc:spChg>
        <pc:spChg chg="add mod">
          <ac:chgData name="Laura Young" userId="fc799521-597e-4788-a3e3-20889eb1f0d9" providerId="ADAL" clId="{7905D6B9-B29B-4016-9F1D-2E39173F612C}" dt="2024-06-27T22:05:59.058" v="62" actId="1076"/>
          <ac:spMkLst>
            <pc:docMk/>
            <pc:sldMk cId="1828311838" sldId="484"/>
            <ac:spMk id="7" creationId="{9914977D-D5F5-AE47-9AF1-10EEA4A1C829}"/>
          </ac:spMkLst>
        </pc:spChg>
        <pc:spChg chg="add mod">
          <ac:chgData name="Laura Young" userId="fc799521-597e-4788-a3e3-20889eb1f0d9" providerId="ADAL" clId="{7905D6B9-B29B-4016-9F1D-2E39173F612C}" dt="2024-06-27T22:06:11.684" v="64" actId="1076"/>
          <ac:spMkLst>
            <pc:docMk/>
            <pc:sldMk cId="1828311838" sldId="484"/>
            <ac:spMk id="8" creationId="{13B79213-EE95-A913-B417-341FB2260F19}"/>
          </ac:spMkLst>
        </pc:spChg>
        <pc:spChg chg="add del mod">
          <ac:chgData name="Laura Young" userId="fc799521-597e-4788-a3e3-20889eb1f0d9" providerId="ADAL" clId="{7905D6B9-B29B-4016-9F1D-2E39173F612C}" dt="2024-06-27T22:06:25.228" v="66" actId="478"/>
          <ac:spMkLst>
            <pc:docMk/>
            <pc:sldMk cId="1828311838" sldId="484"/>
            <ac:spMk id="9" creationId="{B7038168-82D1-2F79-85B9-90F965BF9E8A}"/>
          </ac:spMkLst>
        </pc:spChg>
        <pc:spChg chg="add mod">
          <ac:chgData name="Laura Young" userId="fc799521-597e-4788-a3e3-20889eb1f0d9" providerId="ADAL" clId="{7905D6B9-B29B-4016-9F1D-2E39173F612C}" dt="2024-06-27T22:06:44.595" v="69" actId="1076"/>
          <ac:spMkLst>
            <pc:docMk/>
            <pc:sldMk cId="1828311838" sldId="484"/>
            <ac:spMk id="11" creationId="{805FC7F1-1610-AE6D-E963-B1826E5651F5}"/>
          </ac:spMkLst>
        </pc:spChg>
        <pc:spChg chg="del">
          <ac:chgData name="Laura Young" userId="fc799521-597e-4788-a3e3-20889eb1f0d9" providerId="ADAL" clId="{7905D6B9-B29B-4016-9F1D-2E39173F612C}" dt="2024-06-27T22:00:41.750" v="8" actId="26606"/>
          <ac:spMkLst>
            <pc:docMk/>
            <pc:sldMk cId="1828311838" sldId="484"/>
            <ac:spMk id="12" creationId="{D5446342-CC98-94BA-88E1-2F2DAF71C1F5}"/>
          </ac:spMkLst>
        </pc:spChg>
        <pc:spChg chg="add mod">
          <ac:chgData name="Laura Young" userId="fc799521-597e-4788-a3e3-20889eb1f0d9" providerId="ADAL" clId="{7905D6B9-B29B-4016-9F1D-2E39173F612C}" dt="2024-06-27T22:07:13.181" v="76" actId="1076"/>
          <ac:spMkLst>
            <pc:docMk/>
            <pc:sldMk cId="1828311838" sldId="484"/>
            <ac:spMk id="15" creationId="{40941C8E-FD15-593F-CE4C-2469A625C13C}"/>
          </ac:spMkLst>
        </pc:spChg>
        <pc:spChg chg="add mod">
          <ac:chgData name="Laura Young" userId="fc799521-597e-4788-a3e3-20889eb1f0d9" providerId="ADAL" clId="{7905D6B9-B29B-4016-9F1D-2E39173F612C}" dt="2024-06-27T22:08:54.930" v="100" actId="1076"/>
          <ac:spMkLst>
            <pc:docMk/>
            <pc:sldMk cId="1828311838" sldId="484"/>
            <ac:spMk id="17" creationId="{27740215-3DF0-2092-3E6F-808A5ED8C504}"/>
          </ac:spMkLst>
        </pc:spChg>
        <pc:spChg chg="add mod">
          <ac:chgData name="Laura Young" userId="fc799521-597e-4788-a3e3-20889eb1f0d9" providerId="ADAL" clId="{7905D6B9-B29B-4016-9F1D-2E39173F612C}" dt="2024-06-27T22:08:21.736" v="91" actId="1076"/>
          <ac:spMkLst>
            <pc:docMk/>
            <pc:sldMk cId="1828311838" sldId="484"/>
            <ac:spMk id="19" creationId="{02C8CEF9-D82F-2D7C-56A5-D329FEED4AC0}"/>
          </ac:spMkLst>
        </pc:spChg>
        <pc:spChg chg="add mod">
          <ac:chgData name="Laura Young" userId="fc799521-597e-4788-a3e3-20889eb1f0d9" providerId="ADAL" clId="{7905D6B9-B29B-4016-9F1D-2E39173F612C}" dt="2024-06-27T22:08:37.620" v="96" actId="1076"/>
          <ac:spMkLst>
            <pc:docMk/>
            <pc:sldMk cId="1828311838" sldId="484"/>
            <ac:spMk id="21" creationId="{A2126911-41E8-EAA4-9F77-89E11A82E75F}"/>
          </ac:spMkLst>
        </pc:spChg>
        <pc:graphicFrameChg chg="add del mod modGraphic">
          <ac:chgData name="Laura Young" userId="fc799521-597e-4788-a3e3-20889eb1f0d9" providerId="ADAL" clId="{7905D6B9-B29B-4016-9F1D-2E39173F612C}" dt="2024-06-27T22:08:06.059" v="88" actId="478"/>
          <ac:graphicFrameMkLst>
            <pc:docMk/>
            <pc:sldMk cId="1828311838" sldId="484"/>
            <ac:graphicFrameMk id="14" creationId="{D984C9C1-83D1-83F7-37B0-64F79757820E}"/>
          </ac:graphicFrameMkLst>
        </pc:graphicFrameChg>
      </pc:sldChg>
      <pc:sldChg chg="addSp delSp modSp mod">
        <pc:chgData name="Laura Young" userId="fc799521-597e-4788-a3e3-20889eb1f0d9" providerId="ADAL" clId="{7905D6B9-B29B-4016-9F1D-2E39173F612C}" dt="2024-06-27T22:00:27.356" v="7" actId="1076"/>
        <pc:sldMkLst>
          <pc:docMk/>
          <pc:sldMk cId="2243404668" sldId="485"/>
        </pc:sldMkLst>
        <pc:spChg chg="mod">
          <ac:chgData name="Laura Young" userId="fc799521-597e-4788-a3e3-20889eb1f0d9" providerId="ADAL" clId="{7905D6B9-B29B-4016-9F1D-2E39173F612C}" dt="2024-06-27T22:00:27.356" v="7" actId="1076"/>
          <ac:spMkLst>
            <pc:docMk/>
            <pc:sldMk cId="2243404668" sldId="485"/>
            <ac:spMk id="10" creationId="{814397D3-B1CF-3630-5FA8-4A7A895066FB}"/>
          </ac:spMkLst>
        </pc:spChg>
        <pc:spChg chg="del">
          <ac:chgData name="Laura Young" userId="fc799521-597e-4788-a3e3-20889eb1f0d9" providerId="ADAL" clId="{7905D6B9-B29B-4016-9F1D-2E39173F612C}" dt="2024-06-27T22:00:01.357" v="0" actId="26606"/>
          <ac:spMkLst>
            <pc:docMk/>
            <pc:sldMk cId="2243404668" sldId="485"/>
            <ac:spMk id="12" creationId="{D5446342-CC98-94BA-88E1-2F2DAF71C1F5}"/>
          </ac:spMkLst>
        </pc:spChg>
        <pc:graphicFrameChg chg="add mod">
          <ac:chgData name="Laura Young" userId="fc799521-597e-4788-a3e3-20889eb1f0d9" providerId="ADAL" clId="{7905D6B9-B29B-4016-9F1D-2E39173F612C}" dt="2024-06-27T22:00:16.428" v="6" actId="20577"/>
          <ac:graphicFrameMkLst>
            <pc:docMk/>
            <pc:sldMk cId="2243404668" sldId="485"/>
            <ac:graphicFrameMk id="14" creationId="{8B9026F9-74E7-D89B-5ECE-C2F1EBC9020E}"/>
          </ac:graphicFrameMkLst>
        </pc:graphicFrameChg>
      </pc:sldChg>
      <pc:sldChg chg="addSp modSp mod">
        <pc:chgData name="Laura Young" userId="fc799521-597e-4788-a3e3-20889eb1f0d9" providerId="ADAL" clId="{7905D6B9-B29B-4016-9F1D-2E39173F612C}" dt="2024-06-27T22:42:48.978" v="529" actId="1076"/>
        <pc:sldMkLst>
          <pc:docMk/>
          <pc:sldMk cId="1605121554" sldId="487"/>
        </pc:sldMkLst>
        <pc:picChg chg="add mod">
          <ac:chgData name="Laura Young" userId="fc799521-597e-4788-a3e3-20889eb1f0d9" providerId="ADAL" clId="{7905D6B9-B29B-4016-9F1D-2E39173F612C}" dt="2024-06-27T22:42:01.281" v="522" actId="1076"/>
          <ac:picMkLst>
            <pc:docMk/>
            <pc:sldMk cId="1605121554" sldId="487"/>
            <ac:picMk id="3" creationId="{2C9711E4-9CA4-D34E-677A-B60F3E06F095}"/>
          </ac:picMkLst>
        </pc:picChg>
        <pc:picChg chg="add mod">
          <ac:chgData name="Laura Young" userId="fc799521-597e-4788-a3e3-20889eb1f0d9" providerId="ADAL" clId="{7905D6B9-B29B-4016-9F1D-2E39173F612C}" dt="2024-06-27T22:42:01.281" v="522" actId="1076"/>
          <ac:picMkLst>
            <pc:docMk/>
            <pc:sldMk cId="1605121554" sldId="487"/>
            <ac:picMk id="6" creationId="{E9A967A8-C7E4-F5F5-EEF2-A3A5572F2831}"/>
          </ac:picMkLst>
        </pc:picChg>
        <pc:picChg chg="add mod">
          <ac:chgData name="Laura Young" userId="fc799521-597e-4788-a3e3-20889eb1f0d9" providerId="ADAL" clId="{7905D6B9-B29B-4016-9F1D-2E39173F612C}" dt="2024-06-27T22:42:31.063" v="525" actId="1076"/>
          <ac:picMkLst>
            <pc:docMk/>
            <pc:sldMk cId="1605121554" sldId="487"/>
            <ac:picMk id="8" creationId="{7758CE66-CA5B-945C-F6FC-E3F32794CC13}"/>
          </ac:picMkLst>
        </pc:picChg>
        <pc:picChg chg="add mod">
          <ac:chgData name="Laura Young" userId="fc799521-597e-4788-a3e3-20889eb1f0d9" providerId="ADAL" clId="{7905D6B9-B29B-4016-9F1D-2E39173F612C}" dt="2024-06-27T22:42:37.699" v="527" actId="1076"/>
          <ac:picMkLst>
            <pc:docMk/>
            <pc:sldMk cId="1605121554" sldId="487"/>
            <ac:picMk id="9" creationId="{EDCA8E84-F7F1-FBC5-53CF-12D558FB4478}"/>
          </ac:picMkLst>
        </pc:picChg>
        <pc:picChg chg="add mod">
          <ac:chgData name="Laura Young" userId="fc799521-597e-4788-a3e3-20889eb1f0d9" providerId="ADAL" clId="{7905D6B9-B29B-4016-9F1D-2E39173F612C}" dt="2024-06-27T22:42:48.978" v="529" actId="1076"/>
          <ac:picMkLst>
            <pc:docMk/>
            <pc:sldMk cId="1605121554" sldId="487"/>
            <ac:picMk id="11" creationId="{3B70DC2C-B605-DAC7-28E5-7820CA12B3F8}"/>
          </ac:picMkLst>
        </pc:picChg>
      </pc:sldChg>
      <pc:sldChg chg="addSp delSp modSp mod">
        <pc:chgData name="Laura Young" userId="fc799521-597e-4788-a3e3-20889eb1f0d9" providerId="ADAL" clId="{7905D6B9-B29B-4016-9F1D-2E39173F612C}" dt="2024-06-27T22:12:11.210" v="140" actId="14100"/>
        <pc:sldMkLst>
          <pc:docMk/>
          <pc:sldMk cId="2561866410" sldId="488"/>
        </pc:sldMkLst>
        <pc:spChg chg="del">
          <ac:chgData name="Laura Young" userId="fc799521-597e-4788-a3e3-20889eb1f0d9" providerId="ADAL" clId="{7905D6B9-B29B-4016-9F1D-2E39173F612C}" dt="2024-06-27T22:10:02.368" v="101" actId="26606"/>
          <ac:spMkLst>
            <pc:docMk/>
            <pc:sldMk cId="2561866410" sldId="488"/>
            <ac:spMk id="12" creationId="{D5446342-CC98-94BA-88E1-2F2DAF71C1F5}"/>
          </ac:spMkLst>
        </pc:spChg>
        <pc:graphicFrameChg chg="add mod">
          <ac:chgData name="Laura Young" userId="fc799521-597e-4788-a3e3-20889eb1f0d9" providerId="ADAL" clId="{7905D6B9-B29B-4016-9F1D-2E39173F612C}" dt="2024-06-27T22:12:11.210" v="140" actId="14100"/>
          <ac:graphicFrameMkLst>
            <pc:docMk/>
            <pc:sldMk cId="2561866410" sldId="488"/>
            <ac:graphicFrameMk id="14" creationId="{4A367C0E-7C5B-C37D-6706-23C7ECE43420}"/>
          </ac:graphicFrameMkLst>
        </pc:graphicFrameChg>
      </pc:sldChg>
      <pc:sldChg chg="addSp delSp modSp add mod">
        <pc:chgData name="Laura Young" userId="fc799521-597e-4788-a3e3-20889eb1f0d9" providerId="ADAL" clId="{7905D6B9-B29B-4016-9F1D-2E39173F612C}" dt="2024-06-27T22:26:03.426" v="460" actId="14100"/>
        <pc:sldMkLst>
          <pc:docMk/>
          <pc:sldMk cId="758206892" sldId="4763"/>
        </pc:sldMkLst>
        <pc:spChg chg="mod">
          <ac:chgData name="Laura Young" userId="fc799521-597e-4788-a3e3-20889eb1f0d9" providerId="ADAL" clId="{7905D6B9-B29B-4016-9F1D-2E39173F612C}" dt="2024-06-27T22:26:03.426" v="460" actId="14100"/>
          <ac:spMkLst>
            <pc:docMk/>
            <pc:sldMk cId="758206892" sldId="4763"/>
            <ac:spMk id="3" creationId="{738896A9-3EE6-07E5-63CF-BBDC5D48613B}"/>
          </ac:spMkLst>
        </pc:spChg>
        <pc:spChg chg="del">
          <ac:chgData name="Laura Young" userId="fc799521-597e-4788-a3e3-20889eb1f0d9" providerId="ADAL" clId="{7905D6B9-B29B-4016-9F1D-2E39173F612C}" dt="2024-06-27T22:13:32.952" v="143" actId="26606"/>
          <ac:spMkLst>
            <pc:docMk/>
            <pc:sldMk cId="758206892" sldId="4763"/>
            <ac:spMk id="4" creationId="{B5334557-3BE3-24C8-7500-0003BB241112}"/>
          </ac:spMkLst>
        </pc:spChg>
        <pc:graphicFrameChg chg="add mod">
          <ac:chgData name="Laura Young" userId="fc799521-597e-4788-a3e3-20889eb1f0d9" providerId="ADAL" clId="{7905D6B9-B29B-4016-9F1D-2E39173F612C}" dt="2024-06-27T22:25:58.728" v="459" actId="1076"/>
          <ac:graphicFrameMkLst>
            <pc:docMk/>
            <pc:sldMk cId="758206892" sldId="4763"/>
            <ac:graphicFrameMk id="17" creationId="{3C2A099E-6618-2BD6-6F10-4C1F8732C720}"/>
          </ac:graphicFrameMkLst>
        </pc:graphicFrameChg>
        <pc:picChg chg="add mod">
          <ac:chgData name="Laura Young" userId="fc799521-597e-4788-a3e3-20889eb1f0d9" providerId="ADAL" clId="{7905D6B9-B29B-4016-9F1D-2E39173F612C}" dt="2024-06-27T22:25:37.128" v="457"/>
          <ac:picMkLst>
            <pc:docMk/>
            <pc:sldMk cId="758206892" sldId="4763"/>
            <ac:picMk id="2" creationId="{72E47FE3-828D-6CC9-C9D5-776194B450BC}"/>
          </ac:picMkLst>
        </pc:picChg>
      </pc:sldChg>
      <pc:sldChg chg="addSp delSp modSp add del mod setBg">
        <pc:chgData name="Laura Young" userId="fc799521-597e-4788-a3e3-20889eb1f0d9" providerId="ADAL" clId="{7905D6B9-B29B-4016-9F1D-2E39173F612C}" dt="2024-06-27T22:30:24.136" v="511" actId="47"/>
        <pc:sldMkLst>
          <pc:docMk/>
          <pc:sldMk cId="2197108130" sldId="4786"/>
        </pc:sldMkLst>
        <pc:spChg chg="mod">
          <ac:chgData name="Laura Young" userId="fc799521-597e-4788-a3e3-20889eb1f0d9" providerId="ADAL" clId="{7905D6B9-B29B-4016-9F1D-2E39173F612C}" dt="2024-06-27T22:29:17.286" v="498" actId="26606"/>
          <ac:spMkLst>
            <pc:docMk/>
            <pc:sldMk cId="2197108130" sldId="4786"/>
            <ac:spMk id="2" creationId="{DF77686E-30BC-3411-B09F-C9EBD81D1BA9}"/>
          </ac:spMkLst>
        </pc:spChg>
        <pc:spChg chg="mod">
          <ac:chgData name="Laura Young" userId="fc799521-597e-4788-a3e3-20889eb1f0d9" providerId="ADAL" clId="{7905D6B9-B29B-4016-9F1D-2E39173F612C}" dt="2024-06-27T22:29:17.286" v="498" actId="26606"/>
          <ac:spMkLst>
            <pc:docMk/>
            <pc:sldMk cId="2197108130" sldId="4786"/>
            <ac:spMk id="3" creationId="{4BF42589-445B-CBD1-FD1A-D465E8C85889}"/>
          </ac:spMkLst>
        </pc:spChg>
        <pc:spChg chg="mod">
          <ac:chgData name="Laura Young" userId="fc799521-597e-4788-a3e3-20889eb1f0d9" providerId="ADAL" clId="{7905D6B9-B29B-4016-9F1D-2E39173F612C}" dt="2024-06-27T22:29:17.286" v="498" actId="26606"/>
          <ac:spMkLst>
            <pc:docMk/>
            <pc:sldMk cId="2197108130" sldId="4786"/>
            <ac:spMk id="4" creationId="{BD9D2498-EF40-A6A0-2A02-BF1E7F65E6E4}"/>
          </ac:spMkLst>
        </pc:spChg>
        <pc:spChg chg="add">
          <ac:chgData name="Laura Young" userId="fc799521-597e-4788-a3e3-20889eb1f0d9" providerId="ADAL" clId="{7905D6B9-B29B-4016-9F1D-2E39173F612C}" dt="2024-06-27T22:29:17.286" v="498" actId="26606"/>
          <ac:spMkLst>
            <pc:docMk/>
            <pc:sldMk cId="2197108130" sldId="4786"/>
            <ac:spMk id="6" creationId="{86FF76B9-219D-4469-AF87-0236D29032F1}"/>
          </ac:spMkLst>
        </pc:spChg>
        <pc:spChg chg="add">
          <ac:chgData name="Laura Young" userId="fc799521-597e-4788-a3e3-20889eb1f0d9" providerId="ADAL" clId="{7905D6B9-B29B-4016-9F1D-2E39173F612C}" dt="2024-06-27T22:29:17.286" v="498" actId="26606"/>
          <ac:spMkLst>
            <pc:docMk/>
            <pc:sldMk cId="2197108130" sldId="4786"/>
            <ac:spMk id="8" creationId="{2E80C965-DB6D-4F81-9E9E-B027384D0BD6}"/>
          </ac:spMkLst>
        </pc:spChg>
        <pc:spChg chg="add">
          <ac:chgData name="Laura Young" userId="fc799521-597e-4788-a3e3-20889eb1f0d9" providerId="ADAL" clId="{7905D6B9-B29B-4016-9F1D-2E39173F612C}" dt="2024-06-27T22:29:17.286" v="498" actId="26606"/>
          <ac:spMkLst>
            <pc:docMk/>
            <pc:sldMk cId="2197108130" sldId="4786"/>
            <ac:spMk id="9" creationId="{633C5E46-DAC5-4661-9C87-22B08E2A512F}"/>
          </ac:spMkLst>
        </pc:spChg>
        <pc:spChg chg="add del">
          <ac:chgData name="Laura Young" userId="fc799521-597e-4788-a3e3-20889eb1f0d9" providerId="ADAL" clId="{7905D6B9-B29B-4016-9F1D-2E39173F612C}" dt="2024-06-27T22:29:15.636" v="495" actId="26606"/>
          <ac:spMkLst>
            <pc:docMk/>
            <pc:sldMk cId="2197108130" sldId="4786"/>
            <ac:spMk id="10" creationId="{86FF76B9-219D-4469-AF87-0236D29032F1}"/>
          </ac:spMkLst>
        </pc:spChg>
        <pc:spChg chg="add del">
          <ac:chgData name="Laura Young" userId="fc799521-597e-4788-a3e3-20889eb1f0d9" providerId="ADAL" clId="{7905D6B9-B29B-4016-9F1D-2E39173F612C}" dt="2024-06-27T22:29:15.636" v="495" actId="26606"/>
          <ac:spMkLst>
            <pc:docMk/>
            <pc:sldMk cId="2197108130" sldId="4786"/>
            <ac:spMk id="16" creationId="{2E80C965-DB6D-4F81-9E9E-B027384D0BD6}"/>
          </ac:spMkLst>
        </pc:spChg>
        <pc:spChg chg="add del">
          <ac:chgData name="Laura Young" userId="fc799521-597e-4788-a3e3-20889eb1f0d9" providerId="ADAL" clId="{7905D6B9-B29B-4016-9F1D-2E39173F612C}" dt="2024-06-27T22:29:15.636" v="495" actId="26606"/>
          <ac:spMkLst>
            <pc:docMk/>
            <pc:sldMk cId="2197108130" sldId="4786"/>
            <ac:spMk id="18" creationId="{633C5E46-DAC5-4661-9C87-22B08E2A512F}"/>
          </ac:spMkLst>
        </pc:spChg>
        <pc:grpChg chg="add">
          <ac:chgData name="Laura Young" userId="fc799521-597e-4788-a3e3-20889eb1f0d9" providerId="ADAL" clId="{7905D6B9-B29B-4016-9F1D-2E39173F612C}" dt="2024-06-27T22:29:17.286" v="498" actId="26606"/>
          <ac:grpSpMkLst>
            <pc:docMk/>
            <pc:sldMk cId="2197108130" sldId="4786"/>
            <ac:grpSpMk id="7" creationId="{DB88BD78-87E1-424D-B479-C37D8E41B12E}"/>
          </ac:grpSpMkLst>
        </pc:grpChg>
        <pc:grpChg chg="add del">
          <ac:chgData name="Laura Young" userId="fc799521-597e-4788-a3e3-20889eb1f0d9" providerId="ADAL" clId="{7905D6B9-B29B-4016-9F1D-2E39173F612C}" dt="2024-06-27T22:29:15.636" v="495" actId="26606"/>
          <ac:grpSpMkLst>
            <pc:docMk/>
            <pc:sldMk cId="2197108130" sldId="4786"/>
            <ac:grpSpMk id="12" creationId="{DB88BD78-87E1-424D-B479-C37D8E41B12E}"/>
          </ac:grpSpMkLst>
        </pc:grpChg>
      </pc:sldChg>
      <pc:sldChg chg="addSp delSp modSp mod setBg">
        <pc:chgData name="Laura Young" userId="fc799521-597e-4788-a3e3-20889eb1f0d9" providerId="ADAL" clId="{7905D6B9-B29B-4016-9F1D-2E39173F612C}" dt="2024-06-27T22:26:56.749" v="465" actId="26606"/>
        <pc:sldMkLst>
          <pc:docMk/>
          <pc:sldMk cId="1336515605" sldId="4793"/>
        </pc:sldMkLst>
        <pc:spChg chg="mod ord">
          <ac:chgData name="Laura Young" userId="fc799521-597e-4788-a3e3-20889eb1f0d9" providerId="ADAL" clId="{7905D6B9-B29B-4016-9F1D-2E39173F612C}" dt="2024-06-27T22:26:56.749" v="465" actId="26606"/>
          <ac:spMkLst>
            <pc:docMk/>
            <pc:sldMk cId="1336515605" sldId="4793"/>
            <ac:spMk id="11" creationId="{7D5D7BA0-6095-4EA0-BC8D-B15FA96CB01F}"/>
          </ac:spMkLst>
        </pc:spChg>
        <pc:spChg chg="add del">
          <ac:chgData name="Laura Young" userId="fc799521-597e-4788-a3e3-20889eb1f0d9" providerId="ADAL" clId="{7905D6B9-B29B-4016-9F1D-2E39173F612C}" dt="2024-06-27T22:26:54.495" v="462" actId="26606"/>
          <ac:spMkLst>
            <pc:docMk/>
            <pc:sldMk cId="1336515605" sldId="4793"/>
            <ac:spMk id="16" creationId="{F3060C83-F051-4F0E-ABAD-AA0DFC48B218}"/>
          </ac:spMkLst>
        </pc:spChg>
        <pc:spChg chg="add del">
          <ac:chgData name="Laura Young" userId="fc799521-597e-4788-a3e3-20889eb1f0d9" providerId="ADAL" clId="{7905D6B9-B29B-4016-9F1D-2E39173F612C}" dt="2024-06-27T22:26:54.495" v="462" actId="26606"/>
          <ac:spMkLst>
            <pc:docMk/>
            <pc:sldMk cId="1336515605" sldId="4793"/>
            <ac:spMk id="18" creationId="{83C98ABE-055B-441F-B07E-44F97F083C39}"/>
          </ac:spMkLst>
        </pc:spChg>
        <pc:spChg chg="add del">
          <ac:chgData name="Laura Young" userId="fc799521-597e-4788-a3e3-20889eb1f0d9" providerId="ADAL" clId="{7905D6B9-B29B-4016-9F1D-2E39173F612C}" dt="2024-06-27T22:26:54.495" v="462" actId="26606"/>
          <ac:spMkLst>
            <pc:docMk/>
            <pc:sldMk cId="1336515605" sldId="4793"/>
            <ac:spMk id="20" creationId="{29FDB030-9B49-4CED-8CCD-4D99382388AC}"/>
          </ac:spMkLst>
        </pc:spChg>
        <pc:spChg chg="add del">
          <ac:chgData name="Laura Young" userId="fc799521-597e-4788-a3e3-20889eb1f0d9" providerId="ADAL" clId="{7905D6B9-B29B-4016-9F1D-2E39173F612C}" dt="2024-06-27T22:26:54.495" v="462" actId="26606"/>
          <ac:spMkLst>
            <pc:docMk/>
            <pc:sldMk cId="1336515605" sldId="4793"/>
            <ac:spMk id="22" creationId="{3783CA14-24A1-485C-8B30-D6A5D87987AD}"/>
          </ac:spMkLst>
        </pc:spChg>
        <pc:spChg chg="add del">
          <ac:chgData name="Laura Young" userId="fc799521-597e-4788-a3e3-20889eb1f0d9" providerId="ADAL" clId="{7905D6B9-B29B-4016-9F1D-2E39173F612C}" dt="2024-06-27T22:26:54.495" v="462" actId="26606"/>
          <ac:spMkLst>
            <pc:docMk/>
            <pc:sldMk cId="1336515605" sldId="4793"/>
            <ac:spMk id="24" creationId="{9A97C86A-04D6-40F7-AE84-31AB43E6A846}"/>
          </ac:spMkLst>
        </pc:spChg>
        <pc:spChg chg="add del">
          <ac:chgData name="Laura Young" userId="fc799521-597e-4788-a3e3-20889eb1f0d9" providerId="ADAL" clId="{7905D6B9-B29B-4016-9F1D-2E39173F612C}" dt="2024-06-27T22:26:54.495" v="462" actId="26606"/>
          <ac:spMkLst>
            <pc:docMk/>
            <pc:sldMk cId="1336515605" sldId="4793"/>
            <ac:spMk id="26" creationId="{FF9F2414-84E8-453E-B1F3-389FDE8192D9}"/>
          </ac:spMkLst>
        </pc:spChg>
        <pc:spChg chg="add del">
          <ac:chgData name="Laura Young" userId="fc799521-597e-4788-a3e3-20889eb1f0d9" providerId="ADAL" clId="{7905D6B9-B29B-4016-9F1D-2E39173F612C}" dt="2024-06-27T22:26:54.495" v="462" actId="26606"/>
          <ac:spMkLst>
            <pc:docMk/>
            <pc:sldMk cId="1336515605" sldId="4793"/>
            <ac:spMk id="28" creationId="{3ECA69A1-7536-43AC-85EF-C7106179F5ED}"/>
          </ac:spMkLst>
        </pc:spChg>
        <pc:spChg chg="add del">
          <ac:chgData name="Laura Young" userId="fc799521-597e-4788-a3e3-20889eb1f0d9" providerId="ADAL" clId="{7905D6B9-B29B-4016-9F1D-2E39173F612C}" dt="2024-06-27T22:26:56.734" v="464" actId="26606"/>
          <ac:spMkLst>
            <pc:docMk/>
            <pc:sldMk cId="1336515605" sldId="4793"/>
            <ac:spMk id="30" creationId="{AB8C311F-7253-4AED-9701-7FC0708C41C7}"/>
          </ac:spMkLst>
        </pc:spChg>
        <pc:spChg chg="add del">
          <ac:chgData name="Laura Young" userId="fc799521-597e-4788-a3e3-20889eb1f0d9" providerId="ADAL" clId="{7905D6B9-B29B-4016-9F1D-2E39173F612C}" dt="2024-06-27T22:26:56.734" v="464" actId="26606"/>
          <ac:spMkLst>
            <pc:docMk/>
            <pc:sldMk cId="1336515605" sldId="4793"/>
            <ac:spMk id="31" creationId="{E2384209-CB15-4CDF-9D31-C44FD9A3F20D}"/>
          </ac:spMkLst>
        </pc:spChg>
        <pc:spChg chg="add del">
          <ac:chgData name="Laura Young" userId="fc799521-597e-4788-a3e3-20889eb1f0d9" providerId="ADAL" clId="{7905D6B9-B29B-4016-9F1D-2E39173F612C}" dt="2024-06-27T22:26:56.734" v="464" actId="26606"/>
          <ac:spMkLst>
            <pc:docMk/>
            <pc:sldMk cId="1336515605" sldId="4793"/>
            <ac:spMk id="32" creationId="{2633B3B5-CC90-43F0-8714-D31D1F3F0209}"/>
          </ac:spMkLst>
        </pc:spChg>
        <pc:spChg chg="add del">
          <ac:chgData name="Laura Young" userId="fc799521-597e-4788-a3e3-20889eb1f0d9" providerId="ADAL" clId="{7905D6B9-B29B-4016-9F1D-2E39173F612C}" dt="2024-06-27T22:26:56.734" v="464" actId="26606"/>
          <ac:spMkLst>
            <pc:docMk/>
            <pc:sldMk cId="1336515605" sldId="4793"/>
            <ac:spMk id="33" creationId="{A8D57A06-A426-446D-B02C-A2DC6B62E45E}"/>
          </ac:spMkLst>
        </pc:spChg>
        <pc:spChg chg="add">
          <ac:chgData name="Laura Young" userId="fc799521-597e-4788-a3e3-20889eb1f0d9" providerId="ADAL" clId="{7905D6B9-B29B-4016-9F1D-2E39173F612C}" dt="2024-06-27T22:26:56.749" v="465" actId="26606"/>
          <ac:spMkLst>
            <pc:docMk/>
            <pc:sldMk cId="1336515605" sldId="4793"/>
            <ac:spMk id="35" creationId="{F3060C83-F051-4F0E-ABAD-AA0DFC48B218}"/>
          </ac:spMkLst>
        </pc:spChg>
        <pc:spChg chg="add">
          <ac:chgData name="Laura Young" userId="fc799521-597e-4788-a3e3-20889eb1f0d9" providerId="ADAL" clId="{7905D6B9-B29B-4016-9F1D-2E39173F612C}" dt="2024-06-27T22:26:56.749" v="465" actId="26606"/>
          <ac:spMkLst>
            <pc:docMk/>
            <pc:sldMk cId="1336515605" sldId="4793"/>
            <ac:spMk id="36" creationId="{83C98ABE-055B-441F-B07E-44F97F083C39}"/>
          </ac:spMkLst>
        </pc:spChg>
        <pc:spChg chg="add">
          <ac:chgData name="Laura Young" userId="fc799521-597e-4788-a3e3-20889eb1f0d9" providerId="ADAL" clId="{7905D6B9-B29B-4016-9F1D-2E39173F612C}" dt="2024-06-27T22:26:56.749" v="465" actId="26606"/>
          <ac:spMkLst>
            <pc:docMk/>
            <pc:sldMk cId="1336515605" sldId="4793"/>
            <ac:spMk id="37" creationId="{29FDB030-9B49-4CED-8CCD-4D99382388AC}"/>
          </ac:spMkLst>
        </pc:spChg>
        <pc:spChg chg="add">
          <ac:chgData name="Laura Young" userId="fc799521-597e-4788-a3e3-20889eb1f0d9" providerId="ADAL" clId="{7905D6B9-B29B-4016-9F1D-2E39173F612C}" dt="2024-06-27T22:26:56.749" v="465" actId="26606"/>
          <ac:spMkLst>
            <pc:docMk/>
            <pc:sldMk cId="1336515605" sldId="4793"/>
            <ac:spMk id="38" creationId="{3783CA14-24A1-485C-8B30-D6A5D87987AD}"/>
          </ac:spMkLst>
        </pc:spChg>
        <pc:spChg chg="add">
          <ac:chgData name="Laura Young" userId="fc799521-597e-4788-a3e3-20889eb1f0d9" providerId="ADAL" clId="{7905D6B9-B29B-4016-9F1D-2E39173F612C}" dt="2024-06-27T22:26:56.749" v="465" actId="26606"/>
          <ac:spMkLst>
            <pc:docMk/>
            <pc:sldMk cId="1336515605" sldId="4793"/>
            <ac:spMk id="39" creationId="{9A97C86A-04D6-40F7-AE84-31AB43E6A846}"/>
          </ac:spMkLst>
        </pc:spChg>
        <pc:spChg chg="add">
          <ac:chgData name="Laura Young" userId="fc799521-597e-4788-a3e3-20889eb1f0d9" providerId="ADAL" clId="{7905D6B9-B29B-4016-9F1D-2E39173F612C}" dt="2024-06-27T22:26:56.749" v="465" actId="26606"/>
          <ac:spMkLst>
            <pc:docMk/>
            <pc:sldMk cId="1336515605" sldId="4793"/>
            <ac:spMk id="40" creationId="{FF9F2414-84E8-453E-B1F3-389FDE8192D9}"/>
          </ac:spMkLst>
        </pc:spChg>
        <pc:spChg chg="add">
          <ac:chgData name="Laura Young" userId="fc799521-597e-4788-a3e3-20889eb1f0d9" providerId="ADAL" clId="{7905D6B9-B29B-4016-9F1D-2E39173F612C}" dt="2024-06-27T22:26:56.749" v="465" actId="26606"/>
          <ac:spMkLst>
            <pc:docMk/>
            <pc:sldMk cId="1336515605" sldId="4793"/>
            <ac:spMk id="41" creationId="{3ECA69A1-7536-43AC-85EF-C7106179F5ED}"/>
          </ac:spMkLst>
        </pc:spChg>
        <pc:picChg chg="mod">
          <ac:chgData name="Laura Young" userId="fc799521-597e-4788-a3e3-20889eb1f0d9" providerId="ADAL" clId="{7905D6B9-B29B-4016-9F1D-2E39173F612C}" dt="2024-06-27T22:26:56.749" v="465" actId="26606"/>
          <ac:picMkLst>
            <pc:docMk/>
            <pc:sldMk cId="1336515605" sldId="4793"/>
            <ac:picMk id="7" creationId="{3F2A7890-526E-7F84-02A9-9485BE1280BD}"/>
          </ac:picMkLst>
        </pc:picChg>
      </pc:sldChg>
      <pc:sldChg chg="addSp modSp del mod setBg">
        <pc:chgData name="Laura Young" userId="fc799521-597e-4788-a3e3-20889eb1f0d9" providerId="ADAL" clId="{7905D6B9-B29B-4016-9F1D-2E39173F612C}" dt="2024-06-27T22:29:03.986" v="493" actId="47"/>
        <pc:sldMkLst>
          <pc:docMk/>
          <pc:sldMk cId="3634251623" sldId="4809"/>
        </pc:sldMkLst>
        <pc:spChg chg="mod">
          <ac:chgData name="Laura Young" userId="fc799521-597e-4788-a3e3-20889eb1f0d9" providerId="ADAL" clId="{7905D6B9-B29B-4016-9F1D-2E39173F612C}" dt="2024-06-27T22:27:08.229" v="466" actId="26606"/>
          <ac:spMkLst>
            <pc:docMk/>
            <pc:sldMk cId="3634251623" sldId="4809"/>
            <ac:spMk id="2" creationId="{D8B1FC8A-A942-6A0F-D16E-7C2AD00AC0AB}"/>
          </ac:spMkLst>
        </pc:spChg>
        <pc:spChg chg="mod">
          <ac:chgData name="Laura Young" userId="fc799521-597e-4788-a3e3-20889eb1f0d9" providerId="ADAL" clId="{7905D6B9-B29B-4016-9F1D-2E39173F612C}" dt="2024-06-27T22:27:08.229" v="466" actId="26606"/>
          <ac:spMkLst>
            <pc:docMk/>
            <pc:sldMk cId="3634251623" sldId="4809"/>
            <ac:spMk id="3" creationId="{3971D008-9A4A-6AE0-1E1E-B3B9BCE78665}"/>
          </ac:spMkLst>
        </pc:spChg>
        <pc:spChg chg="mod">
          <ac:chgData name="Laura Young" userId="fc799521-597e-4788-a3e3-20889eb1f0d9" providerId="ADAL" clId="{7905D6B9-B29B-4016-9F1D-2E39173F612C}" dt="2024-06-27T22:27:08.229" v="466" actId="26606"/>
          <ac:spMkLst>
            <pc:docMk/>
            <pc:sldMk cId="3634251623" sldId="4809"/>
            <ac:spMk id="4" creationId="{E82E4014-573E-C540-0045-0EBF30C65104}"/>
          </ac:spMkLst>
        </pc:spChg>
        <pc:spChg chg="add">
          <ac:chgData name="Laura Young" userId="fc799521-597e-4788-a3e3-20889eb1f0d9" providerId="ADAL" clId="{7905D6B9-B29B-4016-9F1D-2E39173F612C}" dt="2024-06-27T22:27:08.229" v="466" actId="26606"/>
          <ac:spMkLst>
            <pc:docMk/>
            <pc:sldMk cId="3634251623" sldId="4809"/>
            <ac:spMk id="9" creationId="{B6CDA21F-E7AF-4C75-8395-33F58D5B0E45}"/>
          </ac:spMkLst>
        </pc:spChg>
        <pc:spChg chg="add">
          <ac:chgData name="Laura Young" userId="fc799521-597e-4788-a3e3-20889eb1f0d9" providerId="ADAL" clId="{7905D6B9-B29B-4016-9F1D-2E39173F612C}" dt="2024-06-27T22:27:08.229" v="466" actId="26606"/>
          <ac:spMkLst>
            <pc:docMk/>
            <pc:sldMk cId="3634251623" sldId="4809"/>
            <ac:spMk id="16" creationId="{D5B0017B-2ECA-49AF-B397-DC140825DF8D}"/>
          </ac:spMkLst>
        </pc:spChg>
        <pc:grpChg chg="add">
          <ac:chgData name="Laura Young" userId="fc799521-597e-4788-a3e3-20889eb1f0d9" providerId="ADAL" clId="{7905D6B9-B29B-4016-9F1D-2E39173F612C}" dt="2024-06-27T22:27:08.229" v="466" actId="26606"/>
          <ac:grpSpMkLst>
            <pc:docMk/>
            <pc:sldMk cId="3634251623" sldId="4809"/>
            <ac:grpSpMk id="11" creationId="{AE1C45F0-260A-458C-96ED-C1F6D2151219}"/>
          </ac:grpSpMkLst>
        </pc:grpChg>
        <pc:cxnChg chg="add">
          <ac:chgData name="Laura Young" userId="fc799521-597e-4788-a3e3-20889eb1f0d9" providerId="ADAL" clId="{7905D6B9-B29B-4016-9F1D-2E39173F612C}" dt="2024-06-27T22:27:08.229" v="466" actId="26606"/>
          <ac:cxnSpMkLst>
            <pc:docMk/>
            <pc:sldMk cId="3634251623" sldId="4809"/>
            <ac:cxnSpMk id="18" creationId="{6CF1BAF6-AD41-4082-B212-8A1F9A2E8779}"/>
          </ac:cxnSpMkLst>
        </pc:cxnChg>
      </pc:sldChg>
      <pc:sldChg chg="addSp delSp modSp mod">
        <pc:chgData name="Laura Young" userId="fc799521-597e-4788-a3e3-20889eb1f0d9" providerId="ADAL" clId="{7905D6B9-B29B-4016-9F1D-2E39173F612C}" dt="2024-06-27T22:25:08.889" v="455" actId="12100"/>
        <pc:sldMkLst>
          <pc:docMk/>
          <pc:sldMk cId="4053562083" sldId="4810"/>
        </pc:sldMkLst>
        <pc:spChg chg="mod">
          <ac:chgData name="Laura Young" userId="fc799521-597e-4788-a3e3-20889eb1f0d9" providerId="ADAL" clId="{7905D6B9-B29B-4016-9F1D-2E39173F612C}" dt="2024-06-27T22:22:25.854" v="199" actId="26606"/>
          <ac:spMkLst>
            <pc:docMk/>
            <pc:sldMk cId="4053562083" sldId="4810"/>
            <ac:spMk id="10" creationId="{814397D3-B1CF-3630-5FA8-4A7A895066FB}"/>
          </ac:spMkLst>
        </pc:spChg>
        <pc:spChg chg="add del">
          <ac:chgData name="Laura Young" userId="fc799521-597e-4788-a3e3-20889eb1f0d9" providerId="ADAL" clId="{7905D6B9-B29B-4016-9F1D-2E39173F612C}" dt="2024-06-27T22:20:22.390" v="193" actId="26606"/>
          <ac:spMkLst>
            <pc:docMk/>
            <pc:sldMk cId="4053562083" sldId="4810"/>
            <ac:spMk id="12" creationId="{D5446342-CC98-94BA-88E1-2F2DAF71C1F5}"/>
          </ac:spMkLst>
        </pc:spChg>
        <pc:spChg chg="add del">
          <ac:chgData name="Laura Young" userId="fc799521-597e-4788-a3e3-20889eb1f0d9" providerId="ADAL" clId="{7905D6B9-B29B-4016-9F1D-2E39173F612C}" dt="2024-06-27T22:17:40.869" v="171" actId="26606"/>
          <ac:spMkLst>
            <pc:docMk/>
            <pc:sldMk cId="4053562083" sldId="4810"/>
            <ac:spMk id="16" creationId="{D5446342-CC98-94BA-88E1-2F2DAF71C1F5}"/>
          </ac:spMkLst>
        </pc:spChg>
        <pc:spChg chg="add del">
          <ac:chgData name="Laura Young" userId="fc799521-597e-4788-a3e3-20889eb1f0d9" providerId="ADAL" clId="{7905D6B9-B29B-4016-9F1D-2E39173F612C}" dt="2024-06-27T22:17:40.869" v="171" actId="26606"/>
          <ac:spMkLst>
            <pc:docMk/>
            <pc:sldMk cId="4053562083" sldId="4810"/>
            <ac:spMk id="17" creationId="{5A0118C5-4F8D-4CF4-BADD-53FEACC6C42A}"/>
          </ac:spMkLst>
        </pc:spChg>
        <pc:spChg chg="add del">
          <ac:chgData name="Laura Young" userId="fc799521-597e-4788-a3e3-20889eb1f0d9" providerId="ADAL" clId="{7905D6B9-B29B-4016-9F1D-2E39173F612C}" dt="2024-06-27T22:17:40.869" v="171" actId="26606"/>
          <ac:spMkLst>
            <pc:docMk/>
            <pc:sldMk cId="4053562083" sldId="4810"/>
            <ac:spMk id="19" creationId="{52D7FCC1-2D52-49CE-A986-EE6E0CA64957}"/>
          </ac:spMkLst>
        </pc:spChg>
        <pc:spChg chg="add del">
          <ac:chgData name="Laura Young" userId="fc799521-597e-4788-a3e3-20889eb1f0d9" providerId="ADAL" clId="{7905D6B9-B29B-4016-9F1D-2E39173F612C}" dt="2024-06-27T22:20:08.084" v="184" actId="26606"/>
          <ac:spMkLst>
            <pc:docMk/>
            <pc:sldMk cId="4053562083" sldId="4810"/>
            <ac:spMk id="20" creationId="{1B15ED52-F352-441B-82BF-E0EA34836D08}"/>
          </ac:spMkLst>
        </pc:spChg>
        <pc:spChg chg="add del">
          <ac:chgData name="Laura Young" userId="fc799521-597e-4788-a3e3-20889eb1f0d9" providerId="ADAL" clId="{7905D6B9-B29B-4016-9F1D-2E39173F612C}" dt="2024-06-27T22:17:40.869" v="171" actId="26606"/>
          <ac:spMkLst>
            <pc:docMk/>
            <pc:sldMk cId="4053562083" sldId="4810"/>
            <ac:spMk id="21" creationId="{28C3CACD-E5A7-4AAC-AE47-75CF7D30FF7C}"/>
          </ac:spMkLst>
        </pc:spChg>
        <pc:spChg chg="add del">
          <ac:chgData name="Laura Young" userId="fc799521-597e-4788-a3e3-20889eb1f0d9" providerId="ADAL" clId="{7905D6B9-B29B-4016-9F1D-2E39173F612C}" dt="2024-06-27T22:20:08.084" v="184" actId="26606"/>
          <ac:spMkLst>
            <pc:docMk/>
            <pc:sldMk cId="4053562083" sldId="4810"/>
            <ac:spMk id="22" creationId="{3B2E3793-BFE6-45A2-9B7B-E18844431C99}"/>
          </ac:spMkLst>
        </pc:spChg>
        <pc:spChg chg="add del">
          <ac:chgData name="Laura Young" userId="fc799521-597e-4788-a3e3-20889eb1f0d9" providerId="ADAL" clId="{7905D6B9-B29B-4016-9F1D-2E39173F612C}" dt="2024-06-27T22:20:08.084" v="184" actId="26606"/>
          <ac:spMkLst>
            <pc:docMk/>
            <pc:sldMk cId="4053562083" sldId="4810"/>
            <ac:spMk id="24" creationId="{BC4C4868-CB8F-4AF9-9CDB-8108F2C19B67}"/>
          </ac:spMkLst>
        </pc:spChg>
        <pc:spChg chg="add del">
          <ac:chgData name="Laura Young" userId="fc799521-597e-4788-a3e3-20889eb1f0d9" providerId="ADAL" clId="{7905D6B9-B29B-4016-9F1D-2E39173F612C}" dt="2024-06-27T22:20:08.084" v="184" actId="26606"/>
          <ac:spMkLst>
            <pc:docMk/>
            <pc:sldMk cId="4053562083" sldId="4810"/>
            <ac:spMk id="25" creationId="{53E5B1A8-3AC9-4BD1-9BBC-78CA94F2D1BA}"/>
          </ac:spMkLst>
        </pc:spChg>
        <pc:spChg chg="add del">
          <ac:chgData name="Laura Young" userId="fc799521-597e-4788-a3e3-20889eb1f0d9" providerId="ADAL" clId="{7905D6B9-B29B-4016-9F1D-2E39173F612C}" dt="2024-06-27T22:20:08.084" v="184" actId="26606"/>
          <ac:spMkLst>
            <pc:docMk/>
            <pc:sldMk cId="4053562083" sldId="4810"/>
            <ac:spMk id="26" creationId="{375E0459-6403-40CD-989D-56A4407CA12E}"/>
          </ac:spMkLst>
        </pc:spChg>
        <pc:spChg chg="add del mod">
          <ac:chgData name="Laura Young" userId="fc799521-597e-4788-a3e3-20889eb1f0d9" providerId="ADAL" clId="{7905D6B9-B29B-4016-9F1D-2E39173F612C}" dt="2024-06-27T22:20:08.084" v="184" actId="26606"/>
          <ac:spMkLst>
            <pc:docMk/>
            <pc:sldMk cId="4053562083" sldId="4810"/>
            <ac:spMk id="27" creationId="{D5446342-CC98-94BA-88E1-2F2DAF71C1F5}"/>
          </ac:spMkLst>
        </pc:spChg>
        <pc:spChg chg="add del">
          <ac:chgData name="Laura Young" userId="fc799521-597e-4788-a3e3-20889eb1f0d9" providerId="ADAL" clId="{7905D6B9-B29B-4016-9F1D-2E39173F612C}" dt="2024-06-27T22:20:10.697" v="186" actId="26606"/>
          <ac:spMkLst>
            <pc:docMk/>
            <pc:sldMk cId="4053562083" sldId="4810"/>
            <ac:spMk id="29" creationId="{5AA03EDC-7067-4DFF-B672-541D016AAAB8}"/>
          </ac:spMkLst>
        </pc:spChg>
        <pc:spChg chg="add del">
          <ac:chgData name="Laura Young" userId="fc799521-597e-4788-a3e3-20889eb1f0d9" providerId="ADAL" clId="{7905D6B9-B29B-4016-9F1D-2E39173F612C}" dt="2024-06-27T22:20:10.697" v="186" actId="26606"/>
          <ac:spMkLst>
            <pc:docMk/>
            <pc:sldMk cId="4053562083" sldId="4810"/>
            <ac:spMk id="30" creationId="{0EBF3E39-B0BE-496A-8604-9007470FFA3A}"/>
          </ac:spMkLst>
        </pc:spChg>
        <pc:spChg chg="add del">
          <ac:chgData name="Laura Young" userId="fc799521-597e-4788-a3e3-20889eb1f0d9" providerId="ADAL" clId="{7905D6B9-B29B-4016-9F1D-2E39173F612C}" dt="2024-06-27T22:20:10.697" v="186" actId="26606"/>
          <ac:spMkLst>
            <pc:docMk/>
            <pc:sldMk cId="4053562083" sldId="4810"/>
            <ac:spMk id="32" creationId="{D5446342-CC98-94BA-88E1-2F2DAF71C1F5}"/>
          </ac:spMkLst>
        </pc:spChg>
        <pc:spChg chg="add del">
          <ac:chgData name="Laura Young" userId="fc799521-597e-4788-a3e3-20889eb1f0d9" providerId="ADAL" clId="{7905D6B9-B29B-4016-9F1D-2E39173F612C}" dt="2024-06-27T22:20:11.883" v="188" actId="26606"/>
          <ac:spMkLst>
            <pc:docMk/>
            <pc:sldMk cId="4053562083" sldId="4810"/>
            <ac:spMk id="34" creationId="{C3420C89-0B09-4632-A4AF-3971D08BF7A8}"/>
          </ac:spMkLst>
        </pc:spChg>
        <pc:spChg chg="add del">
          <ac:chgData name="Laura Young" userId="fc799521-597e-4788-a3e3-20889eb1f0d9" providerId="ADAL" clId="{7905D6B9-B29B-4016-9F1D-2E39173F612C}" dt="2024-06-27T22:20:11.883" v="188" actId="26606"/>
          <ac:spMkLst>
            <pc:docMk/>
            <pc:sldMk cId="4053562083" sldId="4810"/>
            <ac:spMk id="35" creationId="{4E5CBA61-BF74-40B4-A3A8-366BBA626CCF}"/>
          </ac:spMkLst>
        </pc:spChg>
        <pc:spChg chg="add del">
          <ac:chgData name="Laura Young" userId="fc799521-597e-4788-a3e3-20889eb1f0d9" providerId="ADAL" clId="{7905D6B9-B29B-4016-9F1D-2E39173F612C}" dt="2024-06-27T22:20:11.883" v="188" actId="26606"/>
          <ac:spMkLst>
            <pc:docMk/>
            <pc:sldMk cId="4053562083" sldId="4810"/>
            <ac:spMk id="46" creationId="{D5446342-CC98-94BA-88E1-2F2DAF71C1F5}"/>
          </ac:spMkLst>
        </pc:spChg>
        <pc:spChg chg="add del">
          <ac:chgData name="Laura Young" userId="fc799521-597e-4788-a3e3-20889eb1f0d9" providerId="ADAL" clId="{7905D6B9-B29B-4016-9F1D-2E39173F612C}" dt="2024-06-27T22:20:13.248" v="190" actId="26606"/>
          <ac:spMkLst>
            <pc:docMk/>
            <pc:sldMk cId="4053562083" sldId="4810"/>
            <ac:spMk id="372" creationId="{5A0118C5-4F8D-4CF4-BADD-53FEACC6C42A}"/>
          </ac:spMkLst>
        </pc:spChg>
        <pc:spChg chg="add del">
          <ac:chgData name="Laura Young" userId="fc799521-597e-4788-a3e3-20889eb1f0d9" providerId="ADAL" clId="{7905D6B9-B29B-4016-9F1D-2E39173F612C}" dt="2024-06-27T22:17:44.205" v="173" actId="26606"/>
          <ac:spMkLst>
            <pc:docMk/>
            <pc:sldMk cId="4053562083" sldId="4810"/>
            <ac:spMk id="373" creationId="{058A14AF-9FB5-4CC7-BA35-E8E85D3EDF0E}"/>
          </ac:spMkLst>
        </pc:spChg>
        <pc:spChg chg="add del">
          <ac:chgData name="Laura Young" userId="fc799521-597e-4788-a3e3-20889eb1f0d9" providerId="ADAL" clId="{7905D6B9-B29B-4016-9F1D-2E39173F612C}" dt="2024-06-27T22:17:44.205" v="173" actId="26606"/>
          <ac:spMkLst>
            <pc:docMk/>
            <pc:sldMk cId="4053562083" sldId="4810"/>
            <ac:spMk id="374" creationId="{3A9A4357-BD1D-4622-A4FE-766E6AB8DE84}"/>
          </ac:spMkLst>
        </pc:spChg>
        <pc:spChg chg="add del">
          <ac:chgData name="Laura Young" userId="fc799521-597e-4788-a3e3-20889eb1f0d9" providerId="ADAL" clId="{7905D6B9-B29B-4016-9F1D-2E39173F612C}" dt="2024-06-27T22:17:44.205" v="173" actId="26606"/>
          <ac:spMkLst>
            <pc:docMk/>
            <pc:sldMk cId="4053562083" sldId="4810"/>
            <ac:spMk id="375" creationId="{E659831F-0D9A-4C63-9EBB-8435B85A440F}"/>
          </ac:spMkLst>
        </pc:spChg>
        <pc:spChg chg="add del">
          <ac:chgData name="Laura Young" userId="fc799521-597e-4788-a3e3-20889eb1f0d9" providerId="ADAL" clId="{7905D6B9-B29B-4016-9F1D-2E39173F612C}" dt="2024-06-27T22:17:44.205" v="173" actId="26606"/>
          <ac:spMkLst>
            <pc:docMk/>
            <pc:sldMk cId="4053562083" sldId="4810"/>
            <ac:spMk id="376" creationId="{D5446342-CC98-94BA-88E1-2F2DAF71C1F5}"/>
          </ac:spMkLst>
        </pc:spChg>
        <pc:spChg chg="add del">
          <ac:chgData name="Laura Young" userId="fc799521-597e-4788-a3e3-20889eb1f0d9" providerId="ADAL" clId="{7905D6B9-B29B-4016-9F1D-2E39173F612C}" dt="2024-06-27T22:17:44.205" v="173" actId="26606"/>
          <ac:spMkLst>
            <pc:docMk/>
            <pc:sldMk cId="4053562083" sldId="4810"/>
            <ac:spMk id="377" creationId="{E6995CE5-F890-4ABA-82A2-26507CE8D2A3}"/>
          </ac:spMkLst>
        </pc:spChg>
        <pc:spChg chg="add del">
          <ac:chgData name="Laura Young" userId="fc799521-597e-4788-a3e3-20889eb1f0d9" providerId="ADAL" clId="{7905D6B9-B29B-4016-9F1D-2E39173F612C}" dt="2024-06-27T22:20:13.248" v="190" actId="26606"/>
          <ac:spMkLst>
            <pc:docMk/>
            <pc:sldMk cId="4053562083" sldId="4810"/>
            <ac:spMk id="378" creationId="{52D7FCC1-2D52-49CE-A986-EE6E0CA64957}"/>
          </ac:spMkLst>
        </pc:spChg>
        <pc:spChg chg="add del">
          <ac:chgData name="Laura Young" userId="fc799521-597e-4788-a3e3-20889eb1f0d9" providerId="ADAL" clId="{7905D6B9-B29B-4016-9F1D-2E39173F612C}" dt="2024-06-27T22:18:09.834" v="175" actId="26606"/>
          <ac:spMkLst>
            <pc:docMk/>
            <pc:sldMk cId="4053562083" sldId="4810"/>
            <ac:spMk id="379" creationId="{B6FACB3C-9069-4791-BC5C-0DB7CD19B853}"/>
          </ac:spMkLst>
        </pc:spChg>
        <pc:spChg chg="add del">
          <ac:chgData name="Laura Young" userId="fc799521-597e-4788-a3e3-20889eb1f0d9" providerId="ADAL" clId="{7905D6B9-B29B-4016-9F1D-2E39173F612C}" dt="2024-06-27T22:18:09.834" v="175" actId="26606"/>
          <ac:spMkLst>
            <pc:docMk/>
            <pc:sldMk cId="4053562083" sldId="4810"/>
            <ac:spMk id="380" creationId="{71F2038E-D777-4B76-81DD-DD13EE91B9DD}"/>
          </ac:spMkLst>
        </pc:spChg>
        <pc:spChg chg="add del">
          <ac:chgData name="Laura Young" userId="fc799521-597e-4788-a3e3-20889eb1f0d9" providerId="ADAL" clId="{7905D6B9-B29B-4016-9F1D-2E39173F612C}" dt="2024-06-27T22:18:09.834" v="175" actId="26606"/>
          <ac:spMkLst>
            <pc:docMk/>
            <pc:sldMk cId="4053562083" sldId="4810"/>
            <ac:spMk id="381" creationId="{D5446342-CC98-94BA-88E1-2F2DAF71C1F5}"/>
          </ac:spMkLst>
        </pc:spChg>
        <pc:spChg chg="add del">
          <ac:chgData name="Laura Young" userId="fc799521-597e-4788-a3e3-20889eb1f0d9" providerId="ADAL" clId="{7905D6B9-B29B-4016-9F1D-2E39173F612C}" dt="2024-06-27T22:20:13.248" v="190" actId="26606"/>
          <ac:spMkLst>
            <pc:docMk/>
            <pc:sldMk cId="4053562083" sldId="4810"/>
            <ac:spMk id="383" creationId="{28C3CACD-E5A7-4AAC-AE47-75CF7D30FF7C}"/>
          </ac:spMkLst>
        </pc:spChg>
        <pc:spChg chg="add del">
          <ac:chgData name="Laura Young" userId="fc799521-597e-4788-a3e3-20889eb1f0d9" providerId="ADAL" clId="{7905D6B9-B29B-4016-9F1D-2E39173F612C}" dt="2024-06-27T22:20:13.248" v="190" actId="26606"/>
          <ac:spMkLst>
            <pc:docMk/>
            <pc:sldMk cId="4053562083" sldId="4810"/>
            <ac:spMk id="384" creationId="{D5446342-CC98-94BA-88E1-2F2DAF71C1F5}"/>
          </ac:spMkLst>
        </pc:spChg>
        <pc:spChg chg="add del">
          <ac:chgData name="Laura Young" userId="fc799521-597e-4788-a3e3-20889eb1f0d9" providerId="ADAL" clId="{7905D6B9-B29B-4016-9F1D-2E39173F612C}" dt="2024-06-27T22:18:11.527" v="177" actId="26606"/>
          <ac:spMkLst>
            <pc:docMk/>
            <pc:sldMk cId="4053562083" sldId="4810"/>
            <ac:spMk id="385" creationId="{D5446342-CC98-94BA-88E1-2F2DAF71C1F5}"/>
          </ac:spMkLst>
        </pc:spChg>
        <pc:spChg chg="add del">
          <ac:chgData name="Laura Young" userId="fc799521-597e-4788-a3e3-20889eb1f0d9" providerId="ADAL" clId="{7905D6B9-B29B-4016-9F1D-2E39173F612C}" dt="2024-06-27T22:20:22.390" v="192" actId="26606"/>
          <ac:spMkLst>
            <pc:docMk/>
            <pc:sldMk cId="4053562083" sldId="4810"/>
            <ac:spMk id="410" creationId="{8D1AA55E-40D5-461B-A5A8-4AE8AAB71B08}"/>
          </ac:spMkLst>
        </pc:spChg>
        <pc:spChg chg="add del">
          <ac:chgData name="Laura Young" userId="fc799521-597e-4788-a3e3-20889eb1f0d9" providerId="ADAL" clId="{7905D6B9-B29B-4016-9F1D-2E39173F612C}" dt="2024-06-27T22:20:22.390" v="192" actId="26606"/>
          <ac:spMkLst>
            <pc:docMk/>
            <pc:sldMk cId="4053562083" sldId="4810"/>
            <ac:spMk id="412" creationId="{D5446342-CC98-94BA-88E1-2F2DAF71C1F5}"/>
          </ac:spMkLst>
        </pc:spChg>
        <pc:spChg chg="add del">
          <ac:chgData name="Laura Young" userId="fc799521-597e-4788-a3e3-20889eb1f0d9" providerId="ADAL" clId="{7905D6B9-B29B-4016-9F1D-2E39173F612C}" dt="2024-06-27T22:20:22.390" v="192" actId="26606"/>
          <ac:spMkLst>
            <pc:docMk/>
            <pc:sldMk cId="4053562083" sldId="4810"/>
            <ac:spMk id="413" creationId="{6CB927A4-E432-4310-9CD5-E89FF5063179}"/>
          </ac:spMkLst>
        </pc:spChg>
        <pc:spChg chg="add del">
          <ac:chgData name="Laura Young" userId="fc799521-597e-4788-a3e3-20889eb1f0d9" providerId="ADAL" clId="{7905D6B9-B29B-4016-9F1D-2E39173F612C}" dt="2024-06-27T22:20:22.390" v="192" actId="26606"/>
          <ac:spMkLst>
            <pc:docMk/>
            <pc:sldMk cId="4053562083" sldId="4810"/>
            <ac:spMk id="414" creationId="{E3020543-B24B-4EC4-8FFC-8DD88EEA91A8}"/>
          </ac:spMkLst>
        </pc:spChg>
        <pc:spChg chg="add del">
          <ac:chgData name="Laura Young" userId="fc799521-597e-4788-a3e3-20889eb1f0d9" providerId="ADAL" clId="{7905D6B9-B29B-4016-9F1D-2E39173F612C}" dt="2024-06-27T22:22:16.138" v="195" actId="26606"/>
          <ac:spMkLst>
            <pc:docMk/>
            <pc:sldMk cId="4053562083" sldId="4810"/>
            <ac:spMk id="421" creationId="{B50AB553-2A96-4A92-96F2-93548E096954}"/>
          </ac:spMkLst>
        </pc:spChg>
        <pc:spChg chg="add del">
          <ac:chgData name="Laura Young" userId="fc799521-597e-4788-a3e3-20889eb1f0d9" providerId="ADAL" clId="{7905D6B9-B29B-4016-9F1D-2E39173F612C}" dt="2024-06-27T22:22:18.582" v="197" actId="26606"/>
          <ac:spMkLst>
            <pc:docMk/>
            <pc:sldMk cId="4053562083" sldId="4810"/>
            <ac:spMk id="423" creationId="{71F2038E-D777-4B76-81DD-DD13EE91B9DD}"/>
          </ac:spMkLst>
        </pc:spChg>
        <pc:spChg chg="add del">
          <ac:chgData name="Laura Young" userId="fc799521-597e-4788-a3e3-20889eb1f0d9" providerId="ADAL" clId="{7905D6B9-B29B-4016-9F1D-2E39173F612C}" dt="2024-06-27T22:22:18.582" v="197" actId="26606"/>
          <ac:spMkLst>
            <pc:docMk/>
            <pc:sldMk cId="4053562083" sldId="4810"/>
            <ac:spMk id="424" creationId="{B6FACB3C-9069-4791-BC5C-0DB7CD19B853}"/>
          </ac:spMkLst>
        </pc:spChg>
        <pc:spChg chg="add del">
          <ac:chgData name="Laura Young" userId="fc799521-597e-4788-a3e3-20889eb1f0d9" providerId="ADAL" clId="{7905D6B9-B29B-4016-9F1D-2E39173F612C}" dt="2024-06-27T22:22:25.854" v="199" actId="26606"/>
          <ac:spMkLst>
            <pc:docMk/>
            <pc:sldMk cId="4053562083" sldId="4810"/>
            <ac:spMk id="431" creationId="{B50AB553-2A96-4A92-96F2-93548E096954}"/>
          </ac:spMkLst>
        </pc:spChg>
        <pc:grpChg chg="add del">
          <ac:chgData name="Laura Young" userId="fc799521-597e-4788-a3e3-20889eb1f0d9" providerId="ADAL" clId="{7905D6B9-B29B-4016-9F1D-2E39173F612C}" dt="2024-06-27T22:17:40.869" v="171" actId="26606"/>
          <ac:grpSpMkLst>
            <pc:docMk/>
            <pc:sldMk cId="4053562083" sldId="4810"/>
            <ac:grpSpMk id="23" creationId="{3A35C15A-135A-4FD3-BA11-A046CFA3907A}"/>
          </ac:grpSpMkLst>
        </pc:grpChg>
        <pc:grpChg chg="add del">
          <ac:chgData name="Laura Young" userId="fc799521-597e-4788-a3e3-20889eb1f0d9" providerId="ADAL" clId="{7905D6B9-B29B-4016-9F1D-2E39173F612C}" dt="2024-06-27T22:17:40.869" v="171" actId="26606"/>
          <ac:grpSpMkLst>
            <pc:docMk/>
            <pc:sldMk cId="4053562083" sldId="4810"/>
            <ac:grpSpMk id="31" creationId="{03AF83E4-4DE2-499C-9F36-0279E7E4FBBE}"/>
          </ac:grpSpMkLst>
        </pc:grpChg>
        <pc:grpChg chg="add del">
          <ac:chgData name="Laura Young" userId="fc799521-597e-4788-a3e3-20889eb1f0d9" providerId="ADAL" clId="{7905D6B9-B29B-4016-9F1D-2E39173F612C}" dt="2024-06-27T22:20:11.883" v="188" actId="26606"/>
          <ac:grpSpMkLst>
            <pc:docMk/>
            <pc:sldMk cId="4053562083" sldId="4810"/>
            <ac:grpSpMk id="36" creationId="{AC27E70C-5470-4262-B9CE-AE52C51CF4C1}"/>
          </ac:grpSpMkLst>
        </pc:grpChg>
        <pc:grpChg chg="add del">
          <ac:chgData name="Laura Young" userId="fc799521-597e-4788-a3e3-20889eb1f0d9" providerId="ADAL" clId="{7905D6B9-B29B-4016-9F1D-2E39173F612C}" dt="2024-06-27T22:20:11.883" v="188" actId="26606"/>
          <ac:grpSpMkLst>
            <pc:docMk/>
            <pc:sldMk cId="4053562083" sldId="4810"/>
            <ac:grpSpMk id="39" creationId="{E27AF472-EAE3-4572-AB69-B92BD10DBC6D}"/>
          </ac:grpSpMkLst>
        </pc:grpChg>
        <pc:grpChg chg="add del">
          <ac:chgData name="Laura Young" userId="fc799521-597e-4788-a3e3-20889eb1f0d9" providerId="ADAL" clId="{7905D6B9-B29B-4016-9F1D-2E39173F612C}" dt="2024-06-27T22:18:09.834" v="175" actId="26606"/>
          <ac:grpSpMkLst>
            <pc:docMk/>
            <pc:sldMk cId="4053562083" sldId="4810"/>
            <ac:grpSpMk id="382" creationId="{DD354807-230F-4402-B1B9-F733A8F1F190}"/>
          </ac:grpSpMkLst>
        </pc:grpChg>
        <pc:grpChg chg="add del">
          <ac:chgData name="Laura Young" userId="fc799521-597e-4788-a3e3-20889eb1f0d9" providerId="ADAL" clId="{7905D6B9-B29B-4016-9F1D-2E39173F612C}" dt="2024-06-27T22:18:11.527" v="177" actId="26606"/>
          <ac:grpSpMkLst>
            <pc:docMk/>
            <pc:sldMk cId="4053562083" sldId="4810"/>
            <ac:grpSpMk id="386" creationId="{31C49F18-8757-4E87-5C2E-9D6D7B82BA3B}"/>
          </ac:grpSpMkLst>
        </pc:grpChg>
        <pc:grpChg chg="add del">
          <ac:chgData name="Laura Young" userId="fc799521-597e-4788-a3e3-20889eb1f0d9" providerId="ADAL" clId="{7905D6B9-B29B-4016-9F1D-2E39173F612C}" dt="2024-06-27T22:20:13.248" v="190" actId="26606"/>
          <ac:grpSpMkLst>
            <pc:docMk/>
            <pc:sldMk cId="4053562083" sldId="4810"/>
            <ac:grpSpMk id="387" creationId="{3A35C15A-135A-4FD3-BA11-A046CFA3907A}"/>
          </ac:grpSpMkLst>
        </pc:grpChg>
        <pc:grpChg chg="add del">
          <ac:chgData name="Laura Young" userId="fc799521-597e-4788-a3e3-20889eb1f0d9" providerId="ADAL" clId="{7905D6B9-B29B-4016-9F1D-2E39173F612C}" dt="2024-06-27T22:20:13.248" v="190" actId="26606"/>
          <ac:grpSpMkLst>
            <pc:docMk/>
            <pc:sldMk cId="4053562083" sldId="4810"/>
            <ac:grpSpMk id="394" creationId="{03AF83E4-4DE2-499C-9F36-0279E7E4FBBE}"/>
          </ac:grpSpMkLst>
        </pc:grpChg>
        <pc:grpChg chg="add del">
          <ac:chgData name="Laura Young" userId="fc799521-597e-4788-a3e3-20889eb1f0d9" providerId="ADAL" clId="{7905D6B9-B29B-4016-9F1D-2E39173F612C}" dt="2024-06-27T22:22:18.582" v="197" actId="26606"/>
          <ac:grpSpMkLst>
            <pc:docMk/>
            <pc:sldMk cId="4053562083" sldId="4810"/>
            <ac:grpSpMk id="425" creationId="{DD354807-230F-4402-B1B9-F733A8F1F190}"/>
          </ac:grpSpMkLst>
        </pc:grpChg>
        <pc:graphicFrameChg chg="add del">
          <ac:chgData name="Laura Young" userId="fc799521-597e-4788-a3e3-20889eb1f0d9" providerId="ADAL" clId="{7905D6B9-B29B-4016-9F1D-2E39173F612C}" dt="2024-06-27T22:17:39.474" v="169" actId="26606"/>
          <ac:graphicFrameMkLst>
            <pc:docMk/>
            <pc:sldMk cId="4053562083" sldId="4810"/>
            <ac:graphicFrameMk id="14" creationId="{90F12CA0-C72C-A6CF-897C-9E8BDA0F17C0}"/>
          </ac:graphicFrameMkLst>
        </pc:graphicFrameChg>
        <pc:graphicFrameChg chg="add del">
          <ac:chgData name="Laura Young" userId="fc799521-597e-4788-a3e3-20889eb1f0d9" providerId="ADAL" clId="{7905D6B9-B29B-4016-9F1D-2E39173F612C}" dt="2024-06-27T22:19:55.515" v="179" actId="26606"/>
          <ac:graphicFrameMkLst>
            <pc:docMk/>
            <pc:sldMk cId="4053562083" sldId="4810"/>
            <ac:graphicFrameMk id="15" creationId="{AEF34055-DBF6-6C83-5B27-8701D67A9696}"/>
          </ac:graphicFrameMkLst>
        </pc:graphicFrameChg>
        <pc:graphicFrameChg chg="add del">
          <ac:chgData name="Laura Young" userId="fc799521-597e-4788-a3e3-20889eb1f0d9" providerId="ADAL" clId="{7905D6B9-B29B-4016-9F1D-2E39173F612C}" dt="2024-06-27T22:20:06.053" v="181" actId="26606"/>
          <ac:graphicFrameMkLst>
            <pc:docMk/>
            <pc:sldMk cId="4053562083" sldId="4810"/>
            <ac:graphicFrameMk id="18" creationId="{7286ECE1-2087-50A1-0A50-5DFC009F0DA9}"/>
          </ac:graphicFrameMkLst>
        </pc:graphicFrameChg>
        <pc:graphicFrameChg chg="add mod modGraphic">
          <ac:chgData name="Laura Young" userId="fc799521-597e-4788-a3e3-20889eb1f0d9" providerId="ADAL" clId="{7905D6B9-B29B-4016-9F1D-2E39173F612C}" dt="2024-06-27T22:25:08.889" v="455" actId="12100"/>
          <ac:graphicFrameMkLst>
            <pc:docMk/>
            <pc:sldMk cId="4053562083" sldId="4810"/>
            <ac:graphicFrameMk id="416" creationId="{163FF816-524E-AECE-BD49-6AB4F27F8269}"/>
          </ac:graphicFrameMkLst>
        </pc:graphicFrameChg>
        <pc:picChg chg="mod ord">
          <ac:chgData name="Laura Young" userId="fc799521-597e-4788-a3e3-20889eb1f0d9" providerId="ADAL" clId="{7905D6B9-B29B-4016-9F1D-2E39173F612C}" dt="2024-06-27T22:22:25.854" v="199" actId="26606"/>
          <ac:picMkLst>
            <pc:docMk/>
            <pc:sldMk cId="4053562083" sldId="4810"/>
            <ac:picMk id="4" creationId="{09FDB187-121B-0CF3-2EAD-0BE6E56581D5}"/>
          </ac:picMkLst>
        </pc:picChg>
        <pc:cxnChg chg="add del">
          <ac:chgData name="Laura Young" userId="fc799521-597e-4788-a3e3-20889eb1f0d9" providerId="ADAL" clId="{7905D6B9-B29B-4016-9F1D-2E39173F612C}" dt="2024-06-27T22:20:22.390" v="192" actId="26606"/>
          <ac:cxnSpMkLst>
            <pc:docMk/>
            <pc:sldMk cId="4053562083" sldId="4810"/>
            <ac:cxnSpMk id="411" creationId="{7EB498BD-8089-4626-91EA-4978EBEF535E}"/>
          </ac:cxnSpMkLst>
        </pc:cxnChg>
      </pc:sldChg>
      <pc:sldChg chg="addSp delSp modSp add mod ord">
        <pc:chgData name="Laura Young" userId="fc799521-597e-4788-a3e3-20889eb1f0d9" providerId="ADAL" clId="{7905D6B9-B29B-4016-9F1D-2E39173F612C}" dt="2024-06-27T22:29:00.750" v="492" actId="26606"/>
        <pc:sldMkLst>
          <pc:docMk/>
          <pc:sldMk cId="3190868488" sldId="4811"/>
        </pc:sldMkLst>
        <pc:spChg chg="add mod">
          <ac:chgData name="Laura Young" userId="fc799521-597e-4788-a3e3-20889eb1f0d9" providerId="ADAL" clId="{7905D6B9-B29B-4016-9F1D-2E39173F612C}" dt="2024-06-27T22:29:00.750" v="492" actId="26606"/>
          <ac:spMkLst>
            <pc:docMk/>
            <pc:sldMk cId="3190868488" sldId="4811"/>
            <ac:spMk id="3" creationId="{09B7E9B8-298D-6C9A-72DA-1EA2C1F18135}"/>
          </ac:spMkLst>
        </pc:spChg>
        <pc:spChg chg="mod">
          <ac:chgData name="Laura Young" userId="fc799521-597e-4788-a3e3-20889eb1f0d9" providerId="ADAL" clId="{7905D6B9-B29B-4016-9F1D-2E39173F612C}" dt="2024-06-27T22:29:00.750" v="492" actId="26606"/>
          <ac:spMkLst>
            <pc:docMk/>
            <pc:sldMk cId="3190868488" sldId="4811"/>
            <ac:spMk id="10" creationId="{814397D3-B1CF-3630-5FA8-4A7A895066FB}"/>
          </ac:spMkLst>
        </pc:spChg>
        <pc:spChg chg="add del">
          <ac:chgData name="Laura Young" userId="fc799521-597e-4788-a3e3-20889eb1f0d9" providerId="ADAL" clId="{7905D6B9-B29B-4016-9F1D-2E39173F612C}" dt="2024-06-27T22:28:02.596" v="479" actId="26606"/>
          <ac:spMkLst>
            <pc:docMk/>
            <pc:sldMk cId="3190868488" sldId="4811"/>
            <ac:spMk id="20" creationId="{45D37F4E-DDB4-456B-97E0-9937730A039F}"/>
          </ac:spMkLst>
        </pc:spChg>
        <pc:spChg chg="add del">
          <ac:chgData name="Laura Young" userId="fc799521-597e-4788-a3e3-20889eb1f0d9" providerId="ADAL" clId="{7905D6B9-B29B-4016-9F1D-2E39173F612C}" dt="2024-06-27T22:28:02.596" v="479" actId="26606"/>
          <ac:spMkLst>
            <pc:docMk/>
            <pc:sldMk cId="3190868488" sldId="4811"/>
            <ac:spMk id="22" creationId="{B2DD41CD-8F47-4F56-AD12-4E2FF7696987}"/>
          </ac:spMkLst>
        </pc:spChg>
        <pc:spChg chg="add del">
          <ac:chgData name="Laura Young" userId="fc799521-597e-4788-a3e3-20889eb1f0d9" providerId="ADAL" clId="{7905D6B9-B29B-4016-9F1D-2E39173F612C}" dt="2024-06-27T22:29:00.750" v="492" actId="26606"/>
          <ac:spMkLst>
            <pc:docMk/>
            <pc:sldMk cId="3190868488" sldId="4811"/>
            <ac:spMk id="29" creationId="{B6FACB3C-9069-4791-BC5C-0DB7CD19B853}"/>
          </ac:spMkLst>
        </pc:spChg>
        <pc:spChg chg="add del">
          <ac:chgData name="Laura Young" userId="fc799521-597e-4788-a3e3-20889eb1f0d9" providerId="ADAL" clId="{7905D6B9-B29B-4016-9F1D-2E39173F612C}" dt="2024-06-27T22:29:00.750" v="492" actId="26606"/>
          <ac:spMkLst>
            <pc:docMk/>
            <pc:sldMk cId="3190868488" sldId="4811"/>
            <ac:spMk id="30" creationId="{71F2038E-D777-4B76-81DD-DD13EE91B9DD}"/>
          </ac:spMkLst>
        </pc:spChg>
        <pc:spChg chg="add del">
          <ac:chgData name="Laura Young" userId="fc799521-597e-4788-a3e3-20889eb1f0d9" providerId="ADAL" clId="{7905D6B9-B29B-4016-9F1D-2E39173F612C}" dt="2024-06-27T22:28:51.901" v="487" actId="26606"/>
          <ac:spMkLst>
            <pc:docMk/>
            <pc:sldMk cId="3190868488" sldId="4811"/>
            <ac:spMk id="35" creationId="{058A14AF-9FB5-4CC7-BA35-E8E85D3EDF0E}"/>
          </ac:spMkLst>
        </pc:spChg>
        <pc:spChg chg="add del">
          <ac:chgData name="Laura Young" userId="fc799521-597e-4788-a3e3-20889eb1f0d9" providerId="ADAL" clId="{7905D6B9-B29B-4016-9F1D-2E39173F612C}" dt="2024-06-27T22:28:51.901" v="487" actId="26606"/>
          <ac:spMkLst>
            <pc:docMk/>
            <pc:sldMk cId="3190868488" sldId="4811"/>
            <ac:spMk id="37" creationId="{3A9A4357-BD1D-4622-A4FE-766E6AB8DE84}"/>
          </ac:spMkLst>
        </pc:spChg>
        <pc:spChg chg="add del">
          <ac:chgData name="Laura Young" userId="fc799521-597e-4788-a3e3-20889eb1f0d9" providerId="ADAL" clId="{7905D6B9-B29B-4016-9F1D-2E39173F612C}" dt="2024-06-27T22:28:51.901" v="487" actId="26606"/>
          <ac:spMkLst>
            <pc:docMk/>
            <pc:sldMk cId="3190868488" sldId="4811"/>
            <ac:spMk id="39" creationId="{E659831F-0D9A-4C63-9EBB-8435B85A440F}"/>
          </ac:spMkLst>
        </pc:spChg>
        <pc:spChg chg="add del">
          <ac:chgData name="Laura Young" userId="fc799521-597e-4788-a3e3-20889eb1f0d9" providerId="ADAL" clId="{7905D6B9-B29B-4016-9F1D-2E39173F612C}" dt="2024-06-27T22:28:51.901" v="487" actId="26606"/>
          <ac:spMkLst>
            <pc:docMk/>
            <pc:sldMk cId="3190868488" sldId="4811"/>
            <ac:spMk id="41" creationId="{E6995CE5-F890-4ABA-82A2-26507CE8D2A3}"/>
          </ac:spMkLst>
        </pc:spChg>
        <pc:spChg chg="add del">
          <ac:chgData name="Laura Young" userId="fc799521-597e-4788-a3e3-20889eb1f0d9" providerId="ADAL" clId="{7905D6B9-B29B-4016-9F1D-2E39173F612C}" dt="2024-06-27T22:28:54.408" v="489" actId="26606"/>
          <ac:spMkLst>
            <pc:docMk/>
            <pc:sldMk cId="3190868488" sldId="4811"/>
            <ac:spMk id="43" creationId="{8D1AA55E-40D5-461B-A5A8-4AE8AAB71B08}"/>
          </ac:spMkLst>
        </pc:spChg>
        <pc:spChg chg="add del">
          <ac:chgData name="Laura Young" userId="fc799521-597e-4788-a3e3-20889eb1f0d9" providerId="ADAL" clId="{7905D6B9-B29B-4016-9F1D-2E39173F612C}" dt="2024-06-27T22:28:54.408" v="489" actId="26606"/>
          <ac:spMkLst>
            <pc:docMk/>
            <pc:sldMk cId="3190868488" sldId="4811"/>
            <ac:spMk id="45" creationId="{6CB927A4-E432-4310-9CD5-E89FF5063179}"/>
          </ac:spMkLst>
        </pc:spChg>
        <pc:spChg chg="add del">
          <ac:chgData name="Laura Young" userId="fc799521-597e-4788-a3e3-20889eb1f0d9" providerId="ADAL" clId="{7905D6B9-B29B-4016-9F1D-2E39173F612C}" dt="2024-06-27T22:28:54.408" v="489" actId="26606"/>
          <ac:spMkLst>
            <pc:docMk/>
            <pc:sldMk cId="3190868488" sldId="4811"/>
            <ac:spMk id="46" creationId="{E3020543-B24B-4EC4-8FFC-8DD88EEA91A8}"/>
          </ac:spMkLst>
        </pc:spChg>
        <pc:spChg chg="add del">
          <ac:chgData name="Laura Young" userId="fc799521-597e-4788-a3e3-20889eb1f0d9" providerId="ADAL" clId="{7905D6B9-B29B-4016-9F1D-2E39173F612C}" dt="2024-06-27T22:29:00.750" v="491" actId="26606"/>
          <ac:spMkLst>
            <pc:docMk/>
            <pc:sldMk cId="3190868488" sldId="4811"/>
            <ac:spMk id="50" creationId="{1E020063-2385-44AC-BD67-258E1F0B9FCE}"/>
          </ac:spMkLst>
        </pc:spChg>
        <pc:spChg chg="add del">
          <ac:chgData name="Laura Young" userId="fc799521-597e-4788-a3e3-20889eb1f0d9" providerId="ADAL" clId="{7905D6B9-B29B-4016-9F1D-2E39173F612C}" dt="2024-06-27T22:29:00.750" v="491" actId="26606"/>
          <ac:spMkLst>
            <pc:docMk/>
            <pc:sldMk cId="3190868488" sldId="4811"/>
            <ac:spMk id="51" creationId="{7E014A0B-5338-4077-AFE9-A90D04D4492B}"/>
          </ac:spMkLst>
        </pc:spChg>
        <pc:grpChg chg="add del">
          <ac:chgData name="Laura Young" userId="fc799521-597e-4788-a3e3-20889eb1f0d9" providerId="ADAL" clId="{7905D6B9-B29B-4016-9F1D-2E39173F612C}" dt="2024-06-27T22:29:00.750" v="492" actId="26606"/>
          <ac:grpSpMkLst>
            <pc:docMk/>
            <pc:sldMk cId="3190868488" sldId="4811"/>
            <ac:grpSpMk id="24" creationId="{DD354807-230F-4402-B1B9-F733A8F1F190}"/>
          </ac:grpSpMkLst>
        </pc:grpChg>
        <pc:grpChg chg="add del">
          <ac:chgData name="Laura Young" userId="fc799521-597e-4788-a3e3-20889eb1f0d9" providerId="ADAL" clId="{7905D6B9-B29B-4016-9F1D-2E39173F612C}" dt="2024-06-27T22:29:00.750" v="491" actId="26606"/>
          <ac:grpSpMkLst>
            <pc:docMk/>
            <pc:sldMk cId="3190868488" sldId="4811"/>
            <ac:grpSpMk id="52" creationId="{78127680-150F-4A90-9950-F66392578116}"/>
          </ac:grpSpMkLst>
        </pc:grpChg>
        <pc:grpChg chg="add del">
          <ac:chgData name="Laura Young" userId="fc799521-597e-4788-a3e3-20889eb1f0d9" providerId="ADAL" clId="{7905D6B9-B29B-4016-9F1D-2E39173F612C}" dt="2024-06-27T22:29:00.750" v="491" actId="26606"/>
          <ac:grpSpMkLst>
            <pc:docMk/>
            <pc:sldMk cId="3190868488" sldId="4811"/>
            <ac:grpSpMk id="55" creationId="{466920E5-8640-4C24-A775-8647637094A7}"/>
          </ac:grpSpMkLst>
        </pc:grpChg>
        <pc:grpChg chg="add">
          <ac:chgData name="Laura Young" userId="fc799521-597e-4788-a3e3-20889eb1f0d9" providerId="ADAL" clId="{7905D6B9-B29B-4016-9F1D-2E39173F612C}" dt="2024-06-27T22:29:00.750" v="492" actId="26606"/>
          <ac:grpSpMkLst>
            <pc:docMk/>
            <pc:sldMk cId="3190868488" sldId="4811"/>
            <ac:grpSpMk id="58" creationId="{1FD67D68-9B83-C338-8342-3348D8F22347}"/>
          </ac:grpSpMkLst>
        </pc:grpChg>
        <pc:graphicFrameChg chg="add del">
          <ac:chgData name="Laura Young" userId="fc799521-597e-4788-a3e3-20889eb1f0d9" providerId="ADAL" clId="{7905D6B9-B29B-4016-9F1D-2E39173F612C}" dt="2024-06-27T22:28:02.627" v="480" actId="26606"/>
          <ac:graphicFrameMkLst>
            <pc:docMk/>
            <pc:sldMk cId="3190868488" sldId="4811"/>
            <ac:graphicFrameMk id="14" creationId="{DABFBC8F-33A3-B4F6-C106-D51F5ABDAA98}"/>
          </ac:graphicFrameMkLst>
        </pc:graphicFrameChg>
        <pc:graphicFrameChg chg="add del">
          <ac:chgData name="Laura Young" userId="fc799521-597e-4788-a3e3-20889eb1f0d9" providerId="ADAL" clId="{7905D6B9-B29B-4016-9F1D-2E39173F612C}" dt="2024-06-27T22:28:02.596" v="479" actId="26606"/>
          <ac:graphicFrameMkLst>
            <pc:docMk/>
            <pc:sldMk cId="3190868488" sldId="4811"/>
            <ac:graphicFrameMk id="16" creationId="{9AF7EBD1-5160-7DE5-9F76-3DE1170EDC38}"/>
          </ac:graphicFrameMkLst>
        </pc:graphicFrameChg>
        <pc:graphicFrameChg chg="add del mod">
          <ac:chgData name="Laura Young" userId="fc799521-597e-4788-a3e3-20889eb1f0d9" providerId="ADAL" clId="{7905D6B9-B29B-4016-9F1D-2E39173F612C}" dt="2024-06-27T22:28:27.935" v="483" actId="478"/>
          <ac:graphicFrameMkLst>
            <pc:docMk/>
            <pc:sldMk cId="3190868488" sldId="4811"/>
            <ac:graphicFrameMk id="31" creationId="{275A78E5-9E7E-BFB0-A7D2-E0FDF6963634}"/>
          </ac:graphicFrameMkLst>
        </pc:graphicFrameChg>
        <pc:picChg chg="mod ord">
          <ac:chgData name="Laura Young" userId="fc799521-597e-4788-a3e3-20889eb1f0d9" providerId="ADAL" clId="{7905D6B9-B29B-4016-9F1D-2E39173F612C}" dt="2024-06-27T22:29:00.750" v="492" actId="26606"/>
          <ac:picMkLst>
            <pc:docMk/>
            <pc:sldMk cId="3190868488" sldId="4811"/>
            <ac:picMk id="4" creationId="{09FDB187-121B-0CF3-2EAD-0BE6E56581D5}"/>
          </ac:picMkLst>
        </pc:picChg>
        <pc:cxnChg chg="add del">
          <ac:chgData name="Laura Young" userId="fc799521-597e-4788-a3e3-20889eb1f0d9" providerId="ADAL" clId="{7905D6B9-B29B-4016-9F1D-2E39173F612C}" dt="2024-06-27T22:28:54.408" v="489" actId="26606"/>
          <ac:cxnSpMkLst>
            <pc:docMk/>
            <pc:sldMk cId="3190868488" sldId="4811"/>
            <ac:cxnSpMk id="44" creationId="{7EB498BD-8089-4626-91EA-4978EBEF535E}"/>
          </ac:cxnSpMkLst>
        </pc:cxnChg>
      </pc:sldChg>
      <pc:sldChg chg="addSp delSp modSp add mod">
        <pc:chgData name="Laura Young" userId="fc799521-597e-4788-a3e3-20889eb1f0d9" providerId="ADAL" clId="{7905D6B9-B29B-4016-9F1D-2E39173F612C}" dt="2024-06-27T22:30:17.414" v="510" actId="404"/>
        <pc:sldMkLst>
          <pc:docMk/>
          <pc:sldMk cId="218103599" sldId="4812"/>
        </pc:sldMkLst>
        <pc:spChg chg="del">
          <ac:chgData name="Laura Young" userId="fc799521-597e-4788-a3e3-20889eb1f0d9" providerId="ADAL" clId="{7905D6B9-B29B-4016-9F1D-2E39173F612C}" dt="2024-06-27T22:29:40.220" v="500" actId="478"/>
          <ac:spMkLst>
            <pc:docMk/>
            <pc:sldMk cId="218103599" sldId="4812"/>
            <ac:spMk id="3" creationId="{09B7E9B8-298D-6C9A-72DA-1EA2C1F18135}"/>
          </ac:spMkLst>
        </pc:spChg>
        <pc:spChg chg="add mod">
          <ac:chgData name="Laura Young" userId="fc799521-597e-4788-a3e3-20889eb1f0d9" providerId="ADAL" clId="{7905D6B9-B29B-4016-9F1D-2E39173F612C}" dt="2024-06-27T22:30:17.414" v="510" actId="404"/>
          <ac:spMkLst>
            <pc:docMk/>
            <pc:sldMk cId="218103599" sldId="4812"/>
            <ac:spMk id="5" creationId="{7B95FE9E-5B98-A2CE-FB1C-354CBD8B5AF9}"/>
          </ac:spMkLst>
        </pc:spChg>
        <pc:spChg chg="del">
          <ac:chgData name="Laura Young" userId="fc799521-597e-4788-a3e3-20889eb1f0d9" providerId="ADAL" clId="{7905D6B9-B29B-4016-9F1D-2E39173F612C}" dt="2024-06-27T22:29:45.219" v="502" actId="478"/>
          <ac:spMkLst>
            <pc:docMk/>
            <pc:sldMk cId="218103599" sldId="4812"/>
            <ac:spMk id="10" creationId="{814397D3-B1CF-3630-5FA8-4A7A895066FB}"/>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9B334-0944-49E2-96A0-E02A6B62E1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1D9A8C-F318-46FF-B425-4BB5ADAC7925}">
      <dgm:prSet custT="1"/>
      <dgm:spPr>
        <a:solidFill>
          <a:srgbClr val="00B0F0"/>
        </a:solidFill>
      </dgm:spPr>
      <dgm:t>
        <a:bodyPr/>
        <a:lstStyle/>
        <a:p>
          <a:r>
            <a:rPr lang="en-US" sz="2000" b="0" i="0" baseline="0" dirty="0"/>
            <a:t>Prevention and treatment strategies for EBWA should adopt </a:t>
          </a:r>
          <a:endParaRPr lang="en-US" sz="2000" dirty="0"/>
        </a:p>
      </dgm:t>
    </dgm:pt>
    <dgm:pt modelId="{5E9D377A-2829-477A-85E8-03E6FA5B0684}" type="parTrans" cxnId="{357077E8-F885-4A4C-A5B5-A59E320FC2D9}">
      <dgm:prSet/>
      <dgm:spPr/>
      <dgm:t>
        <a:bodyPr/>
        <a:lstStyle/>
        <a:p>
          <a:endParaRPr lang="en-US"/>
        </a:p>
      </dgm:t>
    </dgm:pt>
    <dgm:pt modelId="{B056DF8D-CB6C-4416-A6F8-9B922EE2E737}" type="sibTrans" cxnId="{357077E8-F885-4A4C-A5B5-A59E320FC2D9}">
      <dgm:prSet/>
      <dgm:spPr/>
      <dgm:t>
        <a:bodyPr/>
        <a:lstStyle/>
        <a:p>
          <a:endParaRPr lang="en-US"/>
        </a:p>
      </dgm:t>
    </dgm:pt>
    <dgm:pt modelId="{D3973C19-14AF-4521-8C4D-CEE1C7844B55}">
      <dgm:prSet custT="1"/>
      <dgm:spPr/>
      <dgm:t>
        <a:bodyPr/>
        <a:lstStyle/>
        <a:p>
          <a:r>
            <a:rPr lang="en-US" sz="2000" b="0" i="0" baseline="0" dirty="0"/>
            <a:t>a broader systems approach as proposed by the National Academies of Science, Engineering, and Medicine’s Roundtable on Obesity Solutions </a:t>
          </a:r>
          <a:r>
            <a:rPr lang="en-US" sz="2000" dirty="0"/>
            <a:t>that </a:t>
          </a:r>
          <a:r>
            <a:rPr lang="en-US" sz="2000" b="0" i="0" baseline="0" dirty="0"/>
            <a:t>includes the leverage points of structural racism and social justice, biased mental models and social norms, and effective health communications</a:t>
          </a:r>
          <a:r>
            <a:rPr lang="en-US" sz="2000" b="1" i="0" baseline="30000" dirty="0">
              <a:solidFill>
                <a:srgbClr val="FF0000"/>
              </a:solidFill>
            </a:rPr>
            <a:t>10</a:t>
          </a:r>
          <a:endParaRPr lang="en-US" sz="2000" dirty="0"/>
        </a:p>
      </dgm:t>
    </dgm:pt>
    <dgm:pt modelId="{9C25CBA2-D10F-43AF-B89F-A6F3C9FE392A}" type="parTrans" cxnId="{7E5E54A3-7E58-40C4-A273-45BCA2DE0E07}">
      <dgm:prSet/>
      <dgm:spPr/>
      <dgm:t>
        <a:bodyPr/>
        <a:lstStyle/>
        <a:p>
          <a:endParaRPr lang="en-US"/>
        </a:p>
      </dgm:t>
    </dgm:pt>
    <dgm:pt modelId="{BF8FFFBC-A398-440E-9984-71F08DB15FFD}" type="sibTrans" cxnId="{7E5E54A3-7E58-40C4-A273-45BCA2DE0E07}">
      <dgm:prSet/>
      <dgm:spPr/>
      <dgm:t>
        <a:bodyPr/>
        <a:lstStyle/>
        <a:p>
          <a:endParaRPr lang="en-US"/>
        </a:p>
      </dgm:t>
    </dgm:pt>
    <dgm:pt modelId="{FF022453-1651-42AC-A523-3CD6C29C1579}">
      <dgm:prSet custT="1"/>
      <dgm:spPr>
        <a:solidFill>
          <a:srgbClr val="00B0F0"/>
        </a:solidFill>
      </dgm:spPr>
      <dgm:t>
        <a:bodyPr/>
        <a:lstStyle/>
        <a:p>
          <a:r>
            <a:rPr lang="en-US" sz="2000"/>
            <a:t>Treatment for individuals with EBWA should be provided</a:t>
          </a:r>
          <a:endParaRPr lang="en-US" sz="2000" dirty="0"/>
        </a:p>
      </dgm:t>
    </dgm:pt>
    <dgm:pt modelId="{1FAF541E-94B6-42A5-A09A-9A29DC8DC01B}" type="parTrans" cxnId="{8C9465B5-6FE9-43DD-8C83-493FA91325A9}">
      <dgm:prSet/>
      <dgm:spPr/>
      <dgm:t>
        <a:bodyPr/>
        <a:lstStyle/>
        <a:p>
          <a:endParaRPr lang="en-US"/>
        </a:p>
      </dgm:t>
    </dgm:pt>
    <dgm:pt modelId="{95B11BB7-DEED-4D41-899A-84319AEDC95E}" type="sibTrans" cxnId="{8C9465B5-6FE9-43DD-8C83-493FA91325A9}">
      <dgm:prSet/>
      <dgm:spPr/>
      <dgm:t>
        <a:bodyPr/>
        <a:lstStyle/>
        <a:p>
          <a:endParaRPr lang="en-US"/>
        </a:p>
      </dgm:t>
    </dgm:pt>
    <dgm:pt modelId="{6B9479D7-A2F6-4CBF-AD1F-D240F8B06FCC}">
      <dgm:prSet custT="1"/>
      <dgm:spPr/>
      <dgm:t>
        <a:bodyPr/>
        <a:lstStyle/>
        <a:p>
          <a:r>
            <a:rPr lang="en-US" sz="2000" b="0" i="0" baseline="0"/>
            <a:t>using “People-first” language (i.e., “individuals with obesity” rather than “obese individuals”) </a:t>
          </a:r>
          <a:endParaRPr lang="en-US" sz="2000" b="1" baseline="30000" dirty="0">
            <a:solidFill>
              <a:srgbClr val="FF0000"/>
            </a:solidFill>
          </a:endParaRPr>
        </a:p>
      </dgm:t>
    </dgm:pt>
    <dgm:pt modelId="{FA4F2951-B483-4D5F-8F4B-DDE62F51FF61}" type="parTrans" cxnId="{C943A41A-CE68-41AB-9E5F-22242AF86730}">
      <dgm:prSet/>
      <dgm:spPr/>
      <dgm:t>
        <a:bodyPr/>
        <a:lstStyle/>
        <a:p>
          <a:endParaRPr lang="en-US"/>
        </a:p>
      </dgm:t>
    </dgm:pt>
    <dgm:pt modelId="{FB174323-A7FC-43CA-87AE-A2407ADC6CFA}" type="sibTrans" cxnId="{C943A41A-CE68-41AB-9E5F-22242AF86730}">
      <dgm:prSet/>
      <dgm:spPr/>
      <dgm:t>
        <a:bodyPr/>
        <a:lstStyle/>
        <a:p>
          <a:endParaRPr lang="en-US"/>
        </a:p>
      </dgm:t>
    </dgm:pt>
    <dgm:pt modelId="{6A6FC9F5-B27D-4868-BCB3-F54BDCC5B1AB}">
      <dgm:prSet custT="1"/>
      <dgm:spPr/>
      <dgm:t>
        <a:bodyPr/>
        <a:lstStyle/>
        <a:p>
          <a:r>
            <a:rPr lang="en-US" sz="2000" b="0" i="0" baseline="0" dirty="0"/>
            <a:t>public policies that facilitate healthful eating behaviors and engagement in adequate PA and promote prevention and management of EBWA</a:t>
          </a:r>
          <a:r>
            <a:rPr lang="en-US" sz="2000" b="0" i="0" dirty="0"/>
            <a:t> </a:t>
          </a:r>
          <a:endParaRPr lang="en-US" sz="2000" dirty="0"/>
        </a:p>
      </dgm:t>
    </dgm:pt>
    <dgm:pt modelId="{57D5A6E0-FE4B-4F45-ACDC-8AF5D4DD0DE1}" type="parTrans" cxnId="{AB00F4F5-B2BE-4208-AFBE-0A1BCC922075}">
      <dgm:prSet/>
      <dgm:spPr/>
      <dgm:t>
        <a:bodyPr/>
        <a:lstStyle/>
        <a:p>
          <a:endParaRPr lang="en-US"/>
        </a:p>
      </dgm:t>
    </dgm:pt>
    <dgm:pt modelId="{5E3C3843-A9AA-40C6-B02F-F62309339200}" type="sibTrans" cxnId="{AB00F4F5-B2BE-4208-AFBE-0A1BCC922075}">
      <dgm:prSet/>
      <dgm:spPr/>
      <dgm:t>
        <a:bodyPr/>
        <a:lstStyle/>
        <a:p>
          <a:endParaRPr lang="en-US"/>
        </a:p>
      </dgm:t>
    </dgm:pt>
    <dgm:pt modelId="{0E31A21E-C3AC-4809-9959-177957DD85E4}">
      <dgm:prSet custT="1"/>
      <dgm:spPr/>
      <dgm:t>
        <a:bodyPr/>
        <a:lstStyle/>
        <a:p>
          <a:r>
            <a:rPr lang="en-US" sz="2000" b="0" i="0" baseline="0"/>
            <a:t>in an unbiased manner, with all individuals given equitable access to effective and affordable treatment options</a:t>
          </a:r>
          <a:endParaRPr lang="en-US" sz="2000" dirty="0"/>
        </a:p>
      </dgm:t>
    </dgm:pt>
    <dgm:pt modelId="{02C5F3B8-BCC2-4C69-B036-5BDB8DF6701E}" type="parTrans" cxnId="{448DA607-7B38-4D59-A755-66CD37F1856E}">
      <dgm:prSet/>
      <dgm:spPr/>
      <dgm:t>
        <a:bodyPr/>
        <a:lstStyle/>
        <a:p>
          <a:endParaRPr lang="en-US"/>
        </a:p>
      </dgm:t>
    </dgm:pt>
    <dgm:pt modelId="{C6286E83-52DA-4ED0-8050-0C59C46A2EA5}" type="sibTrans" cxnId="{448DA607-7B38-4D59-A755-66CD37F1856E}">
      <dgm:prSet/>
      <dgm:spPr/>
      <dgm:t>
        <a:bodyPr/>
        <a:lstStyle/>
        <a:p>
          <a:endParaRPr lang="en-US"/>
        </a:p>
      </dgm:t>
    </dgm:pt>
    <dgm:pt modelId="{AABF4E92-BEDE-42BA-91F9-6C8888143385}" type="pres">
      <dgm:prSet presAssocID="{E179B334-0944-49E2-96A0-E02A6B62E144}" presName="linear" presStyleCnt="0">
        <dgm:presLayoutVars>
          <dgm:dir/>
          <dgm:animLvl val="lvl"/>
          <dgm:resizeHandles val="exact"/>
        </dgm:presLayoutVars>
      </dgm:prSet>
      <dgm:spPr/>
    </dgm:pt>
    <dgm:pt modelId="{40E28103-E0CA-430D-98D5-2EED7F318857}" type="pres">
      <dgm:prSet presAssocID="{B81D9A8C-F318-46FF-B425-4BB5ADAC7925}" presName="parentLin" presStyleCnt="0"/>
      <dgm:spPr/>
    </dgm:pt>
    <dgm:pt modelId="{DD714D46-66BB-4FC7-B1A7-99160A535C68}" type="pres">
      <dgm:prSet presAssocID="{B81D9A8C-F318-46FF-B425-4BB5ADAC7925}" presName="parentLeftMargin" presStyleLbl="node1" presStyleIdx="0" presStyleCnt="2"/>
      <dgm:spPr/>
    </dgm:pt>
    <dgm:pt modelId="{C2111322-EE2D-43E6-A17D-631E3ABACA38}" type="pres">
      <dgm:prSet presAssocID="{B81D9A8C-F318-46FF-B425-4BB5ADAC7925}" presName="parentText" presStyleLbl="node1" presStyleIdx="0" presStyleCnt="2">
        <dgm:presLayoutVars>
          <dgm:chMax val="0"/>
          <dgm:bulletEnabled val="1"/>
        </dgm:presLayoutVars>
      </dgm:prSet>
      <dgm:spPr/>
    </dgm:pt>
    <dgm:pt modelId="{E877AF4B-D38F-4216-A7EB-7F139DB95E14}" type="pres">
      <dgm:prSet presAssocID="{B81D9A8C-F318-46FF-B425-4BB5ADAC7925}" presName="negativeSpace" presStyleCnt="0"/>
      <dgm:spPr/>
    </dgm:pt>
    <dgm:pt modelId="{50267C43-A214-4068-9B98-D5272948C9B5}" type="pres">
      <dgm:prSet presAssocID="{B81D9A8C-F318-46FF-B425-4BB5ADAC7925}" presName="childText" presStyleLbl="conFgAcc1" presStyleIdx="0" presStyleCnt="2">
        <dgm:presLayoutVars>
          <dgm:bulletEnabled val="1"/>
        </dgm:presLayoutVars>
      </dgm:prSet>
      <dgm:spPr/>
    </dgm:pt>
    <dgm:pt modelId="{1C559370-4AA4-438F-A867-CDE0A21AA167}" type="pres">
      <dgm:prSet presAssocID="{B056DF8D-CB6C-4416-A6F8-9B922EE2E737}" presName="spaceBetweenRectangles" presStyleCnt="0"/>
      <dgm:spPr/>
    </dgm:pt>
    <dgm:pt modelId="{67235787-51EA-41DF-9E16-B8EB193BB1F2}" type="pres">
      <dgm:prSet presAssocID="{FF022453-1651-42AC-A523-3CD6C29C1579}" presName="parentLin" presStyleCnt="0"/>
      <dgm:spPr/>
    </dgm:pt>
    <dgm:pt modelId="{E44199B5-1053-414B-B060-E03380E73375}" type="pres">
      <dgm:prSet presAssocID="{FF022453-1651-42AC-A523-3CD6C29C1579}" presName="parentLeftMargin" presStyleLbl="node1" presStyleIdx="0" presStyleCnt="2"/>
      <dgm:spPr/>
    </dgm:pt>
    <dgm:pt modelId="{F7C4FAF2-24FC-40C2-9054-43412A0020DB}" type="pres">
      <dgm:prSet presAssocID="{FF022453-1651-42AC-A523-3CD6C29C1579}" presName="parentText" presStyleLbl="node1" presStyleIdx="1" presStyleCnt="2">
        <dgm:presLayoutVars>
          <dgm:chMax val="0"/>
          <dgm:bulletEnabled val="1"/>
        </dgm:presLayoutVars>
      </dgm:prSet>
      <dgm:spPr/>
    </dgm:pt>
    <dgm:pt modelId="{454337CA-CE3C-47D5-B2DF-F41718559959}" type="pres">
      <dgm:prSet presAssocID="{FF022453-1651-42AC-A523-3CD6C29C1579}" presName="negativeSpace" presStyleCnt="0"/>
      <dgm:spPr/>
    </dgm:pt>
    <dgm:pt modelId="{FE6C7A13-B2A0-436B-9EEF-6E94107DF60A}" type="pres">
      <dgm:prSet presAssocID="{FF022453-1651-42AC-A523-3CD6C29C1579}" presName="childText" presStyleLbl="conFgAcc1" presStyleIdx="1" presStyleCnt="2">
        <dgm:presLayoutVars>
          <dgm:bulletEnabled val="1"/>
        </dgm:presLayoutVars>
      </dgm:prSet>
      <dgm:spPr/>
    </dgm:pt>
  </dgm:ptLst>
  <dgm:cxnLst>
    <dgm:cxn modelId="{448DA607-7B38-4D59-A755-66CD37F1856E}" srcId="{FF022453-1651-42AC-A523-3CD6C29C1579}" destId="{0E31A21E-C3AC-4809-9959-177957DD85E4}" srcOrd="1" destOrd="0" parTransId="{02C5F3B8-BCC2-4C69-B036-5BDB8DF6701E}" sibTransId="{C6286E83-52DA-4ED0-8050-0C59C46A2EA5}"/>
    <dgm:cxn modelId="{AC0B1F0C-EC56-47BA-A578-EDA3D1693ECD}" type="presOf" srcId="{B81D9A8C-F318-46FF-B425-4BB5ADAC7925}" destId="{C2111322-EE2D-43E6-A17D-631E3ABACA38}" srcOrd="1" destOrd="0" presId="urn:microsoft.com/office/officeart/2005/8/layout/list1"/>
    <dgm:cxn modelId="{F624E213-BF65-4BB2-8984-2A345A7591AD}" type="presOf" srcId="{FF022453-1651-42AC-A523-3CD6C29C1579}" destId="{F7C4FAF2-24FC-40C2-9054-43412A0020DB}" srcOrd="1" destOrd="0" presId="urn:microsoft.com/office/officeart/2005/8/layout/list1"/>
    <dgm:cxn modelId="{C943A41A-CE68-41AB-9E5F-22242AF86730}" srcId="{FF022453-1651-42AC-A523-3CD6C29C1579}" destId="{6B9479D7-A2F6-4CBF-AD1F-D240F8B06FCC}" srcOrd="0" destOrd="0" parTransId="{FA4F2951-B483-4D5F-8F4B-DDE62F51FF61}" sibTransId="{FB174323-A7FC-43CA-87AE-A2407ADC6CFA}"/>
    <dgm:cxn modelId="{11DD9450-0FC8-4379-AC36-1D6406739913}" type="presOf" srcId="{B81D9A8C-F318-46FF-B425-4BB5ADAC7925}" destId="{DD714D46-66BB-4FC7-B1A7-99160A535C68}" srcOrd="0" destOrd="0" presId="urn:microsoft.com/office/officeart/2005/8/layout/list1"/>
    <dgm:cxn modelId="{2B750586-39E7-4FCD-AD5E-14DA2EA77551}" type="presOf" srcId="{D3973C19-14AF-4521-8C4D-CEE1C7844B55}" destId="{50267C43-A214-4068-9B98-D5272948C9B5}" srcOrd="0" destOrd="0" presId="urn:microsoft.com/office/officeart/2005/8/layout/list1"/>
    <dgm:cxn modelId="{B9DF3E87-6D64-490A-B936-9D1C09DF0BC9}" type="presOf" srcId="{0E31A21E-C3AC-4809-9959-177957DD85E4}" destId="{FE6C7A13-B2A0-436B-9EEF-6E94107DF60A}" srcOrd="0" destOrd="1" presId="urn:microsoft.com/office/officeart/2005/8/layout/list1"/>
    <dgm:cxn modelId="{98FEE08C-C6EE-4B0F-9E4B-1D61F2C673D5}" type="presOf" srcId="{6A6FC9F5-B27D-4868-BCB3-F54BDCC5B1AB}" destId="{50267C43-A214-4068-9B98-D5272948C9B5}" srcOrd="0" destOrd="1" presId="urn:microsoft.com/office/officeart/2005/8/layout/list1"/>
    <dgm:cxn modelId="{7E5E54A3-7E58-40C4-A273-45BCA2DE0E07}" srcId="{B81D9A8C-F318-46FF-B425-4BB5ADAC7925}" destId="{D3973C19-14AF-4521-8C4D-CEE1C7844B55}" srcOrd="0" destOrd="0" parTransId="{9C25CBA2-D10F-43AF-B89F-A6F3C9FE392A}" sibTransId="{BF8FFFBC-A398-440E-9984-71F08DB15FFD}"/>
    <dgm:cxn modelId="{8C9465B5-6FE9-43DD-8C83-493FA91325A9}" srcId="{E179B334-0944-49E2-96A0-E02A6B62E144}" destId="{FF022453-1651-42AC-A523-3CD6C29C1579}" srcOrd="1" destOrd="0" parTransId="{1FAF541E-94B6-42A5-A09A-9A29DC8DC01B}" sibTransId="{95B11BB7-DEED-4D41-899A-84319AEDC95E}"/>
    <dgm:cxn modelId="{2085B6CD-F583-44F9-92BD-601E0D54AFE5}" type="presOf" srcId="{E179B334-0944-49E2-96A0-E02A6B62E144}" destId="{AABF4E92-BEDE-42BA-91F9-6C8888143385}" srcOrd="0" destOrd="0" presId="urn:microsoft.com/office/officeart/2005/8/layout/list1"/>
    <dgm:cxn modelId="{E469B9D3-7261-4702-A607-19CAD7584CDD}" type="presOf" srcId="{FF022453-1651-42AC-A523-3CD6C29C1579}" destId="{E44199B5-1053-414B-B060-E03380E73375}" srcOrd="0" destOrd="0" presId="urn:microsoft.com/office/officeart/2005/8/layout/list1"/>
    <dgm:cxn modelId="{357077E8-F885-4A4C-A5B5-A59E320FC2D9}" srcId="{E179B334-0944-49E2-96A0-E02A6B62E144}" destId="{B81D9A8C-F318-46FF-B425-4BB5ADAC7925}" srcOrd="0" destOrd="0" parTransId="{5E9D377A-2829-477A-85E8-03E6FA5B0684}" sibTransId="{B056DF8D-CB6C-4416-A6F8-9B922EE2E737}"/>
    <dgm:cxn modelId="{6792C0EE-49CD-47A7-B33D-C80CC5DAF66D}" type="presOf" srcId="{6B9479D7-A2F6-4CBF-AD1F-D240F8B06FCC}" destId="{FE6C7A13-B2A0-436B-9EEF-6E94107DF60A}" srcOrd="0" destOrd="0" presId="urn:microsoft.com/office/officeart/2005/8/layout/list1"/>
    <dgm:cxn modelId="{AB00F4F5-B2BE-4208-AFBE-0A1BCC922075}" srcId="{B81D9A8C-F318-46FF-B425-4BB5ADAC7925}" destId="{6A6FC9F5-B27D-4868-BCB3-F54BDCC5B1AB}" srcOrd="1" destOrd="0" parTransId="{57D5A6E0-FE4B-4F45-ACDC-8AF5D4DD0DE1}" sibTransId="{5E3C3843-A9AA-40C6-B02F-F62309339200}"/>
    <dgm:cxn modelId="{9CE9DF81-EA13-49B5-8244-BC0B25873CED}" type="presParOf" srcId="{AABF4E92-BEDE-42BA-91F9-6C8888143385}" destId="{40E28103-E0CA-430D-98D5-2EED7F318857}" srcOrd="0" destOrd="0" presId="urn:microsoft.com/office/officeart/2005/8/layout/list1"/>
    <dgm:cxn modelId="{2B0E3D5A-AECE-449F-B077-6CD0B2645962}" type="presParOf" srcId="{40E28103-E0CA-430D-98D5-2EED7F318857}" destId="{DD714D46-66BB-4FC7-B1A7-99160A535C68}" srcOrd="0" destOrd="0" presId="urn:microsoft.com/office/officeart/2005/8/layout/list1"/>
    <dgm:cxn modelId="{A7B38764-593E-46E5-99D5-F52BC26C939D}" type="presParOf" srcId="{40E28103-E0CA-430D-98D5-2EED7F318857}" destId="{C2111322-EE2D-43E6-A17D-631E3ABACA38}" srcOrd="1" destOrd="0" presId="urn:microsoft.com/office/officeart/2005/8/layout/list1"/>
    <dgm:cxn modelId="{9C14E475-5397-417C-9667-4A9AB943B401}" type="presParOf" srcId="{AABF4E92-BEDE-42BA-91F9-6C8888143385}" destId="{E877AF4B-D38F-4216-A7EB-7F139DB95E14}" srcOrd="1" destOrd="0" presId="urn:microsoft.com/office/officeart/2005/8/layout/list1"/>
    <dgm:cxn modelId="{D6ABCF80-BD11-4E24-A9BA-C1762EAA0A1F}" type="presParOf" srcId="{AABF4E92-BEDE-42BA-91F9-6C8888143385}" destId="{50267C43-A214-4068-9B98-D5272948C9B5}" srcOrd="2" destOrd="0" presId="urn:microsoft.com/office/officeart/2005/8/layout/list1"/>
    <dgm:cxn modelId="{47F9D7BB-67ED-4079-BC57-DC5635A09CE1}" type="presParOf" srcId="{AABF4E92-BEDE-42BA-91F9-6C8888143385}" destId="{1C559370-4AA4-438F-A867-CDE0A21AA167}" srcOrd="3" destOrd="0" presId="urn:microsoft.com/office/officeart/2005/8/layout/list1"/>
    <dgm:cxn modelId="{3631E251-1F39-4150-AC76-559C8DE987C6}" type="presParOf" srcId="{AABF4E92-BEDE-42BA-91F9-6C8888143385}" destId="{67235787-51EA-41DF-9E16-B8EB193BB1F2}" srcOrd="4" destOrd="0" presId="urn:microsoft.com/office/officeart/2005/8/layout/list1"/>
    <dgm:cxn modelId="{0DC69A82-5071-4DA8-90E6-BE73E7BFE08A}" type="presParOf" srcId="{67235787-51EA-41DF-9E16-B8EB193BB1F2}" destId="{E44199B5-1053-414B-B060-E03380E73375}" srcOrd="0" destOrd="0" presId="urn:microsoft.com/office/officeart/2005/8/layout/list1"/>
    <dgm:cxn modelId="{79C1BD4C-DE7D-4DF9-838D-8B8056B974CF}" type="presParOf" srcId="{67235787-51EA-41DF-9E16-B8EB193BB1F2}" destId="{F7C4FAF2-24FC-40C2-9054-43412A0020DB}" srcOrd="1" destOrd="0" presId="urn:microsoft.com/office/officeart/2005/8/layout/list1"/>
    <dgm:cxn modelId="{306C14E6-7504-40F3-8AFA-C3B969F504E7}" type="presParOf" srcId="{AABF4E92-BEDE-42BA-91F9-6C8888143385}" destId="{454337CA-CE3C-47D5-B2DF-F41718559959}" srcOrd="5" destOrd="0" presId="urn:microsoft.com/office/officeart/2005/8/layout/list1"/>
    <dgm:cxn modelId="{3E99A29A-7CA4-4187-AD13-0CAECA7140C5}" type="presParOf" srcId="{AABF4E92-BEDE-42BA-91F9-6C8888143385}" destId="{FE6C7A13-B2A0-436B-9EEF-6E94107DF60A}"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A9B7C6-D5C5-4282-B91C-4401A73A143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7C3F55-3017-4B1E-B1C6-45599FBE7AC8}">
      <dgm:prSet custT="1"/>
      <dgm:spPr/>
      <dgm:t>
        <a:bodyPr/>
        <a:lstStyle/>
        <a:p>
          <a:pPr>
            <a:lnSpc>
              <a:spcPct val="100000"/>
            </a:lnSpc>
          </a:pPr>
          <a:r>
            <a:rPr lang="en-US" sz="2000" b="0" i="0" baseline="0" dirty="0"/>
            <a:t>Encourage the use of self-monitoring techniques that are appealing to users and that provide relevant feedback to promote </a:t>
          </a:r>
          <a:r>
            <a:rPr lang="en-US" sz="2000" dirty="0"/>
            <a:t>PA</a:t>
          </a:r>
          <a:r>
            <a:rPr lang="en-US" sz="2000" b="0" i="0" baseline="0" dirty="0"/>
            <a:t>, including wearable devices.</a:t>
          </a:r>
          <a:endParaRPr lang="en-US" sz="2000" dirty="0"/>
        </a:p>
      </dgm:t>
    </dgm:pt>
    <dgm:pt modelId="{381F13B7-1E0A-499C-B4EE-A539A7EC27FB}" type="parTrans" cxnId="{0DAFDC7C-D47F-4E45-9A53-3086B6BFF5F5}">
      <dgm:prSet/>
      <dgm:spPr/>
      <dgm:t>
        <a:bodyPr/>
        <a:lstStyle/>
        <a:p>
          <a:endParaRPr lang="en-US"/>
        </a:p>
      </dgm:t>
    </dgm:pt>
    <dgm:pt modelId="{4E5501E7-10BF-4A4E-9A19-84D691803F2D}" type="sibTrans" cxnId="{0DAFDC7C-D47F-4E45-9A53-3086B6BFF5F5}">
      <dgm:prSet/>
      <dgm:spPr/>
      <dgm:t>
        <a:bodyPr/>
        <a:lstStyle/>
        <a:p>
          <a:endParaRPr lang="en-US"/>
        </a:p>
      </dgm:t>
    </dgm:pt>
    <dgm:pt modelId="{A9FF185E-01E8-48B8-8586-F24F5D76D256}">
      <dgm:prSet custT="1"/>
      <dgm:spPr/>
      <dgm:t>
        <a:bodyPr/>
        <a:lstStyle/>
        <a:p>
          <a:pPr>
            <a:lnSpc>
              <a:spcPct val="100000"/>
            </a:lnSpc>
          </a:pPr>
          <a:r>
            <a:rPr lang="en-US" sz="2000" b="0" i="0" baseline="0" dirty="0"/>
            <a:t>Promote the different forms, channels, and methods for ongoing support of </a:t>
          </a:r>
          <a:r>
            <a:rPr lang="en-US" sz="2000" dirty="0"/>
            <a:t>PA</a:t>
          </a:r>
          <a:r>
            <a:rPr lang="en-US" sz="2000" b="0" i="0" baseline="0" dirty="0"/>
            <a:t>. This can be through:</a:t>
          </a:r>
          <a:endParaRPr lang="en-US" sz="2000" dirty="0"/>
        </a:p>
      </dgm:t>
    </dgm:pt>
    <dgm:pt modelId="{C4076365-5A67-4A78-AB12-1EEDC35B5295}" type="parTrans" cxnId="{EFBE37AC-4FFD-407B-B056-D799C6E7A957}">
      <dgm:prSet/>
      <dgm:spPr/>
      <dgm:t>
        <a:bodyPr/>
        <a:lstStyle/>
        <a:p>
          <a:endParaRPr lang="en-US"/>
        </a:p>
      </dgm:t>
    </dgm:pt>
    <dgm:pt modelId="{078F0D74-257D-4584-B824-282F992A5B94}" type="sibTrans" cxnId="{EFBE37AC-4FFD-407B-B056-D799C6E7A957}">
      <dgm:prSet/>
      <dgm:spPr/>
      <dgm:t>
        <a:bodyPr/>
        <a:lstStyle/>
        <a:p>
          <a:endParaRPr lang="en-US"/>
        </a:p>
      </dgm:t>
    </dgm:pt>
    <dgm:pt modelId="{5A8180EC-6E9E-4BFE-8AAD-E8E08A2438D5}">
      <dgm:prSet custT="1"/>
      <dgm:spPr/>
      <dgm:t>
        <a:bodyPr/>
        <a:lstStyle/>
        <a:p>
          <a:pPr algn="l">
            <a:lnSpc>
              <a:spcPct val="100000"/>
            </a:lnSpc>
            <a:buFont typeface="Arial" panose="020B0604020202020204" pitchFamily="34" charset="0"/>
            <a:buChar char="•"/>
          </a:pPr>
          <a:r>
            <a:rPr lang="en-US" sz="1600" b="1" i="0" baseline="0" dirty="0">
              <a:solidFill>
                <a:schemeClr val="tx2">
                  <a:lumMod val="75000"/>
                  <a:lumOff val="25000"/>
                </a:schemeClr>
              </a:solidFill>
            </a:rPr>
            <a:t>online communities</a:t>
          </a:r>
          <a:endParaRPr lang="en-US" sz="1600" b="1" dirty="0">
            <a:solidFill>
              <a:schemeClr val="tx2">
                <a:lumMod val="75000"/>
                <a:lumOff val="25000"/>
              </a:schemeClr>
            </a:solidFill>
          </a:endParaRPr>
        </a:p>
      </dgm:t>
    </dgm:pt>
    <dgm:pt modelId="{DC8F93F8-5021-450B-95C1-96398A5D43D0}" type="parTrans" cxnId="{869614D9-DF2D-4411-9148-8129E44DC701}">
      <dgm:prSet/>
      <dgm:spPr/>
      <dgm:t>
        <a:bodyPr/>
        <a:lstStyle/>
        <a:p>
          <a:endParaRPr lang="en-US"/>
        </a:p>
      </dgm:t>
    </dgm:pt>
    <dgm:pt modelId="{429CCE1F-BD10-410C-9AD2-8142EBC956B9}" type="sibTrans" cxnId="{869614D9-DF2D-4411-9148-8129E44DC701}">
      <dgm:prSet/>
      <dgm:spPr/>
      <dgm:t>
        <a:bodyPr/>
        <a:lstStyle/>
        <a:p>
          <a:endParaRPr lang="en-US"/>
        </a:p>
      </dgm:t>
    </dgm:pt>
    <dgm:pt modelId="{2B833E9C-8E5D-4BCB-BEDB-78B05475A9F9}">
      <dgm:prSet custT="1"/>
      <dgm:spPr/>
      <dgm:t>
        <a:bodyPr/>
        <a:lstStyle/>
        <a:p>
          <a:pPr algn="l">
            <a:lnSpc>
              <a:spcPct val="100000"/>
            </a:lnSpc>
            <a:buFont typeface="Arial" panose="020B0604020202020204" pitchFamily="34" charset="0"/>
            <a:buChar char="•"/>
          </a:pPr>
          <a:r>
            <a:rPr lang="en-US" sz="1600" b="1" i="0" baseline="0" dirty="0">
              <a:solidFill>
                <a:schemeClr val="tx2">
                  <a:lumMod val="75000"/>
                  <a:lumOff val="25000"/>
                </a:schemeClr>
              </a:solidFill>
            </a:rPr>
            <a:t>personal networks</a:t>
          </a:r>
          <a:endParaRPr lang="en-US" sz="1600" b="1" dirty="0">
            <a:solidFill>
              <a:schemeClr val="tx2">
                <a:lumMod val="75000"/>
                <a:lumOff val="25000"/>
              </a:schemeClr>
            </a:solidFill>
          </a:endParaRPr>
        </a:p>
      </dgm:t>
    </dgm:pt>
    <dgm:pt modelId="{F3A84382-BECD-47C8-8A0D-C3DFC88A7E95}" type="parTrans" cxnId="{B399ED81-6DCD-4860-BDA3-66C561C8AEE4}">
      <dgm:prSet/>
      <dgm:spPr/>
      <dgm:t>
        <a:bodyPr/>
        <a:lstStyle/>
        <a:p>
          <a:endParaRPr lang="en-US"/>
        </a:p>
      </dgm:t>
    </dgm:pt>
    <dgm:pt modelId="{32867E5C-028D-427D-8DCD-7981801ADF1C}" type="sibTrans" cxnId="{B399ED81-6DCD-4860-BDA3-66C561C8AEE4}">
      <dgm:prSet/>
      <dgm:spPr/>
      <dgm:t>
        <a:bodyPr/>
        <a:lstStyle/>
        <a:p>
          <a:endParaRPr lang="en-US"/>
        </a:p>
      </dgm:t>
    </dgm:pt>
    <dgm:pt modelId="{97132FBD-39D7-43E6-B7D0-B6CFC797EF57}">
      <dgm:prSet custT="1"/>
      <dgm:spPr/>
      <dgm:t>
        <a:bodyPr/>
        <a:lstStyle/>
        <a:p>
          <a:pPr algn="l">
            <a:lnSpc>
              <a:spcPct val="100000"/>
            </a:lnSpc>
            <a:buFont typeface="Arial" panose="020B0604020202020204" pitchFamily="34" charset="0"/>
            <a:buNone/>
          </a:pPr>
          <a:r>
            <a:rPr lang="en-US" sz="1600" b="1" i="0" baseline="0" dirty="0">
              <a:solidFill>
                <a:schemeClr val="tx2">
                  <a:lumMod val="75000"/>
                  <a:lumOff val="25000"/>
                </a:schemeClr>
              </a:solidFill>
            </a:rPr>
            <a:t>community-based partnerships </a:t>
          </a:r>
          <a:endParaRPr lang="en-US" sz="1600" b="1" dirty="0">
            <a:solidFill>
              <a:schemeClr val="tx2">
                <a:lumMod val="75000"/>
                <a:lumOff val="25000"/>
              </a:schemeClr>
            </a:solidFill>
          </a:endParaRPr>
        </a:p>
      </dgm:t>
    </dgm:pt>
    <dgm:pt modelId="{60786A69-8BC2-43C6-927B-19DD2E4A5E4A}" type="parTrans" cxnId="{BEC9CBB3-AAF0-422B-BB85-B79EF06EA4DB}">
      <dgm:prSet/>
      <dgm:spPr/>
      <dgm:t>
        <a:bodyPr/>
        <a:lstStyle/>
        <a:p>
          <a:endParaRPr lang="en-US"/>
        </a:p>
      </dgm:t>
    </dgm:pt>
    <dgm:pt modelId="{EE6225F8-608A-4430-9193-8C2731208DD8}" type="sibTrans" cxnId="{BEC9CBB3-AAF0-422B-BB85-B79EF06EA4DB}">
      <dgm:prSet/>
      <dgm:spPr/>
      <dgm:t>
        <a:bodyPr/>
        <a:lstStyle/>
        <a:p>
          <a:endParaRPr lang="en-US"/>
        </a:p>
      </dgm:t>
    </dgm:pt>
    <dgm:pt modelId="{6081A70F-90E6-4778-8BCA-C58487F16623}">
      <dgm:prSet custT="1"/>
      <dgm:spPr/>
      <dgm:t>
        <a:bodyPr/>
        <a:lstStyle/>
        <a:p>
          <a:pPr algn="l">
            <a:lnSpc>
              <a:spcPct val="100000"/>
            </a:lnSpc>
            <a:buFont typeface="Arial" panose="020B0604020202020204" pitchFamily="34" charset="0"/>
            <a:buChar char="•"/>
          </a:pPr>
          <a:r>
            <a:rPr lang="en-US" sz="1600" b="1" i="0" baseline="0" dirty="0">
              <a:solidFill>
                <a:schemeClr val="tx2">
                  <a:lumMod val="75000"/>
                  <a:lumOff val="25000"/>
                </a:schemeClr>
              </a:solidFill>
            </a:rPr>
            <a:t>outlets that are safe, diverse, and inclusive</a:t>
          </a:r>
          <a:endParaRPr lang="en-US" sz="1600" b="1" dirty="0">
            <a:solidFill>
              <a:schemeClr val="tx2">
                <a:lumMod val="75000"/>
                <a:lumOff val="25000"/>
              </a:schemeClr>
            </a:solidFill>
          </a:endParaRPr>
        </a:p>
      </dgm:t>
    </dgm:pt>
    <dgm:pt modelId="{0995E242-A660-43BD-A8C5-449BD3C3B5C4}" type="parTrans" cxnId="{A4E91891-80ED-47B2-A00B-9AFE8A0BAE81}">
      <dgm:prSet/>
      <dgm:spPr/>
      <dgm:t>
        <a:bodyPr/>
        <a:lstStyle/>
        <a:p>
          <a:endParaRPr lang="en-US"/>
        </a:p>
      </dgm:t>
    </dgm:pt>
    <dgm:pt modelId="{8A9D7D22-41F2-4574-BD35-1154623EE7F9}" type="sibTrans" cxnId="{A4E91891-80ED-47B2-A00B-9AFE8A0BAE81}">
      <dgm:prSet/>
      <dgm:spPr/>
      <dgm:t>
        <a:bodyPr/>
        <a:lstStyle/>
        <a:p>
          <a:endParaRPr lang="en-US"/>
        </a:p>
      </dgm:t>
    </dgm:pt>
    <dgm:pt modelId="{71B05BD8-3C00-4919-9145-3CD86801D29A}">
      <dgm:prSet custT="1"/>
      <dgm:spPr/>
      <dgm:t>
        <a:bodyPr/>
        <a:lstStyle/>
        <a:p>
          <a:pPr>
            <a:lnSpc>
              <a:spcPct val="100000"/>
            </a:lnSpc>
          </a:pPr>
          <a:r>
            <a:rPr lang="en-US" sz="2000" b="0" i="0" baseline="0" dirty="0"/>
            <a:t>Since affective experiences may constitute an important barrier to PA participation, strategies to preemptively address possible contributing factors that include reconsidering the physical and social environment</a:t>
          </a:r>
          <a:r>
            <a:rPr lang="en-US" sz="2400" b="0" i="0" baseline="0" dirty="0"/>
            <a:t>.</a:t>
          </a:r>
          <a:endParaRPr lang="en-US" sz="2400" dirty="0"/>
        </a:p>
      </dgm:t>
    </dgm:pt>
    <dgm:pt modelId="{2DC9D1F5-C252-49C3-A998-205F7516465A}" type="parTrans" cxnId="{5843472E-C382-4512-B320-EFF7D26FFBB5}">
      <dgm:prSet/>
      <dgm:spPr/>
      <dgm:t>
        <a:bodyPr/>
        <a:lstStyle/>
        <a:p>
          <a:endParaRPr lang="en-US"/>
        </a:p>
      </dgm:t>
    </dgm:pt>
    <dgm:pt modelId="{659ACEAC-F62E-46AA-BCD6-35568DBDBC3B}" type="sibTrans" cxnId="{5843472E-C382-4512-B320-EFF7D26FFBB5}">
      <dgm:prSet/>
      <dgm:spPr/>
      <dgm:t>
        <a:bodyPr/>
        <a:lstStyle/>
        <a:p>
          <a:endParaRPr lang="en-US"/>
        </a:p>
      </dgm:t>
    </dgm:pt>
    <dgm:pt modelId="{4B2B6549-B778-4D49-AED6-076A81B1DCAA}" type="pres">
      <dgm:prSet presAssocID="{ABA9B7C6-D5C5-4282-B91C-4401A73A1433}" presName="root" presStyleCnt="0">
        <dgm:presLayoutVars>
          <dgm:dir/>
          <dgm:resizeHandles val="exact"/>
        </dgm:presLayoutVars>
      </dgm:prSet>
      <dgm:spPr/>
    </dgm:pt>
    <dgm:pt modelId="{1261E7EB-7177-49D1-8F61-660841D9F286}" type="pres">
      <dgm:prSet presAssocID="{C17C3F55-3017-4B1E-B1C6-45599FBE7AC8}" presName="compNode" presStyleCnt="0"/>
      <dgm:spPr/>
    </dgm:pt>
    <dgm:pt modelId="{F3014713-2D42-46C8-B0A1-E314973BBCB9}" type="pres">
      <dgm:prSet presAssocID="{C17C3F55-3017-4B1E-B1C6-45599FBE7AC8}" presName="bgRect" presStyleLbl="bgShp" presStyleIdx="0" presStyleCnt="3"/>
      <dgm:spPr/>
    </dgm:pt>
    <dgm:pt modelId="{05D318EF-7609-483B-97AF-DD9E378D2C13}" type="pres">
      <dgm:prSet presAssocID="{C17C3F55-3017-4B1E-B1C6-45599FBE7A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atch outline"/>
        </a:ext>
      </dgm:extLst>
    </dgm:pt>
    <dgm:pt modelId="{08B7CB3F-CE00-4356-9E21-2AE6DD99C06E}" type="pres">
      <dgm:prSet presAssocID="{C17C3F55-3017-4B1E-B1C6-45599FBE7AC8}" presName="spaceRect" presStyleCnt="0"/>
      <dgm:spPr/>
    </dgm:pt>
    <dgm:pt modelId="{49AD3A2A-7500-40E4-8E94-2721B69EF73A}" type="pres">
      <dgm:prSet presAssocID="{C17C3F55-3017-4B1E-B1C6-45599FBE7AC8}" presName="parTx" presStyleLbl="revTx" presStyleIdx="0" presStyleCnt="4">
        <dgm:presLayoutVars>
          <dgm:chMax val="0"/>
          <dgm:chPref val="0"/>
        </dgm:presLayoutVars>
      </dgm:prSet>
      <dgm:spPr/>
    </dgm:pt>
    <dgm:pt modelId="{98DA7BDF-4EB5-4975-8088-7A2B73168567}" type="pres">
      <dgm:prSet presAssocID="{4E5501E7-10BF-4A4E-9A19-84D691803F2D}" presName="sibTrans" presStyleCnt="0"/>
      <dgm:spPr/>
    </dgm:pt>
    <dgm:pt modelId="{E63E264F-0A49-4288-9D58-705758FDE20C}" type="pres">
      <dgm:prSet presAssocID="{A9FF185E-01E8-48B8-8586-F24F5D76D256}" presName="compNode" presStyleCnt="0"/>
      <dgm:spPr/>
    </dgm:pt>
    <dgm:pt modelId="{295F88B9-49E0-48B3-8276-9A07CB788E73}" type="pres">
      <dgm:prSet presAssocID="{A9FF185E-01E8-48B8-8586-F24F5D76D256}" presName="bgRect" presStyleLbl="bgShp" presStyleIdx="1" presStyleCnt="3" custLinFactNeighborX="319" custLinFactNeighborY="-3259"/>
      <dgm:spPr/>
    </dgm:pt>
    <dgm:pt modelId="{DB90ACBA-3093-429C-BB3B-2E6228EE505A}" type="pres">
      <dgm:prSet presAssocID="{A9FF185E-01E8-48B8-8586-F24F5D76D2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5597C56B-F480-4D0C-A8DB-230BD87C43A6}" type="pres">
      <dgm:prSet presAssocID="{A9FF185E-01E8-48B8-8586-F24F5D76D256}" presName="spaceRect" presStyleCnt="0"/>
      <dgm:spPr/>
    </dgm:pt>
    <dgm:pt modelId="{B56D6588-1632-45E2-877D-601501AC0064}" type="pres">
      <dgm:prSet presAssocID="{A9FF185E-01E8-48B8-8586-F24F5D76D256}" presName="parTx" presStyleLbl="revTx" presStyleIdx="1" presStyleCnt="4">
        <dgm:presLayoutVars>
          <dgm:chMax val="0"/>
          <dgm:chPref val="0"/>
        </dgm:presLayoutVars>
      </dgm:prSet>
      <dgm:spPr/>
    </dgm:pt>
    <dgm:pt modelId="{9ED5FF4F-0036-4908-9E0E-7F8BB7862E77}" type="pres">
      <dgm:prSet presAssocID="{A9FF185E-01E8-48B8-8586-F24F5D76D256}" presName="desTx" presStyleLbl="revTx" presStyleIdx="2" presStyleCnt="4" custScaleX="90037" custScaleY="84303" custLinFactNeighborX="-3757" custLinFactNeighborY="9625">
        <dgm:presLayoutVars/>
      </dgm:prSet>
      <dgm:spPr/>
    </dgm:pt>
    <dgm:pt modelId="{B045430B-AA96-4276-8BE8-78FFB8A793C0}" type="pres">
      <dgm:prSet presAssocID="{078F0D74-257D-4584-B824-282F992A5B94}" presName="sibTrans" presStyleCnt="0"/>
      <dgm:spPr/>
    </dgm:pt>
    <dgm:pt modelId="{6763D5F2-791F-4E7A-BCF9-362E998D7B78}" type="pres">
      <dgm:prSet presAssocID="{71B05BD8-3C00-4919-9145-3CD86801D29A}" presName="compNode" presStyleCnt="0"/>
      <dgm:spPr/>
    </dgm:pt>
    <dgm:pt modelId="{57557E99-6F76-42CE-9062-34E78E8B08B1}" type="pres">
      <dgm:prSet presAssocID="{71B05BD8-3C00-4919-9145-3CD86801D29A}" presName="bgRect" presStyleLbl="bgShp" presStyleIdx="2" presStyleCnt="3"/>
      <dgm:spPr/>
    </dgm:pt>
    <dgm:pt modelId="{5588E533-0E41-428B-855A-DE180E061EB6}" type="pres">
      <dgm:prSet presAssocID="{71B05BD8-3C00-4919-9145-3CD86801D2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09388A01-6BA4-49B3-B3F5-02C0181A9D83}" type="pres">
      <dgm:prSet presAssocID="{71B05BD8-3C00-4919-9145-3CD86801D29A}" presName="spaceRect" presStyleCnt="0"/>
      <dgm:spPr/>
    </dgm:pt>
    <dgm:pt modelId="{7D797341-AFCF-4A03-9A8A-07418F9F82A6}" type="pres">
      <dgm:prSet presAssocID="{71B05BD8-3C00-4919-9145-3CD86801D29A}" presName="parTx" presStyleLbl="revTx" presStyleIdx="3" presStyleCnt="4">
        <dgm:presLayoutVars>
          <dgm:chMax val="0"/>
          <dgm:chPref val="0"/>
        </dgm:presLayoutVars>
      </dgm:prSet>
      <dgm:spPr/>
    </dgm:pt>
  </dgm:ptLst>
  <dgm:cxnLst>
    <dgm:cxn modelId="{46994312-B7AE-40F9-B32E-A3C735276DBF}" type="presOf" srcId="{71B05BD8-3C00-4919-9145-3CD86801D29A}" destId="{7D797341-AFCF-4A03-9A8A-07418F9F82A6}" srcOrd="0" destOrd="0" presId="urn:microsoft.com/office/officeart/2018/2/layout/IconVerticalSolidList"/>
    <dgm:cxn modelId="{5843472E-C382-4512-B320-EFF7D26FFBB5}" srcId="{ABA9B7C6-D5C5-4282-B91C-4401A73A1433}" destId="{71B05BD8-3C00-4919-9145-3CD86801D29A}" srcOrd="2" destOrd="0" parTransId="{2DC9D1F5-C252-49C3-A998-205F7516465A}" sibTransId="{659ACEAC-F62E-46AA-BCD6-35568DBDBC3B}"/>
    <dgm:cxn modelId="{17659F54-7DA4-420F-9E0F-8280B88C89E3}" type="presOf" srcId="{97132FBD-39D7-43E6-B7D0-B6CFC797EF57}" destId="{9ED5FF4F-0036-4908-9E0E-7F8BB7862E77}" srcOrd="0" destOrd="2" presId="urn:microsoft.com/office/officeart/2018/2/layout/IconVerticalSolidList"/>
    <dgm:cxn modelId="{8EAC1A58-F7EC-4D0C-8A29-F16AFDF38BC6}" type="presOf" srcId="{ABA9B7C6-D5C5-4282-B91C-4401A73A1433}" destId="{4B2B6549-B778-4D49-AED6-076A81B1DCAA}" srcOrd="0" destOrd="0" presId="urn:microsoft.com/office/officeart/2018/2/layout/IconVerticalSolidList"/>
    <dgm:cxn modelId="{0DAFDC7C-D47F-4E45-9A53-3086B6BFF5F5}" srcId="{ABA9B7C6-D5C5-4282-B91C-4401A73A1433}" destId="{C17C3F55-3017-4B1E-B1C6-45599FBE7AC8}" srcOrd="0" destOrd="0" parTransId="{381F13B7-1E0A-499C-B4EE-A539A7EC27FB}" sibTransId="{4E5501E7-10BF-4A4E-9A19-84D691803F2D}"/>
    <dgm:cxn modelId="{98179A7D-F92B-479C-A3DF-C76E571DE4FA}" type="presOf" srcId="{6081A70F-90E6-4778-8BCA-C58487F16623}" destId="{9ED5FF4F-0036-4908-9E0E-7F8BB7862E77}" srcOrd="0" destOrd="3" presId="urn:microsoft.com/office/officeart/2018/2/layout/IconVerticalSolidList"/>
    <dgm:cxn modelId="{B399ED81-6DCD-4860-BDA3-66C561C8AEE4}" srcId="{A9FF185E-01E8-48B8-8586-F24F5D76D256}" destId="{2B833E9C-8E5D-4BCB-BEDB-78B05475A9F9}" srcOrd="1" destOrd="0" parTransId="{F3A84382-BECD-47C8-8A0D-C3DFC88A7E95}" sibTransId="{32867E5C-028D-427D-8DCD-7981801ADF1C}"/>
    <dgm:cxn modelId="{BA948C8C-026D-4D13-B25A-92A9A7AB17A3}" type="presOf" srcId="{2B833E9C-8E5D-4BCB-BEDB-78B05475A9F9}" destId="{9ED5FF4F-0036-4908-9E0E-7F8BB7862E77}" srcOrd="0" destOrd="1" presId="urn:microsoft.com/office/officeart/2018/2/layout/IconVerticalSolidList"/>
    <dgm:cxn modelId="{A4E91891-80ED-47B2-A00B-9AFE8A0BAE81}" srcId="{A9FF185E-01E8-48B8-8586-F24F5D76D256}" destId="{6081A70F-90E6-4778-8BCA-C58487F16623}" srcOrd="3" destOrd="0" parTransId="{0995E242-A660-43BD-A8C5-449BD3C3B5C4}" sibTransId="{8A9D7D22-41F2-4574-BD35-1154623EE7F9}"/>
    <dgm:cxn modelId="{2ED18494-8A82-4C14-8F1F-92A699ED6EF8}" type="presOf" srcId="{C17C3F55-3017-4B1E-B1C6-45599FBE7AC8}" destId="{49AD3A2A-7500-40E4-8E94-2721B69EF73A}" srcOrd="0" destOrd="0" presId="urn:microsoft.com/office/officeart/2018/2/layout/IconVerticalSolidList"/>
    <dgm:cxn modelId="{EFBE37AC-4FFD-407B-B056-D799C6E7A957}" srcId="{ABA9B7C6-D5C5-4282-B91C-4401A73A1433}" destId="{A9FF185E-01E8-48B8-8586-F24F5D76D256}" srcOrd="1" destOrd="0" parTransId="{C4076365-5A67-4A78-AB12-1EEDC35B5295}" sibTransId="{078F0D74-257D-4584-B824-282F992A5B94}"/>
    <dgm:cxn modelId="{96F5D9AD-2DD8-40D2-8CB1-9A6998DA030A}" type="presOf" srcId="{A9FF185E-01E8-48B8-8586-F24F5D76D256}" destId="{B56D6588-1632-45E2-877D-601501AC0064}" srcOrd="0" destOrd="0" presId="urn:microsoft.com/office/officeart/2018/2/layout/IconVerticalSolidList"/>
    <dgm:cxn modelId="{BEC9CBB3-AAF0-422B-BB85-B79EF06EA4DB}" srcId="{A9FF185E-01E8-48B8-8586-F24F5D76D256}" destId="{97132FBD-39D7-43E6-B7D0-B6CFC797EF57}" srcOrd="2" destOrd="0" parTransId="{60786A69-8BC2-43C6-927B-19DD2E4A5E4A}" sibTransId="{EE6225F8-608A-4430-9193-8C2731208DD8}"/>
    <dgm:cxn modelId="{F1CA92C4-EC1A-4977-B424-8AB137F9C5AD}" type="presOf" srcId="{5A8180EC-6E9E-4BFE-8AAD-E8E08A2438D5}" destId="{9ED5FF4F-0036-4908-9E0E-7F8BB7862E77}" srcOrd="0" destOrd="0" presId="urn:microsoft.com/office/officeart/2018/2/layout/IconVerticalSolidList"/>
    <dgm:cxn modelId="{869614D9-DF2D-4411-9148-8129E44DC701}" srcId="{A9FF185E-01E8-48B8-8586-F24F5D76D256}" destId="{5A8180EC-6E9E-4BFE-8AAD-E8E08A2438D5}" srcOrd="0" destOrd="0" parTransId="{DC8F93F8-5021-450B-95C1-96398A5D43D0}" sibTransId="{429CCE1F-BD10-410C-9AD2-8142EBC956B9}"/>
    <dgm:cxn modelId="{550CF480-EA2D-4814-93CB-72FCE0281E99}" type="presParOf" srcId="{4B2B6549-B778-4D49-AED6-076A81B1DCAA}" destId="{1261E7EB-7177-49D1-8F61-660841D9F286}" srcOrd="0" destOrd="0" presId="urn:microsoft.com/office/officeart/2018/2/layout/IconVerticalSolidList"/>
    <dgm:cxn modelId="{871F4233-2AC9-490B-91D8-FF4457AF6992}" type="presParOf" srcId="{1261E7EB-7177-49D1-8F61-660841D9F286}" destId="{F3014713-2D42-46C8-B0A1-E314973BBCB9}" srcOrd="0" destOrd="0" presId="urn:microsoft.com/office/officeart/2018/2/layout/IconVerticalSolidList"/>
    <dgm:cxn modelId="{ABCCEF0A-BE9F-4511-AD57-762F57A69A02}" type="presParOf" srcId="{1261E7EB-7177-49D1-8F61-660841D9F286}" destId="{05D318EF-7609-483B-97AF-DD9E378D2C13}" srcOrd="1" destOrd="0" presId="urn:microsoft.com/office/officeart/2018/2/layout/IconVerticalSolidList"/>
    <dgm:cxn modelId="{62E198A3-DDDD-4220-8A12-74860DDD657D}" type="presParOf" srcId="{1261E7EB-7177-49D1-8F61-660841D9F286}" destId="{08B7CB3F-CE00-4356-9E21-2AE6DD99C06E}" srcOrd="2" destOrd="0" presId="urn:microsoft.com/office/officeart/2018/2/layout/IconVerticalSolidList"/>
    <dgm:cxn modelId="{DBA6F41B-A0C2-4A87-A56D-08F08A041FBA}" type="presParOf" srcId="{1261E7EB-7177-49D1-8F61-660841D9F286}" destId="{49AD3A2A-7500-40E4-8E94-2721B69EF73A}" srcOrd="3" destOrd="0" presId="urn:microsoft.com/office/officeart/2018/2/layout/IconVerticalSolidList"/>
    <dgm:cxn modelId="{DA380A05-B792-4A0C-9AD7-429D997CD8EE}" type="presParOf" srcId="{4B2B6549-B778-4D49-AED6-076A81B1DCAA}" destId="{98DA7BDF-4EB5-4975-8088-7A2B73168567}" srcOrd="1" destOrd="0" presId="urn:microsoft.com/office/officeart/2018/2/layout/IconVerticalSolidList"/>
    <dgm:cxn modelId="{22FF83E1-8306-45EE-AC0C-6E784A7864C4}" type="presParOf" srcId="{4B2B6549-B778-4D49-AED6-076A81B1DCAA}" destId="{E63E264F-0A49-4288-9D58-705758FDE20C}" srcOrd="2" destOrd="0" presId="urn:microsoft.com/office/officeart/2018/2/layout/IconVerticalSolidList"/>
    <dgm:cxn modelId="{BFC1D310-84B5-4419-9C17-C1CDD54BB494}" type="presParOf" srcId="{E63E264F-0A49-4288-9D58-705758FDE20C}" destId="{295F88B9-49E0-48B3-8276-9A07CB788E73}" srcOrd="0" destOrd="0" presId="urn:microsoft.com/office/officeart/2018/2/layout/IconVerticalSolidList"/>
    <dgm:cxn modelId="{CB20C9BC-139D-4351-9543-E6DBA2CF0A55}" type="presParOf" srcId="{E63E264F-0A49-4288-9D58-705758FDE20C}" destId="{DB90ACBA-3093-429C-BB3B-2E6228EE505A}" srcOrd="1" destOrd="0" presId="urn:microsoft.com/office/officeart/2018/2/layout/IconVerticalSolidList"/>
    <dgm:cxn modelId="{C54310AA-49E3-4D22-8530-40B5876B907A}" type="presParOf" srcId="{E63E264F-0A49-4288-9D58-705758FDE20C}" destId="{5597C56B-F480-4D0C-A8DB-230BD87C43A6}" srcOrd="2" destOrd="0" presId="urn:microsoft.com/office/officeart/2018/2/layout/IconVerticalSolidList"/>
    <dgm:cxn modelId="{E8D75747-6A9A-4D79-8640-5B7E5FCA51D0}" type="presParOf" srcId="{E63E264F-0A49-4288-9D58-705758FDE20C}" destId="{B56D6588-1632-45E2-877D-601501AC0064}" srcOrd="3" destOrd="0" presId="urn:microsoft.com/office/officeart/2018/2/layout/IconVerticalSolidList"/>
    <dgm:cxn modelId="{0D13F139-37B3-4CD6-B63D-74E51D18AF3A}" type="presParOf" srcId="{E63E264F-0A49-4288-9D58-705758FDE20C}" destId="{9ED5FF4F-0036-4908-9E0E-7F8BB7862E77}" srcOrd="4" destOrd="0" presId="urn:microsoft.com/office/officeart/2018/2/layout/IconVerticalSolidList"/>
    <dgm:cxn modelId="{A5E15344-6928-46E9-85D4-D712EF1DB716}" type="presParOf" srcId="{4B2B6549-B778-4D49-AED6-076A81B1DCAA}" destId="{B045430B-AA96-4276-8BE8-78FFB8A793C0}" srcOrd="3" destOrd="0" presId="urn:microsoft.com/office/officeart/2018/2/layout/IconVerticalSolidList"/>
    <dgm:cxn modelId="{F218F8A9-9088-418A-A64D-3BDC09364403}" type="presParOf" srcId="{4B2B6549-B778-4D49-AED6-076A81B1DCAA}" destId="{6763D5F2-791F-4E7A-BCF9-362E998D7B78}" srcOrd="4" destOrd="0" presId="urn:microsoft.com/office/officeart/2018/2/layout/IconVerticalSolidList"/>
    <dgm:cxn modelId="{F4A58DF6-D2F8-4EC5-B835-886FF19AFFA1}" type="presParOf" srcId="{6763D5F2-791F-4E7A-BCF9-362E998D7B78}" destId="{57557E99-6F76-42CE-9062-34E78E8B08B1}" srcOrd="0" destOrd="0" presId="urn:microsoft.com/office/officeart/2018/2/layout/IconVerticalSolidList"/>
    <dgm:cxn modelId="{D09BE792-B535-45B8-AF49-41FB9951AC21}" type="presParOf" srcId="{6763D5F2-791F-4E7A-BCF9-362E998D7B78}" destId="{5588E533-0E41-428B-855A-DE180E061EB6}" srcOrd="1" destOrd="0" presId="urn:microsoft.com/office/officeart/2018/2/layout/IconVerticalSolidList"/>
    <dgm:cxn modelId="{384A35E0-1A71-4EBE-B504-2FDBD051D416}" type="presParOf" srcId="{6763D5F2-791F-4E7A-BCF9-362E998D7B78}" destId="{09388A01-6BA4-49B3-B3F5-02C0181A9D83}" srcOrd="2" destOrd="0" presId="urn:microsoft.com/office/officeart/2018/2/layout/IconVerticalSolidList"/>
    <dgm:cxn modelId="{EEA8472D-2B17-4032-B99D-19E1BF9220EF}" type="presParOf" srcId="{6763D5F2-791F-4E7A-BCF9-362E998D7B78}" destId="{7D797341-AFCF-4A03-9A8A-07418F9F82A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9B334-0944-49E2-96A0-E02A6B62E1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21372D-1212-463F-930E-A6A3D2F1117D}">
      <dgm:prSet custT="1"/>
      <dgm:spPr>
        <a:solidFill>
          <a:srgbClr val="00B0F0"/>
        </a:solidFill>
      </dgm:spPr>
      <dgm:t>
        <a:bodyPr/>
        <a:lstStyle/>
        <a:p>
          <a:r>
            <a:rPr lang="en-US" sz="2000" dirty="0"/>
            <a:t>Body mass index (BMI) computed from body weight and height (kg/m</a:t>
          </a:r>
          <a:r>
            <a:rPr lang="en-US" sz="2000" baseline="30000" dirty="0"/>
            <a:t>2</a:t>
          </a:r>
          <a:r>
            <a:rPr lang="en-US" sz="2000" dirty="0"/>
            <a:t>) has been widely accepted to define overweight and obesity</a:t>
          </a:r>
          <a:endParaRPr lang="en-US" sz="2400" b="1" baseline="30000" dirty="0">
            <a:solidFill>
              <a:srgbClr val="FF0000"/>
            </a:solidFill>
          </a:endParaRPr>
        </a:p>
      </dgm:t>
    </dgm:pt>
    <dgm:pt modelId="{753E3A69-68D7-458C-ADE3-16F7E84E27FC}" type="parTrans" cxnId="{C9287FEB-C30E-45A4-BEEB-B508172D2FAB}">
      <dgm:prSet/>
      <dgm:spPr/>
      <dgm:t>
        <a:bodyPr/>
        <a:lstStyle/>
        <a:p>
          <a:endParaRPr lang="en-US"/>
        </a:p>
      </dgm:t>
    </dgm:pt>
    <dgm:pt modelId="{60913227-7DD5-42D6-B8E4-949F31726809}" type="sibTrans" cxnId="{C9287FEB-C30E-45A4-BEEB-B508172D2FAB}">
      <dgm:prSet/>
      <dgm:spPr/>
      <dgm:t>
        <a:bodyPr/>
        <a:lstStyle/>
        <a:p>
          <a:endParaRPr lang="en-US"/>
        </a:p>
      </dgm:t>
    </dgm:pt>
    <dgm:pt modelId="{D3973C19-14AF-4521-8C4D-CEE1C7844B55}">
      <dgm:prSet custT="1"/>
      <dgm:spPr>
        <a:solidFill>
          <a:srgbClr val="00B0F0"/>
        </a:solidFill>
      </dgm:spPr>
      <dgm:t>
        <a:bodyPr/>
        <a:lstStyle/>
        <a:p>
          <a:r>
            <a:rPr lang="en-US" sz="2000" dirty="0"/>
            <a:t>ACSM supports the use of BMI as an initial screening tool for the potential presence of excess body weight or potential excess adiposity</a:t>
          </a:r>
        </a:p>
      </dgm:t>
    </dgm:pt>
    <dgm:pt modelId="{9C25CBA2-D10F-43AF-B89F-A6F3C9FE392A}" type="parTrans" cxnId="{7E5E54A3-7E58-40C4-A273-45BCA2DE0E07}">
      <dgm:prSet/>
      <dgm:spPr/>
      <dgm:t>
        <a:bodyPr/>
        <a:lstStyle/>
        <a:p>
          <a:endParaRPr lang="en-US"/>
        </a:p>
      </dgm:t>
    </dgm:pt>
    <dgm:pt modelId="{BF8FFFBC-A398-440E-9984-71F08DB15FFD}" type="sibTrans" cxnId="{7E5E54A3-7E58-40C4-A273-45BCA2DE0E07}">
      <dgm:prSet/>
      <dgm:spPr/>
      <dgm:t>
        <a:bodyPr/>
        <a:lstStyle/>
        <a:p>
          <a:endParaRPr lang="en-US"/>
        </a:p>
      </dgm:t>
    </dgm:pt>
    <dgm:pt modelId="{C08FCB25-3E19-4261-951B-BF933D204211}">
      <dgm:prSet custT="1"/>
      <dgm:spPr/>
      <dgm:t>
        <a:bodyPr/>
        <a:lstStyle/>
        <a:p>
          <a:r>
            <a:rPr lang="en-US" sz="2000" dirty="0"/>
            <a:t>Physicians and health care professionals should BMI within the context of broader health considerations when contemplating treatment options</a:t>
          </a:r>
        </a:p>
      </dgm:t>
    </dgm:pt>
    <dgm:pt modelId="{372771B2-D9B7-49D7-895B-4F36BF190C2E}" type="parTrans" cxnId="{706B379A-E937-44AE-B834-5F137E5DDB66}">
      <dgm:prSet/>
      <dgm:spPr/>
      <dgm:t>
        <a:bodyPr/>
        <a:lstStyle/>
        <a:p>
          <a:endParaRPr lang="en-US"/>
        </a:p>
      </dgm:t>
    </dgm:pt>
    <dgm:pt modelId="{9FE2C4A4-D6BC-4B80-B302-537C45754A20}" type="sibTrans" cxnId="{706B379A-E937-44AE-B834-5F137E5DDB66}">
      <dgm:prSet/>
      <dgm:spPr/>
      <dgm:t>
        <a:bodyPr/>
        <a:lstStyle/>
        <a:p>
          <a:endParaRPr lang="en-US"/>
        </a:p>
      </dgm:t>
    </dgm:pt>
    <dgm:pt modelId="{FF022453-1651-42AC-A523-3CD6C29C1579}">
      <dgm:prSet custT="1"/>
      <dgm:spPr>
        <a:solidFill>
          <a:srgbClr val="00B0F0"/>
        </a:solidFill>
      </dgm:spPr>
      <dgm:t>
        <a:bodyPr/>
        <a:lstStyle/>
        <a:p>
          <a:r>
            <a:rPr lang="en-US" sz="2000" dirty="0"/>
            <a:t>BMI may misclassify an individual with overweight or obesity when there is a high amount of lean mass or when other health consequences are not observed with the presence of elevated BMI</a:t>
          </a:r>
        </a:p>
      </dgm:t>
    </dgm:pt>
    <dgm:pt modelId="{1FAF541E-94B6-42A5-A09A-9A29DC8DC01B}" type="parTrans" cxnId="{8C9465B5-6FE9-43DD-8C83-493FA91325A9}">
      <dgm:prSet/>
      <dgm:spPr/>
      <dgm:t>
        <a:bodyPr/>
        <a:lstStyle/>
        <a:p>
          <a:endParaRPr lang="en-US"/>
        </a:p>
      </dgm:t>
    </dgm:pt>
    <dgm:pt modelId="{95B11BB7-DEED-4D41-899A-84319AEDC95E}" type="sibTrans" cxnId="{8C9465B5-6FE9-43DD-8C83-493FA91325A9}">
      <dgm:prSet/>
      <dgm:spPr/>
      <dgm:t>
        <a:bodyPr/>
        <a:lstStyle/>
        <a:p>
          <a:endParaRPr lang="en-US"/>
        </a:p>
      </dgm:t>
    </dgm:pt>
    <dgm:pt modelId="{6B9479D7-A2F6-4CBF-AD1F-D240F8B06FCC}">
      <dgm:prSet/>
      <dgm:spPr/>
      <dgm:t>
        <a:bodyPr/>
        <a:lstStyle/>
        <a:p>
          <a:endParaRPr lang="en-US" b="1" baseline="30000" dirty="0">
            <a:solidFill>
              <a:srgbClr val="FF0000"/>
            </a:solidFill>
          </a:endParaRPr>
        </a:p>
      </dgm:t>
    </dgm:pt>
    <dgm:pt modelId="{FA4F2951-B483-4D5F-8F4B-DDE62F51FF61}" type="parTrans" cxnId="{C943A41A-CE68-41AB-9E5F-22242AF86730}">
      <dgm:prSet/>
      <dgm:spPr/>
      <dgm:t>
        <a:bodyPr/>
        <a:lstStyle/>
        <a:p>
          <a:endParaRPr lang="en-US"/>
        </a:p>
      </dgm:t>
    </dgm:pt>
    <dgm:pt modelId="{FB174323-A7FC-43CA-87AE-A2407ADC6CFA}" type="sibTrans" cxnId="{C943A41A-CE68-41AB-9E5F-22242AF86730}">
      <dgm:prSet/>
      <dgm:spPr/>
      <dgm:t>
        <a:bodyPr/>
        <a:lstStyle/>
        <a:p>
          <a:endParaRPr lang="en-US"/>
        </a:p>
      </dgm:t>
    </dgm:pt>
    <dgm:pt modelId="{0FE1A492-F0DE-400F-949B-B0BAEF4839CF}">
      <dgm:prSet custT="1"/>
      <dgm:spPr/>
      <dgm:t>
        <a:bodyPr/>
        <a:lstStyle/>
        <a:p>
          <a:r>
            <a:rPr lang="en-US" sz="2000" dirty="0"/>
            <a:t>Further evaluation of body composition may be warranted, which may include measures of total and regional adiposity and subcomponents of lean mass, bone, muscle, specific organs (e.g. heart, liver)</a:t>
          </a:r>
        </a:p>
      </dgm:t>
    </dgm:pt>
    <dgm:pt modelId="{077BCA64-6CFE-4599-9B91-33BB225BCC23}" type="parTrans" cxnId="{013DAC1A-7CBC-440A-A47F-16E25BA9ACBE}">
      <dgm:prSet/>
      <dgm:spPr/>
      <dgm:t>
        <a:bodyPr/>
        <a:lstStyle/>
        <a:p>
          <a:endParaRPr lang="en-US"/>
        </a:p>
      </dgm:t>
    </dgm:pt>
    <dgm:pt modelId="{CBE514E0-A986-4B44-9B69-B820C26EDFD5}" type="sibTrans" cxnId="{013DAC1A-7CBC-440A-A47F-16E25BA9ACBE}">
      <dgm:prSet/>
      <dgm:spPr/>
      <dgm:t>
        <a:bodyPr/>
        <a:lstStyle/>
        <a:p>
          <a:endParaRPr lang="en-US"/>
        </a:p>
      </dgm:t>
    </dgm:pt>
    <dgm:pt modelId="{BB1185A6-EEF3-4CAA-BF5E-CD74E7A3C8CB}" type="pres">
      <dgm:prSet presAssocID="{E179B334-0944-49E2-96A0-E02A6B62E144}" presName="linear" presStyleCnt="0">
        <dgm:presLayoutVars>
          <dgm:animLvl val="lvl"/>
          <dgm:resizeHandles val="exact"/>
        </dgm:presLayoutVars>
      </dgm:prSet>
      <dgm:spPr/>
    </dgm:pt>
    <dgm:pt modelId="{4FF78791-5BAC-4C4C-936B-0137C68FFA24}" type="pres">
      <dgm:prSet presAssocID="{4521372D-1212-463F-930E-A6A3D2F1117D}" presName="parentText" presStyleLbl="node1" presStyleIdx="0" presStyleCnt="3" custLinFactY="5800" custLinFactNeighborY="100000">
        <dgm:presLayoutVars>
          <dgm:chMax val="0"/>
          <dgm:bulletEnabled val="1"/>
        </dgm:presLayoutVars>
      </dgm:prSet>
      <dgm:spPr/>
    </dgm:pt>
    <dgm:pt modelId="{F417F802-B5D9-45DC-B830-929D1C330A11}" type="pres">
      <dgm:prSet presAssocID="{60913227-7DD5-42D6-B8E4-949F31726809}" presName="spacer" presStyleCnt="0"/>
      <dgm:spPr/>
    </dgm:pt>
    <dgm:pt modelId="{A5A6CD8D-6A0B-4D3B-8FAA-4976E9FD480F}" type="pres">
      <dgm:prSet presAssocID="{D3973C19-14AF-4521-8C4D-CEE1C7844B55}" presName="parentText" presStyleLbl="node1" presStyleIdx="1" presStyleCnt="3" custLinFactNeighborY="89845">
        <dgm:presLayoutVars>
          <dgm:chMax val="0"/>
          <dgm:bulletEnabled val="1"/>
        </dgm:presLayoutVars>
      </dgm:prSet>
      <dgm:spPr/>
    </dgm:pt>
    <dgm:pt modelId="{23013755-C331-4941-91AA-D6A04962CE02}" type="pres">
      <dgm:prSet presAssocID="{D3973C19-14AF-4521-8C4D-CEE1C7844B55}" presName="childText" presStyleLbl="revTx" presStyleIdx="0" presStyleCnt="2" custLinFactY="31721" custLinFactNeighborY="100000">
        <dgm:presLayoutVars>
          <dgm:bulletEnabled val="1"/>
        </dgm:presLayoutVars>
      </dgm:prSet>
      <dgm:spPr/>
    </dgm:pt>
    <dgm:pt modelId="{94DEE822-13A9-485F-8F40-33277BB5D376}" type="pres">
      <dgm:prSet presAssocID="{FF022453-1651-42AC-A523-3CD6C29C1579}" presName="parentText" presStyleLbl="node1" presStyleIdx="2" presStyleCnt="3" custLinFactY="-100000" custLinFactNeighborX="-218" custLinFactNeighborY="-151443">
        <dgm:presLayoutVars>
          <dgm:chMax val="0"/>
          <dgm:bulletEnabled val="1"/>
        </dgm:presLayoutVars>
      </dgm:prSet>
      <dgm:spPr/>
    </dgm:pt>
    <dgm:pt modelId="{B7DBBC85-1675-44F9-8569-ADB34EFEE031}" type="pres">
      <dgm:prSet presAssocID="{FF022453-1651-42AC-A523-3CD6C29C1579}" presName="childText" presStyleLbl="revTx" presStyleIdx="1" presStyleCnt="2">
        <dgm:presLayoutVars>
          <dgm:bulletEnabled val="1"/>
        </dgm:presLayoutVars>
      </dgm:prSet>
      <dgm:spPr/>
    </dgm:pt>
  </dgm:ptLst>
  <dgm:cxnLst>
    <dgm:cxn modelId="{6D265903-EA98-45EB-8F5F-7174D62AA539}" type="presOf" srcId="{C08FCB25-3E19-4261-951B-BF933D204211}" destId="{23013755-C331-4941-91AA-D6A04962CE02}" srcOrd="0" destOrd="0" presId="urn:microsoft.com/office/officeart/2005/8/layout/vList2"/>
    <dgm:cxn modelId="{3FAAC610-0D15-4F15-BAFC-FF5CAC433F01}" type="presOf" srcId="{0FE1A492-F0DE-400F-949B-B0BAEF4839CF}" destId="{23013755-C331-4941-91AA-D6A04962CE02}" srcOrd="0" destOrd="1" presId="urn:microsoft.com/office/officeart/2005/8/layout/vList2"/>
    <dgm:cxn modelId="{C943A41A-CE68-41AB-9E5F-22242AF86730}" srcId="{FF022453-1651-42AC-A523-3CD6C29C1579}" destId="{6B9479D7-A2F6-4CBF-AD1F-D240F8B06FCC}" srcOrd="0" destOrd="0" parTransId="{FA4F2951-B483-4D5F-8F4B-DDE62F51FF61}" sibTransId="{FB174323-A7FC-43CA-87AE-A2407ADC6CFA}"/>
    <dgm:cxn modelId="{013DAC1A-7CBC-440A-A47F-16E25BA9ACBE}" srcId="{D3973C19-14AF-4521-8C4D-CEE1C7844B55}" destId="{0FE1A492-F0DE-400F-949B-B0BAEF4839CF}" srcOrd="1" destOrd="0" parTransId="{077BCA64-6CFE-4599-9B91-33BB225BCC23}" sibTransId="{CBE514E0-A986-4B44-9B69-B820C26EDFD5}"/>
    <dgm:cxn modelId="{2D820D23-F099-40DE-8AC3-7C5F92F5A8BF}" type="presOf" srcId="{E179B334-0944-49E2-96A0-E02A6B62E144}" destId="{BB1185A6-EEF3-4CAA-BF5E-CD74E7A3C8CB}" srcOrd="0" destOrd="0" presId="urn:microsoft.com/office/officeart/2005/8/layout/vList2"/>
    <dgm:cxn modelId="{365EBA42-8E33-4275-B6D8-92A6C8BB1B16}" type="presOf" srcId="{FF022453-1651-42AC-A523-3CD6C29C1579}" destId="{94DEE822-13A9-485F-8F40-33277BB5D376}" srcOrd="0" destOrd="0" presId="urn:microsoft.com/office/officeart/2005/8/layout/vList2"/>
    <dgm:cxn modelId="{BD0B9851-9997-4AF2-9BD8-C26C61718AD5}" type="presOf" srcId="{D3973C19-14AF-4521-8C4D-CEE1C7844B55}" destId="{A5A6CD8D-6A0B-4D3B-8FAA-4976E9FD480F}" srcOrd="0" destOrd="0" presId="urn:microsoft.com/office/officeart/2005/8/layout/vList2"/>
    <dgm:cxn modelId="{706B379A-E937-44AE-B834-5F137E5DDB66}" srcId="{D3973C19-14AF-4521-8C4D-CEE1C7844B55}" destId="{C08FCB25-3E19-4261-951B-BF933D204211}" srcOrd="0" destOrd="0" parTransId="{372771B2-D9B7-49D7-895B-4F36BF190C2E}" sibTransId="{9FE2C4A4-D6BC-4B80-B302-537C45754A20}"/>
    <dgm:cxn modelId="{7E5E54A3-7E58-40C4-A273-45BCA2DE0E07}" srcId="{E179B334-0944-49E2-96A0-E02A6B62E144}" destId="{D3973C19-14AF-4521-8C4D-CEE1C7844B55}" srcOrd="1" destOrd="0" parTransId="{9C25CBA2-D10F-43AF-B89F-A6F3C9FE392A}" sibTransId="{BF8FFFBC-A398-440E-9984-71F08DB15FFD}"/>
    <dgm:cxn modelId="{8C9465B5-6FE9-43DD-8C83-493FA91325A9}" srcId="{E179B334-0944-49E2-96A0-E02A6B62E144}" destId="{FF022453-1651-42AC-A523-3CD6C29C1579}" srcOrd="2" destOrd="0" parTransId="{1FAF541E-94B6-42A5-A09A-9A29DC8DC01B}" sibTransId="{95B11BB7-DEED-4D41-899A-84319AEDC95E}"/>
    <dgm:cxn modelId="{C9287FEB-C30E-45A4-BEEB-B508172D2FAB}" srcId="{E179B334-0944-49E2-96A0-E02A6B62E144}" destId="{4521372D-1212-463F-930E-A6A3D2F1117D}" srcOrd="0" destOrd="0" parTransId="{753E3A69-68D7-458C-ADE3-16F7E84E27FC}" sibTransId="{60913227-7DD5-42D6-B8E4-949F31726809}"/>
    <dgm:cxn modelId="{CA53F7EE-ABC0-4BE7-92D3-5758BDCF0F96}" type="presOf" srcId="{6B9479D7-A2F6-4CBF-AD1F-D240F8B06FCC}" destId="{B7DBBC85-1675-44F9-8569-ADB34EFEE031}" srcOrd="0" destOrd="0" presId="urn:microsoft.com/office/officeart/2005/8/layout/vList2"/>
    <dgm:cxn modelId="{57110AFD-A368-4CB4-90C6-6A5871231864}" type="presOf" srcId="{4521372D-1212-463F-930E-A6A3D2F1117D}" destId="{4FF78791-5BAC-4C4C-936B-0137C68FFA24}" srcOrd="0" destOrd="0" presId="urn:microsoft.com/office/officeart/2005/8/layout/vList2"/>
    <dgm:cxn modelId="{299978BB-23CD-4983-B939-31B3FF9F39A0}" type="presParOf" srcId="{BB1185A6-EEF3-4CAA-BF5E-CD74E7A3C8CB}" destId="{4FF78791-5BAC-4C4C-936B-0137C68FFA24}" srcOrd="0" destOrd="0" presId="urn:microsoft.com/office/officeart/2005/8/layout/vList2"/>
    <dgm:cxn modelId="{512E4488-F247-4A09-9D96-6AB84D067DA8}" type="presParOf" srcId="{BB1185A6-EEF3-4CAA-BF5E-CD74E7A3C8CB}" destId="{F417F802-B5D9-45DC-B830-929D1C330A11}" srcOrd="1" destOrd="0" presId="urn:microsoft.com/office/officeart/2005/8/layout/vList2"/>
    <dgm:cxn modelId="{20598633-D4D8-454F-B015-CC076372BF9F}" type="presParOf" srcId="{BB1185A6-EEF3-4CAA-BF5E-CD74E7A3C8CB}" destId="{A5A6CD8D-6A0B-4D3B-8FAA-4976E9FD480F}" srcOrd="2" destOrd="0" presId="urn:microsoft.com/office/officeart/2005/8/layout/vList2"/>
    <dgm:cxn modelId="{623D9AC1-2548-4B89-A1C5-A02DA795BA0C}" type="presParOf" srcId="{BB1185A6-EEF3-4CAA-BF5E-CD74E7A3C8CB}" destId="{23013755-C331-4941-91AA-D6A04962CE02}" srcOrd="3" destOrd="0" presId="urn:microsoft.com/office/officeart/2005/8/layout/vList2"/>
    <dgm:cxn modelId="{8F72C3D2-ED33-4DF3-B814-C94B7EB93FF1}" type="presParOf" srcId="{BB1185A6-EEF3-4CAA-BF5E-CD74E7A3C8CB}" destId="{94DEE822-13A9-485F-8F40-33277BB5D376}" srcOrd="4" destOrd="0" presId="urn:microsoft.com/office/officeart/2005/8/layout/vList2"/>
    <dgm:cxn modelId="{F7B345C8-09EF-4A0D-B9F2-734E38F70A82}" type="presParOf" srcId="{BB1185A6-EEF3-4CAA-BF5E-CD74E7A3C8CB}" destId="{B7DBBC85-1675-44F9-8569-ADB34EFEE031}"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7C2EF-5693-4CA6-A301-F9D7625E3B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86BD59E-C887-4750-B655-2F938980F6D3}">
      <dgm:prSet/>
      <dgm:spPr/>
      <dgm:t>
        <a:bodyPr/>
        <a:lstStyle/>
        <a:p>
          <a:r>
            <a:rPr lang="en-US" b="1" i="0" baseline="0" dirty="0"/>
            <a:t>ACSM supports the inclusion of </a:t>
          </a:r>
          <a:r>
            <a:rPr lang="en-US" b="1" dirty="0"/>
            <a:t>PA</a:t>
          </a:r>
          <a:r>
            <a:rPr lang="en-US" b="1" i="0" baseline="0" dirty="0"/>
            <a:t>, as deemed to be medically appropriate</a:t>
          </a:r>
          <a:r>
            <a:rPr lang="en-US" b="0" i="0" baseline="0" dirty="0"/>
            <a:t>, within each medical approach to manage EBWA</a:t>
          </a:r>
          <a:endParaRPr lang="en-US" dirty="0"/>
        </a:p>
      </dgm:t>
    </dgm:pt>
    <dgm:pt modelId="{464B91DC-7019-4FC4-9117-1C844218F906}" type="parTrans" cxnId="{D341B18B-1A41-4875-A2F8-0E00DF0FC3E2}">
      <dgm:prSet/>
      <dgm:spPr/>
      <dgm:t>
        <a:bodyPr/>
        <a:lstStyle/>
        <a:p>
          <a:endParaRPr lang="en-US"/>
        </a:p>
      </dgm:t>
    </dgm:pt>
    <dgm:pt modelId="{03F55707-90AA-4688-81F0-B76A8EF9A3F9}" type="sibTrans" cxnId="{D341B18B-1A41-4875-A2F8-0E00DF0FC3E2}">
      <dgm:prSet/>
      <dgm:spPr/>
      <dgm:t>
        <a:bodyPr/>
        <a:lstStyle/>
        <a:p>
          <a:endParaRPr lang="en-US"/>
        </a:p>
      </dgm:t>
    </dgm:pt>
    <dgm:pt modelId="{4196C6ED-61D4-44ED-A7ED-E30DF90941DD}">
      <dgm:prSet/>
      <dgm:spPr/>
      <dgm:t>
        <a:bodyPr/>
        <a:lstStyle/>
        <a:p>
          <a:r>
            <a:rPr lang="en-US" b="0" i="0" baseline="0" dirty="0"/>
            <a:t>Anti-obesity medications (AOMs) and metabolic/bariatric surgery are effective treatments for EBWA, and for the treatment of adiposity-related health conditions</a:t>
          </a:r>
          <a:endParaRPr lang="en-US" dirty="0"/>
        </a:p>
      </dgm:t>
    </dgm:pt>
    <dgm:pt modelId="{85707087-8FBC-4912-B3E8-5626E555E584}" type="parTrans" cxnId="{34EEA499-EE4B-4D1C-B429-D27BBAC28736}">
      <dgm:prSet/>
      <dgm:spPr/>
      <dgm:t>
        <a:bodyPr/>
        <a:lstStyle/>
        <a:p>
          <a:endParaRPr lang="en-US"/>
        </a:p>
      </dgm:t>
    </dgm:pt>
    <dgm:pt modelId="{E2C3F35A-5031-4B0A-9B27-4674B4D5AE14}" type="sibTrans" cxnId="{34EEA499-EE4B-4D1C-B429-D27BBAC28736}">
      <dgm:prSet/>
      <dgm:spPr/>
      <dgm:t>
        <a:bodyPr/>
        <a:lstStyle/>
        <a:p>
          <a:endParaRPr lang="en-US"/>
        </a:p>
      </dgm:t>
    </dgm:pt>
    <dgm:pt modelId="{E0AE9FE2-0902-4DE9-A153-49917BB8B971}">
      <dgm:prSet/>
      <dgm:spPr/>
      <dgm:t>
        <a:bodyPr/>
        <a:lstStyle/>
        <a:p>
          <a:r>
            <a:rPr lang="en-US" b="0" i="0" baseline="0" dirty="0"/>
            <a:t>AOMs should be used in combination with a behavioral intervention that focuses on eating and PA behaviors that are consistent with individual needs and complement the effectiveness of the AOMs </a:t>
          </a:r>
          <a:r>
            <a:rPr lang="en-US" b="1" i="0" baseline="30000" dirty="0">
              <a:solidFill>
                <a:srgbClr val="FF0000"/>
              </a:solidFill>
            </a:rPr>
            <a:t>4</a:t>
          </a:r>
          <a:endParaRPr lang="en-US" b="1" baseline="30000" dirty="0">
            <a:solidFill>
              <a:srgbClr val="FF0000"/>
            </a:solidFill>
          </a:endParaRPr>
        </a:p>
      </dgm:t>
    </dgm:pt>
    <dgm:pt modelId="{04B69C80-454B-4F99-8D5D-8CEB62D87F25}" type="parTrans" cxnId="{5F9F0F35-E61A-4953-91C3-771F3DE0AD13}">
      <dgm:prSet/>
      <dgm:spPr/>
      <dgm:t>
        <a:bodyPr/>
        <a:lstStyle/>
        <a:p>
          <a:endParaRPr lang="en-US"/>
        </a:p>
      </dgm:t>
    </dgm:pt>
    <dgm:pt modelId="{0BCEEA76-E6BA-4561-A4E4-B15D7B80BEE3}" type="sibTrans" cxnId="{5F9F0F35-E61A-4953-91C3-771F3DE0AD13}">
      <dgm:prSet/>
      <dgm:spPr/>
      <dgm:t>
        <a:bodyPr/>
        <a:lstStyle/>
        <a:p>
          <a:endParaRPr lang="en-US"/>
        </a:p>
      </dgm:t>
    </dgm:pt>
    <dgm:pt modelId="{F6F53851-A1E1-4C88-9D0B-4E9B2E9838DF}">
      <dgm:prSet/>
      <dgm:spPr/>
      <dgm:t>
        <a:bodyPr/>
        <a:lstStyle/>
        <a:p>
          <a:r>
            <a:rPr lang="en-US" b="0" i="0" baseline="0"/>
            <a:t>Include both aerobic and resistance modes of </a:t>
          </a:r>
          <a:r>
            <a:rPr lang="en-US"/>
            <a:t>PA</a:t>
          </a:r>
          <a:r>
            <a:rPr lang="en-US" b="0" i="0" baseline="0"/>
            <a:t> with AOM’s and metabolic/bariatric surgery </a:t>
          </a:r>
          <a:endParaRPr lang="en-US"/>
        </a:p>
      </dgm:t>
    </dgm:pt>
    <dgm:pt modelId="{695D35A9-0C52-41A8-9F67-46E44B3AD377}" type="parTrans" cxnId="{CAF3E0DA-34AE-4A58-B028-85EFE8DD5E28}">
      <dgm:prSet/>
      <dgm:spPr/>
      <dgm:t>
        <a:bodyPr/>
        <a:lstStyle/>
        <a:p>
          <a:endParaRPr lang="en-US"/>
        </a:p>
      </dgm:t>
    </dgm:pt>
    <dgm:pt modelId="{39F625CE-6B08-4120-8F80-6FB576D2D488}" type="sibTrans" cxnId="{CAF3E0DA-34AE-4A58-B028-85EFE8DD5E28}">
      <dgm:prSet/>
      <dgm:spPr/>
      <dgm:t>
        <a:bodyPr/>
        <a:lstStyle/>
        <a:p>
          <a:endParaRPr lang="en-US"/>
        </a:p>
      </dgm:t>
    </dgm:pt>
    <dgm:pt modelId="{622B2EAF-D640-454F-9767-7F42F7EC4D9F}" type="pres">
      <dgm:prSet presAssocID="{8F27C2EF-5693-4CA6-A301-F9D7625E3B84}" presName="hierChild1" presStyleCnt="0">
        <dgm:presLayoutVars>
          <dgm:chPref val="1"/>
          <dgm:dir/>
          <dgm:animOne val="branch"/>
          <dgm:animLvl val="lvl"/>
          <dgm:resizeHandles/>
        </dgm:presLayoutVars>
      </dgm:prSet>
      <dgm:spPr/>
    </dgm:pt>
    <dgm:pt modelId="{D987C8F2-3653-4F5E-98A9-91522D20841F}" type="pres">
      <dgm:prSet presAssocID="{B86BD59E-C887-4750-B655-2F938980F6D3}" presName="hierRoot1" presStyleCnt="0"/>
      <dgm:spPr/>
    </dgm:pt>
    <dgm:pt modelId="{49954E2A-44AD-4E38-A02B-AB12E2AAF8FE}" type="pres">
      <dgm:prSet presAssocID="{B86BD59E-C887-4750-B655-2F938980F6D3}" presName="composite" presStyleCnt="0"/>
      <dgm:spPr/>
    </dgm:pt>
    <dgm:pt modelId="{D51494CE-1132-4658-BAE5-4FAD15BE9E1A}" type="pres">
      <dgm:prSet presAssocID="{B86BD59E-C887-4750-B655-2F938980F6D3}" presName="background" presStyleLbl="node0" presStyleIdx="0" presStyleCnt="1"/>
      <dgm:spPr>
        <a:solidFill>
          <a:srgbClr val="00B0F0"/>
        </a:solidFill>
      </dgm:spPr>
    </dgm:pt>
    <dgm:pt modelId="{ADF7F0DC-D3E9-4DC9-B3D6-987D39A4BE78}" type="pres">
      <dgm:prSet presAssocID="{B86BD59E-C887-4750-B655-2F938980F6D3}" presName="text" presStyleLbl="fgAcc0" presStyleIdx="0" presStyleCnt="1">
        <dgm:presLayoutVars>
          <dgm:chPref val="3"/>
        </dgm:presLayoutVars>
      </dgm:prSet>
      <dgm:spPr/>
    </dgm:pt>
    <dgm:pt modelId="{8E6D935A-7CB5-4525-853E-15311ED42C3F}" type="pres">
      <dgm:prSet presAssocID="{B86BD59E-C887-4750-B655-2F938980F6D3}" presName="hierChild2" presStyleCnt="0"/>
      <dgm:spPr/>
    </dgm:pt>
    <dgm:pt modelId="{BAE2FECE-4F9A-4CD4-88B5-764F1732E673}" type="pres">
      <dgm:prSet presAssocID="{85707087-8FBC-4912-B3E8-5626E555E584}" presName="Name10" presStyleLbl="parChTrans1D2" presStyleIdx="0" presStyleCnt="3"/>
      <dgm:spPr/>
    </dgm:pt>
    <dgm:pt modelId="{0D8242C3-7930-4584-B4C3-1421D7DD964E}" type="pres">
      <dgm:prSet presAssocID="{4196C6ED-61D4-44ED-A7ED-E30DF90941DD}" presName="hierRoot2" presStyleCnt="0"/>
      <dgm:spPr/>
    </dgm:pt>
    <dgm:pt modelId="{893031BA-2ED9-477D-BC16-D872EFF73232}" type="pres">
      <dgm:prSet presAssocID="{4196C6ED-61D4-44ED-A7ED-E30DF90941DD}" presName="composite2" presStyleCnt="0"/>
      <dgm:spPr/>
    </dgm:pt>
    <dgm:pt modelId="{CF958934-C789-438D-9414-7B29AB317216}" type="pres">
      <dgm:prSet presAssocID="{4196C6ED-61D4-44ED-A7ED-E30DF90941DD}" presName="background2" presStyleLbl="node2" presStyleIdx="0" presStyleCnt="3"/>
      <dgm:spPr>
        <a:solidFill>
          <a:srgbClr val="00B0F0"/>
        </a:solidFill>
      </dgm:spPr>
    </dgm:pt>
    <dgm:pt modelId="{43042C43-79C1-4FD8-88B2-A9408B2367A3}" type="pres">
      <dgm:prSet presAssocID="{4196C6ED-61D4-44ED-A7ED-E30DF90941DD}" presName="text2" presStyleLbl="fgAcc2" presStyleIdx="0" presStyleCnt="3">
        <dgm:presLayoutVars>
          <dgm:chPref val="3"/>
        </dgm:presLayoutVars>
      </dgm:prSet>
      <dgm:spPr/>
    </dgm:pt>
    <dgm:pt modelId="{A17E069F-7A25-4B58-8293-4012F0FA74AC}" type="pres">
      <dgm:prSet presAssocID="{4196C6ED-61D4-44ED-A7ED-E30DF90941DD}" presName="hierChild3" presStyleCnt="0"/>
      <dgm:spPr/>
    </dgm:pt>
    <dgm:pt modelId="{2B269DA7-C25D-4893-B2BE-82ECE84D9DEB}" type="pres">
      <dgm:prSet presAssocID="{04B69C80-454B-4F99-8D5D-8CEB62D87F25}" presName="Name10" presStyleLbl="parChTrans1D2" presStyleIdx="1" presStyleCnt="3"/>
      <dgm:spPr/>
    </dgm:pt>
    <dgm:pt modelId="{81BD9059-E20A-4FE0-9C98-A2104CC3CA3A}" type="pres">
      <dgm:prSet presAssocID="{E0AE9FE2-0902-4DE9-A153-49917BB8B971}" presName="hierRoot2" presStyleCnt="0"/>
      <dgm:spPr/>
    </dgm:pt>
    <dgm:pt modelId="{64C2C9D4-9AB0-4338-8B72-9E02E7065F8F}" type="pres">
      <dgm:prSet presAssocID="{E0AE9FE2-0902-4DE9-A153-49917BB8B971}" presName="composite2" presStyleCnt="0"/>
      <dgm:spPr/>
    </dgm:pt>
    <dgm:pt modelId="{2475B7D1-6961-47CA-9CEB-AC3A5E5EFB01}" type="pres">
      <dgm:prSet presAssocID="{E0AE9FE2-0902-4DE9-A153-49917BB8B971}" presName="background2" presStyleLbl="node2" presStyleIdx="1" presStyleCnt="3"/>
      <dgm:spPr>
        <a:solidFill>
          <a:srgbClr val="00B0F0"/>
        </a:solidFill>
      </dgm:spPr>
    </dgm:pt>
    <dgm:pt modelId="{7F9F353D-8FCD-469F-ACD8-E8FC8ED1DD49}" type="pres">
      <dgm:prSet presAssocID="{E0AE9FE2-0902-4DE9-A153-49917BB8B971}" presName="text2" presStyleLbl="fgAcc2" presStyleIdx="1" presStyleCnt="3">
        <dgm:presLayoutVars>
          <dgm:chPref val="3"/>
        </dgm:presLayoutVars>
      </dgm:prSet>
      <dgm:spPr/>
    </dgm:pt>
    <dgm:pt modelId="{8AF82391-FEB3-4E2D-814E-8CBA66289CAE}" type="pres">
      <dgm:prSet presAssocID="{E0AE9FE2-0902-4DE9-A153-49917BB8B971}" presName="hierChild3" presStyleCnt="0"/>
      <dgm:spPr/>
    </dgm:pt>
    <dgm:pt modelId="{FAD0D088-1032-480A-8317-7D554A7040BB}" type="pres">
      <dgm:prSet presAssocID="{695D35A9-0C52-41A8-9F67-46E44B3AD377}" presName="Name10" presStyleLbl="parChTrans1D2" presStyleIdx="2" presStyleCnt="3"/>
      <dgm:spPr/>
    </dgm:pt>
    <dgm:pt modelId="{9FA98110-1D48-4F79-83C0-68567C875827}" type="pres">
      <dgm:prSet presAssocID="{F6F53851-A1E1-4C88-9D0B-4E9B2E9838DF}" presName="hierRoot2" presStyleCnt="0"/>
      <dgm:spPr/>
    </dgm:pt>
    <dgm:pt modelId="{9EE00CCD-5236-479A-B188-4F945DA80346}" type="pres">
      <dgm:prSet presAssocID="{F6F53851-A1E1-4C88-9D0B-4E9B2E9838DF}" presName="composite2" presStyleCnt="0"/>
      <dgm:spPr/>
    </dgm:pt>
    <dgm:pt modelId="{4AAEB2BE-B085-4D73-A64E-79B025C8A214}" type="pres">
      <dgm:prSet presAssocID="{F6F53851-A1E1-4C88-9D0B-4E9B2E9838DF}" presName="background2" presStyleLbl="node2" presStyleIdx="2" presStyleCnt="3"/>
      <dgm:spPr>
        <a:solidFill>
          <a:srgbClr val="00B0F0"/>
        </a:solidFill>
      </dgm:spPr>
    </dgm:pt>
    <dgm:pt modelId="{6E7DA541-DAD2-425E-8490-E5F9F630118A}" type="pres">
      <dgm:prSet presAssocID="{F6F53851-A1E1-4C88-9D0B-4E9B2E9838DF}" presName="text2" presStyleLbl="fgAcc2" presStyleIdx="2" presStyleCnt="3">
        <dgm:presLayoutVars>
          <dgm:chPref val="3"/>
        </dgm:presLayoutVars>
      </dgm:prSet>
      <dgm:spPr/>
    </dgm:pt>
    <dgm:pt modelId="{2663FC36-B39C-4A52-B8C9-4B9D3B51C32C}" type="pres">
      <dgm:prSet presAssocID="{F6F53851-A1E1-4C88-9D0B-4E9B2E9838DF}" presName="hierChild3" presStyleCnt="0"/>
      <dgm:spPr/>
    </dgm:pt>
  </dgm:ptLst>
  <dgm:cxnLst>
    <dgm:cxn modelId="{49059C23-3343-4B1D-9DB9-3F29BDD2694C}" type="presOf" srcId="{B86BD59E-C887-4750-B655-2F938980F6D3}" destId="{ADF7F0DC-D3E9-4DC9-B3D6-987D39A4BE78}" srcOrd="0" destOrd="0" presId="urn:microsoft.com/office/officeart/2005/8/layout/hierarchy1"/>
    <dgm:cxn modelId="{5FEE3B24-70BE-45DE-80EE-183CC779B158}" type="presOf" srcId="{695D35A9-0C52-41A8-9F67-46E44B3AD377}" destId="{FAD0D088-1032-480A-8317-7D554A7040BB}" srcOrd="0" destOrd="0" presId="urn:microsoft.com/office/officeart/2005/8/layout/hierarchy1"/>
    <dgm:cxn modelId="{5F9F0F35-E61A-4953-91C3-771F3DE0AD13}" srcId="{B86BD59E-C887-4750-B655-2F938980F6D3}" destId="{E0AE9FE2-0902-4DE9-A153-49917BB8B971}" srcOrd="1" destOrd="0" parTransId="{04B69C80-454B-4F99-8D5D-8CEB62D87F25}" sibTransId="{0BCEEA76-E6BA-4561-A4E4-B15D7B80BEE3}"/>
    <dgm:cxn modelId="{2054453A-698D-4339-A21B-6BD31D0153F0}" type="presOf" srcId="{E0AE9FE2-0902-4DE9-A153-49917BB8B971}" destId="{7F9F353D-8FCD-469F-ACD8-E8FC8ED1DD49}" srcOrd="0" destOrd="0" presId="urn:microsoft.com/office/officeart/2005/8/layout/hierarchy1"/>
    <dgm:cxn modelId="{3AB18C3C-1D6A-49AB-B6E9-89691817E073}" type="presOf" srcId="{F6F53851-A1E1-4C88-9D0B-4E9B2E9838DF}" destId="{6E7DA541-DAD2-425E-8490-E5F9F630118A}" srcOrd="0" destOrd="0" presId="urn:microsoft.com/office/officeart/2005/8/layout/hierarchy1"/>
    <dgm:cxn modelId="{AE2E843D-25E3-43D8-992B-AA3306547738}" type="presOf" srcId="{85707087-8FBC-4912-B3E8-5626E555E584}" destId="{BAE2FECE-4F9A-4CD4-88B5-764F1732E673}" srcOrd="0" destOrd="0" presId="urn:microsoft.com/office/officeart/2005/8/layout/hierarchy1"/>
    <dgm:cxn modelId="{B5CE2344-7F42-4C6A-B831-CC6EA83C17E2}" type="presOf" srcId="{8F27C2EF-5693-4CA6-A301-F9D7625E3B84}" destId="{622B2EAF-D640-454F-9767-7F42F7EC4D9F}" srcOrd="0" destOrd="0" presId="urn:microsoft.com/office/officeart/2005/8/layout/hierarchy1"/>
    <dgm:cxn modelId="{D341B18B-1A41-4875-A2F8-0E00DF0FC3E2}" srcId="{8F27C2EF-5693-4CA6-A301-F9D7625E3B84}" destId="{B86BD59E-C887-4750-B655-2F938980F6D3}" srcOrd="0" destOrd="0" parTransId="{464B91DC-7019-4FC4-9117-1C844218F906}" sibTransId="{03F55707-90AA-4688-81F0-B76A8EF9A3F9}"/>
    <dgm:cxn modelId="{34EEA499-EE4B-4D1C-B429-D27BBAC28736}" srcId="{B86BD59E-C887-4750-B655-2F938980F6D3}" destId="{4196C6ED-61D4-44ED-A7ED-E30DF90941DD}" srcOrd="0" destOrd="0" parTransId="{85707087-8FBC-4912-B3E8-5626E555E584}" sibTransId="{E2C3F35A-5031-4B0A-9B27-4674B4D5AE14}"/>
    <dgm:cxn modelId="{748DEFA3-604F-40D7-8967-95766C7F56E5}" type="presOf" srcId="{4196C6ED-61D4-44ED-A7ED-E30DF90941DD}" destId="{43042C43-79C1-4FD8-88B2-A9408B2367A3}" srcOrd="0" destOrd="0" presId="urn:microsoft.com/office/officeart/2005/8/layout/hierarchy1"/>
    <dgm:cxn modelId="{BAA487C0-BA70-44CE-A90A-A4E2F710BD7D}" type="presOf" srcId="{04B69C80-454B-4F99-8D5D-8CEB62D87F25}" destId="{2B269DA7-C25D-4893-B2BE-82ECE84D9DEB}" srcOrd="0" destOrd="0" presId="urn:microsoft.com/office/officeart/2005/8/layout/hierarchy1"/>
    <dgm:cxn modelId="{CAF3E0DA-34AE-4A58-B028-85EFE8DD5E28}" srcId="{B86BD59E-C887-4750-B655-2F938980F6D3}" destId="{F6F53851-A1E1-4C88-9D0B-4E9B2E9838DF}" srcOrd="2" destOrd="0" parTransId="{695D35A9-0C52-41A8-9F67-46E44B3AD377}" sibTransId="{39F625CE-6B08-4120-8F80-6FB576D2D488}"/>
    <dgm:cxn modelId="{4474BBEB-DAEC-4B15-8404-6C9BB000BC21}" type="presParOf" srcId="{622B2EAF-D640-454F-9767-7F42F7EC4D9F}" destId="{D987C8F2-3653-4F5E-98A9-91522D20841F}" srcOrd="0" destOrd="0" presId="urn:microsoft.com/office/officeart/2005/8/layout/hierarchy1"/>
    <dgm:cxn modelId="{57CE3100-C6F3-4FEB-A2B0-758BC939B978}" type="presParOf" srcId="{D987C8F2-3653-4F5E-98A9-91522D20841F}" destId="{49954E2A-44AD-4E38-A02B-AB12E2AAF8FE}" srcOrd="0" destOrd="0" presId="urn:microsoft.com/office/officeart/2005/8/layout/hierarchy1"/>
    <dgm:cxn modelId="{C329ED24-1FA1-40E3-A625-AF9DA7A1666D}" type="presParOf" srcId="{49954E2A-44AD-4E38-A02B-AB12E2AAF8FE}" destId="{D51494CE-1132-4658-BAE5-4FAD15BE9E1A}" srcOrd="0" destOrd="0" presId="urn:microsoft.com/office/officeart/2005/8/layout/hierarchy1"/>
    <dgm:cxn modelId="{55EF60EF-AA96-4B38-A0FE-8DEC24C2CFA7}" type="presParOf" srcId="{49954E2A-44AD-4E38-A02B-AB12E2AAF8FE}" destId="{ADF7F0DC-D3E9-4DC9-B3D6-987D39A4BE78}" srcOrd="1" destOrd="0" presId="urn:microsoft.com/office/officeart/2005/8/layout/hierarchy1"/>
    <dgm:cxn modelId="{2EA4B54E-7788-4076-B7EA-1C1BBC94B12A}" type="presParOf" srcId="{D987C8F2-3653-4F5E-98A9-91522D20841F}" destId="{8E6D935A-7CB5-4525-853E-15311ED42C3F}" srcOrd="1" destOrd="0" presId="urn:microsoft.com/office/officeart/2005/8/layout/hierarchy1"/>
    <dgm:cxn modelId="{5B460355-DC30-47AF-AD7E-5B55ADDF6F4C}" type="presParOf" srcId="{8E6D935A-7CB5-4525-853E-15311ED42C3F}" destId="{BAE2FECE-4F9A-4CD4-88B5-764F1732E673}" srcOrd="0" destOrd="0" presId="urn:microsoft.com/office/officeart/2005/8/layout/hierarchy1"/>
    <dgm:cxn modelId="{ECFD94FE-F6FE-458F-9D40-2A663313A62B}" type="presParOf" srcId="{8E6D935A-7CB5-4525-853E-15311ED42C3F}" destId="{0D8242C3-7930-4584-B4C3-1421D7DD964E}" srcOrd="1" destOrd="0" presId="urn:microsoft.com/office/officeart/2005/8/layout/hierarchy1"/>
    <dgm:cxn modelId="{55DBE368-51B2-438F-BE6F-BE796F9128F2}" type="presParOf" srcId="{0D8242C3-7930-4584-B4C3-1421D7DD964E}" destId="{893031BA-2ED9-477D-BC16-D872EFF73232}" srcOrd="0" destOrd="0" presId="urn:microsoft.com/office/officeart/2005/8/layout/hierarchy1"/>
    <dgm:cxn modelId="{C46BA7B0-9593-46F7-BDB5-7D839C8DE2D0}" type="presParOf" srcId="{893031BA-2ED9-477D-BC16-D872EFF73232}" destId="{CF958934-C789-438D-9414-7B29AB317216}" srcOrd="0" destOrd="0" presId="urn:microsoft.com/office/officeart/2005/8/layout/hierarchy1"/>
    <dgm:cxn modelId="{FA6EFC1E-5868-4DD8-BAFF-C19C930DBB83}" type="presParOf" srcId="{893031BA-2ED9-477D-BC16-D872EFF73232}" destId="{43042C43-79C1-4FD8-88B2-A9408B2367A3}" srcOrd="1" destOrd="0" presId="urn:microsoft.com/office/officeart/2005/8/layout/hierarchy1"/>
    <dgm:cxn modelId="{E4273619-2A1E-48E9-86D6-C4F23215D7B1}" type="presParOf" srcId="{0D8242C3-7930-4584-B4C3-1421D7DD964E}" destId="{A17E069F-7A25-4B58-8293-4012F0FA74AC}" srcOrd="1" destOrd="0" presId="urn:microsoft.com/office/officeart/2005/8/layout/hierarchy1"/>
    <dgm:cxn modelId="{F82A6D90-3C84-4906-AC55-0EEDAEA8BDDD}" type="presParOf" srcId="{8E6D935A-7CB5-4525-853E-15311ED42C3F}" destId="{2B269DA7-C25D-4893-B2BE-82ECE84D9DEB}" srcOrd="2" destOrd="0" presId="urn:microsoft.com/office/officeart/2005/8/layout/hierarchy1"/>
    <dgm:cxn modelId="{5E9626EE-DE1A-42B5-A9E2-7A91A991C5B3}" type="presParOf" srcId="{8E6D935A-7CB5-4525-853E-15311ED42C3F}" destId="{81BD9059-E20A-4FE0-9C98-A2104CC3CA3A}" srcOrd="3" destOrd="0" presId="urn:microsoft.com/office/officeart/2005/8/layout/hierarchy1"/>
    <dgm:cxn modelId="{7733CF62-3065-42A6-9D4D-CFBE66AEEA3F}" type="presParOf" srcId="{81BD9059-E20A-4FE0-9C98-A2104CC3CA3A}" destId="{64C2C9D4-9AB0-4338-8B72-9E02E7065F8F}" srcOrd="0" destOrd="0" presId="urn:microsoft.com/office/officeart/2005/8/layout/hierarchy1"/>
    <dgm:cxn modelId="{4EDD5A45-0E91-41C4-AA1F-F9F8A520D6E9}" type="presParOf" srcId="{64C2C9D4-9AB0-4338-8B72-9E02E7065F8F}" destId="{2475B7D1-6961-47CA-9CEB-AC3A5E5EFB01}" srcOrd="0" destOrd="0" presId="urn:microsoft.com/office/officeart/2005/8/layout/hierarchy1"/>
    <dgm:cxn modelId="{21D7F82E-CFBA-4C2D-92C8-0B7EC9CE725F}" type="presParOf" srcId="{64C2C9D4-9AB0-4338-8B72-9E02E7065F8F}" destId="{7F9F353D-8FCD-469F-ACD8-E8FC8ED1DD49}" srcOrd="1" destOrd="0" presId="urn:microsoft.com/office/officeart/2005/8/layout/hierarchy1"/>
    <dgm:cxn modelId="{688CB07C-9E2F-41ED-B7C1-1F7BB78F6B3D}" type="presParOf" srcId="{81BD9059-E20A-4FE0-9C98-A2104CC3CA3A}" destId="{8AF82391-FEB3-4E2D-814E-8CBA66289CAE}" srcOrd="1" destOrd="0" presId="urn:microsoft.com/office/officeart/2005/8/layout/hierarchy1"/>
    <dgm:cxn modelId="{159D062C-A230-4073-A164-35B5D3953CFF}" type="presParOf" srcId="{8E6D935A-7CB5-4525-853E-15311ED42C3F}" destId="{FAD0D088-1032-480A-8317-7D554A7040BB}" srcOrd="4" destOrd="0" presId="urn:microsoft.com/office/officeart/2005/8/layout/hierarchy1"/>
    <dgm:cxn modelId="{2F14A013-B88A-48C3-8C9D-92552BDD8B5C}" type="presParOf" srcId="{8E6D935A-7CB5-4525-853E-15311ED42C3F}" destId="{9FA98110-1D48-4F79-83C0-68567C875827}" srcOrd="5" destOrd="0" presId="urn:microsoft.com/office/officeart/2005/8/layout/hierarchy1"/>
    <dgm:cxn modelId="{C970BF72-4B6D-4C93-813F-760EE21C85CB}" type="presParOf" srcId="{9FA98110-1D48-4F79-83C0-68567C875827}" destId="{9EE00CCD-5236-479A-B188-4F945DA80346}" srcOrd="0" destOrd="0" presId="urn:microsoft.com/office/officeart/2005/8/layout/hierarchy1"/>
    <dgm:cxn modelId="{B018D8A3-EF66-4356-BC2C-5F8AC3863903}" type="presParOf" srcId="{9EE00CCD-5236-479A-B188-4F945DA80346}" destId="{4AAEB2BE-B085-4D73-A64E-79B025C8A214}" srcOrd="0" destOrd="0" presId="urn:microsoft.com/office/officeart/2005/8/layout/hierarchy1"/>
    <dgm:cxn modelId="{88FB55A8-FB2E-4927-B323-BABB6D798FAF}" type="presParOf" srcId="{9EE00CCD-5236-479A-B188-4F945DA80346}" destId="{6E7DA541-DAD2-425E-8490-E5F9F630118A}" srcOrd="1" destOrd="0" presId="urn:microsoft.com/office/officeart/2005/8/layout/hierarchy1"/>
    <dgm:cxn modelId="{B628C4E6-9BA9-499E-99C3-C9CBF12ED91E}" type="presParOf" srcId="{9FA98110-1D48-4F79-83C0-68567C875827}" destId="{2663FC36-B39C-4A52-B8C9-4B9D3B51C32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AB41E-B64E-4012-BA08-47480B0FDD3B}"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8DD5E3F9-C326-407E-860B-F135A454BFA8}">
      <dgm:prSet/>
      <dgm:spPr>
        <a:solidFill>
          <a:srgbClr val="00B0F0"/>
        </a:solidFill>
      </dgm:spPr>
      <dgm:t>
        <a:bodyPr/>
        <a:lstStyle/>
        <a:p>
          <a:r>
            <a:rPr lang="en-US" b="0" i="0" baseline="0" dirty="0"/>
            <a:t>The inclusion of PA for individuals undergoing treatment with AOMs or metabolic/bariatric surgery should:</a:t>
          </a:r>
        </a:p>
        <a:p>
          <a:r>
            <a:rPr lang="en-US" b="0" i="0" baseline="0" dirty="0"/>
            <a:t>  -extend beyond its effects on BW</a:t>
          </a:r>
        </a:p>
        <a:p>
          <a:r>
            <a:rPr lang="en-US" b="0" i="0" baseline="0" dirty="0"/>
            <a:t>  -be considered within the context of holistic health and well-being</a:t>
          </a:r>
        </a:p>
        <a:p>
          <a:r>
            <a:rPr lang="en-US" b="0" i="0" baseline="0" dirty="0"/>
            <a:t>  -may also need to include balance training to enhance kinesthetic awareness </a:t>
          </a:r>
          <a:endParaRPr lang="en-US" dirty="0"/>
        </a:p>
      </dgm:t>
    </dgm:pt>
    <dgm:pt modelId="{CD088978-60A2-434E-9CAC-4D7C39E4307A}" type="parTrans" cxnId="{053E29B1-C516-4737-A138-8FFB68ED3F85}">
      <dgm:prSet/>
      <dgm:spPr/>
      <dgm:t>
        <a:bodyPr/>
        <a:lstStyle/>
        <a:p>
          <a:endParaRPr lang="en-US"/>
        </a:p>
      </dgm:t>
    </dgm:pt>
    <dgm:pt modelId="{12EA1832-3FE7-4C90-84B6-FB4693C52D1B}" type="sibTrans" cxnId="{053E29B1-C516-4737-A138-8FFB68ED3F85}">
      <dgm:prSet/>
      <dgm:spPr/>
      <dgm:t>
        <a:bodyPr/>
        <a:lstStyle/>
        <a:p>
          <a:endParaRPr lang="en-US"/>
        </a:p>
      </dgm:t>
    </dgm:pt>
    <dgm:pt modelId="{C5FD8D0B-2F84-4C03-837A-97973D257B63}">
      <dgm:prSet/>
      <dgm:spPr/>
      <dgm:t>
        <a:bodyPr/>
        <a:lstStyle/>
        <a:p>
          <a:r>
            <a:rPr lang="en-US" b="0" i="0" baseline="0" dirty="0"/>
            <a:t>The initiation and progression of </a:t>
          </a:r>
          <a:r>
            <a:rPr lang="en-US" dirty="0"/>
            <a:t>PA </a:t>
          </a:r>
          <a:r>
            <a:rPr lang="en-US" b="0" i="0" baseline="0" dirty="0"/>
            <a:t>should consider an individual’s capacity and physical abilities and warrants appropriate medical clearance by the patient’s </a:t>
          </a:r>
          <a:r>
            <a:rPr lang="en-US" dirty="0"/>
            <a:t>medical care team</a:t>
          </a:r>
        </a:p>
      </dgm:t>
    </dgm:pt>
    <dgm:pt modelId="{EDB27B85-557C-494E-90F1-85305E1E64C8}" type="parTrans" cxnId="{69947B48-C914-474C-9BF2-25B7679D287F}">
      <dgm:prSet/>
      <dgm:spPr/>
      <dgm:t>
        <a:bodyPr/>
        <a:lstStyle/>
        <a:p>
          <a:endParaRPr lang="en-US"/>
        </a:p>
      </dgm:t>
    </dgm:pt>
    <dgm:pt modelId="{FEC2AD0B-45FC-4A08-80D2-00152FF847A3}" type="sibTrans" cxnId="{69947B48-C914-474C-9BF2-25B7679D287F}">
      <dgm:prSet/>
      <dgm:spPr/>
      <dgm:t>
        <a:bodyPr/>
        <a:lstStyle/>
        <a:p>
          <a:endParaRPr lang="en-US"/>
        </a:p>
      </dgm:t>
    </dgm:pt>
    <dgm:pt modelId="{FD9F6487-18BB-4F7C-A269-07C50D2463A8}">
      <dgm:prSet/>
      <dgm:spPr/>
      <dgm:t>
        <a:bodyPr/>
        <a:lstStyle/>
        <a:p>
          <a:r>
            <a:rPr lang="en-US" b="0" i="0" baseline="0" dirty="0"/>
            <a:t>The comprehensive treatment team should include a professional with the appropriate training and certifications, such as an ACSM Certified Clinical Exercise Physiologist, to apply PA to the treatment of individuals receiving treatment with an AOM or metabolic/bariatric surgery</a:t>
          </a:r>
          <a:endParaRPr lang="en-US" dirty="0"/>
        </a:p>
      </dgm:t>
    </dgm:pt>
    <dgm:pt modelId="{3AEE7A65-4AEB-4587-A533-D4012DB798FE}" type="parTrans" cxnId="{C68CEAF3-404A-4534-A9B6-D946EAAABB84}">
      <dgm:prSet/>
      <dgm:spPr/>
      <dgm:t>
        <a:bodyPr/>
        <a:lstStyle/>
        <a:p>
          <a:endParaRPr lang="en-US"/>
        </a:p>
      </dgm:t>
    </dgm:pt>
    <dgm:pt modelId="{386A0811-D0EE-432E-8814-F3E37A75D0D4}" type="sibTrans" cxnId="{C68CEAF3-404A-4534-A9B6-D946EAAABB84}">
      <dgm:prSet/>
      <dgm:spPr/>
      <dgm:t>
        <a:bodyPr/>
        <a:lstStyle/>
        <a:p>
          <a:endParaRPr lang="en-US"/>
        </a:p>
      </dgm:t>
    </dgm:pt>
    <dgm:pt modelId="{B6111971-420B-43DE-985B-5B702E0675B3}" type="pres">
      <dgm:prSet presAssocID="{244AB41E-B64E-4012-BA08-47480B0FDD3B}" presName="linear" presStyleCnt="0">
        <dgm:presLayoutVars>
          <dgm:animLvl val="lvl"/>
          <dgm:resizeHandles val="exact"/>
        </dgm:presLayoutVars>
      </dgm:prSet>
      <dgm:spPr/>
    </dgm:pt>
    <dgm:pt modelId="{E574AB6D-1204-44F6-8455-4FC6EDF0788C}" type="pres">
      <dgm:prSet presAssocID="{8DD5E3F9-C326-407E-860B-F135A454BFA8}" presName="parentText" presStyleLbl="node1" presStyleIdx="0" presStyleCnt="3">
        <dgm:presLayoutVars>
          <dgm:chMax val="0"/>
          <dgm:bulletEnabled val="1"/>
        </dgm:presLayoutVars>
      </dgm:prSet>
      <dgm:spPr/>
    </dgm:pt>
    <dgm:pt modelId="{1157F1B3-54CA-43E2-98B1-0133E536C086}" type="pres">
      <dgm:prSet presAssocID="{12EA1832-3FE7-4C90-84B6-FB4693C52D1B}" presName="spacer" presStyleCnt="0"/>
      <dgm:spPr/>
    </dgm:pt>
    <dgm:pt modelId="{E8825F3F-D498-4777-831C-ADA5E316C218}" type="pres">
      <dgm:prSet presAssocID="{C5FD8D0B-2F84-4C03-837A-97973D257B63}" presName="parentText" presStyleLbl="node1" presStyleIdx="1" presStyleCnt="3">
        <dgm:presLayoutVars>
          <dgm:chMax val="0"/>
          <dgm:bulletEnabled val="1"/>
        </dgm:presLayoutVars>
      </dgm:prSet>
      <dgm:spPr/>
    </dgm:pt>
    <dgm:pt modelId="{8FCD6487-9931-4CBB-AEC3-C357337FA8BB}" type="pres">
      <dgm:prSet presAssocID="{FEC2AD0B-45FC-4A08-80D2-00152FF847A3}" presName="spacer" presStyleCnt="0"/>
      <dgm:spPr/>
    </dgm:pt>
    <dgm:pt modelId="{D6E642CE-5881-4E0F-826F-6C5E7E459383}" type="pres">
      <dgm:prSet presAssocID="{FD9F6487-18BB-4F7C-A269-07C50D2463A8}" presName="parentText" presStyleLbl="node1" presStyleIdx="2" presStyleCnt="3" custScaleY="85289">
        <dgm:presLayoutVars>
          <dgm:chMax val="0"/>
          <dgm:bulletEnabled val="1"/>
        </dgm:presLayoutVars>
      </dgm:prSet>
      <dgm:spPr/>
    </dgm:pt>
  </dgm:ptLst>
  <dgm:cxnLst>
    <dgm:cxn modelId="{69947B48-C914-474C-9BF2-25B7679D287F}" srcId="{244AB41E-B64E-4012-BA08-47480B0FDD3B}" destId="{C5FD8D0B-2F84-4C03-837A-97973D257B63}" srcOrd="1" destOrd="0" parTransId="{EDB27B85-557C-494E-90F1-85305E1E64C8}" sibTransId="{FEC2AD0B-45FC-4A08-80D2-00152FF847A3}"/>
    <dgm:cxn modelId="{8D7D5F70-3060-4E73-A049-C4EC21440F62}" type="presOf" srcId="{8DD5E3F9-C326-407E-860B-F135A454BFA8}" destId="{E574AB6D-1204-44F6-8455-4FC6EDF0788C}" srcOrd="0" destOrd="0" presId="urn:microsoft.com/office/officeart/2005/8/layout/vList2"/>
    <dgm:cxn modelId="{2BB8A295-4E0A-41EF-862A-5E5A5FD1674A}" type="presOf" srcId="{C5FD8D0B-2F84-4C03-837A-97973D257B63}" destId="{E8825F3F-D498-4777-831C-ADA5E316C218}" srcOrd="0" destOrd="0" presId="urn:microsoft.com/office/officeart/2005/8/layout/vList2"/>
    <dgm:cxn modelId="{053E29B1-C516-4737-A138-8FFB68ED3F85}" srcId="{244AB41E-B64E-4012-BA08-47480B0FDD3B}" destId="{8DD5E3F9-C326-407E-860B-F135A454BFA8}" srcOrd="0" destOrd="0" parTransId="{CD088978-60A2-434E-9CAC-4D7C39E4307A}" sibTransId="{12EA1832-3FE7-4C90-84B6-FB4693C52D1B}"/>
    <dgm:cxn modelId="{D8338BC0-B819-438F-B02B-B8C564826949}" type="presOf" srcId="{244AB41E-B64E-4012-BA08-47480B0FDD3B}" destId="{B6111971-420B-43DE-985B-5B702E0675B3}" srcOrd="0" destOrd="0" presId="urn:microsoft.com/office/officeart/2005/8/layout/vList2"/>
    <dgm:cxn modelId="{B6C1BEF3-8057-48BC-962E-0A0D34315A62}" type="presOf" srcId="{FD9F6487-18BB-4F7C-A269-07C50D2463A8}" destId="{D6E642CE-5881-4E0F-826F-6C5E7E459383}" srcOrd="0" destOrd="0" presId="urn:microsoft.com/office/officeart/2005/8/layout/vList2"/>
    <dgm:cxn modelId="{C68CEAF3-404A-4534-A9B6-D946EAAABB84}" srcId="{244AB41E-B64E-4012-BA08-47480B0FDD3B}" destId="{FD9F6487-18BB-4F7C-A269-07C50D2463A8}" srcOrd="2" destOrd="0" parTransId="{3AEE7A65-4AEB-4587-A533-D4012DB798FE}" sibTransId="{386A0811-D0EE-432E-8814-F3E37A75D0D4}"/>
    <dgm:cxn modelId="{C7E1F77A-68CA-4E63-A5C3-EB33AC830E43}" type="presParOf" srcId="{B6111971-420B-43DE-985B-5B702E0675B3}" destId="{E574AB6D-1204-44F6-8455-4FC6EDF0788C}" srcOrd="0" destOrd="0" presId="urn:microsoft.com/office/officeart/2005/8/layout/vList2"/>
    <dgm:cxn modelId="{74B4E269-CF65-4EE4-AC7F-27A49CFC0733}" type="presParOf" srcId="{B6111971-420B-43DE-985B-5B702E0675B3}" destId="{1157F1B3-54CA-43E2-98B1-0133E536C086}" srcOrd="1" destOrd="0" presId="urn:microsoft.com/office/officeart/2005/8/layout/vList2"/>
    <dgm:cxn modelId="{A403B719-C05F-4CFB-BDF9-0542203B5B4D}" type="presParOf" srcId="{B6111971-420B-43DE-985B-5B702E0675B3}" destId="{E8825F3F-D498-4777-831C-ADA5E316C218}" srcOrd="2" destOrd="0" presId="urn:microsoft.com/office/officeart/2005/8/layout/vList2"/>
    <dgm:cxn modelId="{7D69A0E7-5869-46BB-A250-33F4C0F33DC5}" type="presParOf" srcId="{B6111971-420B-43DE-985B-5B702E0675B3}" destId="{8FCD6487-9931-4CBB-AEC3-C357337FA8BB}" srcOrd="3" destOrd="0" presId="urn:microsoft.com/office/officeart/2005/8/layout/vList2"/>
    <dgm:cxn modelId="{759656B2-B0CF-474A-B5A4-5985E60F7D16}" type="presParOf" srcId="{B6111971-420B-43DE-985B-5B702E0675B3}" destId="{D6E642CE-5881-4E0F-826F-6C5E7E45938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627891-6357-4052-A6F9-49712BE9D9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DBEF8B-4335-4A7D-8268-6841FD31A6F8}">
      <dgm:prSet/>
      <dgm:spPr/>
      <dgm:t>
        <a:bodyPr/>
        <a:lstStyle/>
        <a:p>
          <a:pPr>
            <a:lnSpc>
              <a:spcPct val="100000"/>
            </a:lnSpc>
          </a:pPr>
          <a:r>
            <a:rPr lang="en-US"/>
            <a:t>PA contributes to the prevention of EBWA , and an increase in PA above current levels results in weight loss and reduced adiposity, in a dose-response manner. </a:t>
          </a:r>
        </a:p>
      </dgm:t>
    </dgm:pt>
    <dgm:pt modelId="{6DFB88C7-E4E3-42AE-9DD4-1AF31FB7D07F}" type="parTrans" cxnId="{EB5F4E31-8CD3-4FA9-A108-1EC8B187F382}">
      <dgm:prSet/>
      <dgm:spPr/>
      <dgm:t>
        <a:bodyPr/>
        <a:lstStyle/>
        <a:p>
          <a:endParaRPr lang="en-US"/>
        </a:p>
      </dgm:t>
    </dgm:pt>
    <dgm:pt modelId="{9F6CD0E6-6168-4687-881F-69B4DEC1A99B}" type="sibTrans" cxnId="{EB5F4E31-8CD3-4FA9-A108-1EC8B187F382}">
      <dgm:prSet/>
      <dgm:spPr/>
      <dgm:t>
        <a:bodyPr/>
        <a:lstStyle/>
        <a:p>
          <a:endParaRPr lang="en-US"/>
        </a:p>
      </dgm:t>
    </dgm:pt>
    <dgm:pt modelId="{35DC9CC4-F998-4E5D-A69B-35944BA6585C}">
      <dgm:prSet/>
      <dgm:spPr/>
      <dgm:t>
        <a:bodyPr/>
        <a:lstStyle/>
        <a:p>
          <a:pPr>
            <a:lnSpc>
              <a:spcPct val="100000"/>
            </a:lnSpc>
          </a:pPr>
          <a:r>
            <a:rPr lang="en-US"/>
            <a:t>The effects may be most prevalent when PA is progressed in an appropriate manner to at least 150 min/wk of moderate-intensity PA, or the equivalent dose if at a different intensity.</a:t>
          </a:r>
        </a:p>
      </dgm:t>
    </dgm:pt>
    <dgm:pt modelId="{0C155980-6ADE-4038-BC41-9EB4D40A78F9}" type="parTrans" cxnId="{B6EF1766-9970-46E9-A592-72416CB4E48B}">
      <dgm:prSet/>
      <dgm:spPr/>
      <dgm:t>
        <a:bodyPr/>
        <a:lstStyle/>
        <a:p>
          <a:endParaRPr lang="en-US"/>
        </a:p>
      </dgm:t>
    </dgm:pt>
    <dgm:pt modelId="{08975119-7D9F-419C-B8B9-A64A13C9D0C9}" type="sibTrans" cxnId="{B6EF1766-9970-46E9-A592-72416CB4E48B}">
      <dgm:prSet/>
      <dgm:spPr/>
      <dgm:t>
        <a:bodyPr/>
        <a:lstStyle/>
        <a:p>
          <a:endParaRPr lang="en-US"/>
        </a:p>
      </dgm:t>
    </dgm:pt>
    <dgm:pt modelId="{48149478-DDDB-4A55-9FB0-95AB6E3BDE1A}">
      <dgm:prSet/>
      <dgm:spPr/>
      <dgm:t>
        <a:bodyPr/>
        <a:lstStyle/>
        <a:p>
          <a:pPr>
            <a:lnSpc>
              <a:spcPct val="100000"/>
            </a:lnSpc>
          </a:pPr>
          <a:r>
            <a:rPr lang="en-US"/>
            <a:t>The effects of PA are additive to the effects of reduced energy intake for effects on EBWA.</a:t>
          </a:r>
        </a:p>
      </dgm:t>
    </dgm:pt>
    <dgm:pt modelId="{8FE56D44-34DD-43FF-97B8-1F7C14E18233}" type="parTrans" cxnId="{728BEDC4-5621-449E-8C14-0491710917E1}">
      <dgm:prSet/>
      <dgm:spPr/>
      <dgm:t>
        <a:bodyPr/>
        <a:lstStyle/>
        <a:p>
          <a:endParaRPr lang="en-US"/>
        </a:p>
      </dgm:t>
    </dgm:pt>
    <dgm:pt modelId="{FF6F5443-6311-45F6-B647-79DDE130E086}" type="sibTrans" cxnId="{728BEDC4-5621-449E-8C14-0491710917E1}">
      <dgm:prSet/>
      <dgm:spPr/>
      <dgm:t>
        <a:bodyPr/>
        <a:lstStyle/>
        <a:p>
          <a:endParaRPr lang="en-US"/>
        </a:p>
      </dgm:t>
    </dgm:pt>
    <dgm:pt modelId="{9AF45289-3EBB-4F38-87F1-1BA0A2876523}">
      <dgm:prSet/>
      <dgm:spPr/>
      <dgm:t>
        <a:bodyPr/>
        <a:lstStyle/>
        <a:p>
          <a:pPr>
            <a:lnSpc>
              <a:spcPct val="100000"/>
            </a:lnSpc>
          </a:pPr>
          <a:r>
            <a:rPr lang="en-US"/>
            <a:t>Total energy expenditure resulting from moderate-to-vigorous PA, regardless of bout duration, is associated with lower body weight and possibly adiposity. However, whether accumulating PA in bouts less than 10 minutes in duration is as effective for change in EBWA compared to bouts of activity performed in longer bouts, which are of equal energy expenditure, is unclear.</a:t>
          </a:r>
        </a:p>
      </dgm:t>
    </dgm:pt>
    <dgm:pt modelId="{4DB9349F-D460-45F6-B06D-426B66875DC0}" type="parTrans" cxnId="{D0286144-BC79-4D11-B73B-6BAC0C8679C7}">
      <dgm:prSet/>
      <dgm:spPr/>
      <dgm:t>
        <a:bodyPr/>
        <a:lstStyle/>
        <a:p>
          <a:endParaRPr lang="en-US"/>
        </a:p>
      </dgm:t>
    </dgm:pt>
    <dgm:pt modelId="{66008D4B-2251-4269-987C-4AFDA55A6786}" type="sibTrans" cxnId="{D0286144-BC79-4D11-B73B-6BAC0C8679C7}">
      <dgm:prSet/>
      <dgm:spPr/>
      <dgm:t>
        <a:bodyPr/>
        <a:lstStyle/>
        <a:p>
          <a:endParaRPr lang="en-US"/>
        </a:p>
      </dgm:t>
    </dgm:pt>
    <dgm:pt modelId="{5EEE3641-98EF-4AE1-B8EB-208E1C27B51A}">
      <dgm:prSet/>
      <dgm:spPr/>
      <dgm:t>
        <a:bodyPr/>
        <a:lstStyle/>
        <a:p>
          <a:pPr>
            <a:lnSpc>
              <a:spcPct val="100000"/>
            </a:lnSpc>
          </a:pPr>
          <a:r>
            <a:rPr lang="en-US" dirty="0"/>
            <a:t>Engaging in PA in a consistent pattern across days contributes to sustained engagement. However, data are limited and not consistent regarding whether the time of day one engages in PA will have differential effects on body weight and adiposity.</a:t>
          </a:r>
        </a:p>
      </dgm:t>
    </dgm:pt>
    <dgm:pt modelId="{86CBBD54-4529-4397-8AC5-CA11FA949B8D}" type="parTrans" cxnId="{1EE61D18-FA51-4167-B5BC-A6E235B5345E}">
      <dgm:prSet/>
      <dgm:spPr/>
      <dgm:t>
        <a:bodyPr/>
        <a:lstStyle/>
        <a:p>
          <a:endParaRPr lang="en-US"/>
        </a:p>
      </dgm:t>
    </dgm:pt>
    <dgm:pt modelId="{3F7D2F0D-D4AA-4710-AE40-AF9E7AF5D445}" type="sibTrans" cxnId="{1EE61D18-FA51-4167-B5BC-A6E235B5345E}">
      <dgm:prSet/>
      <dgm:spPr/>
      <dgm:t>
        <a:bodyPr/>
        <a:lstStyle/>
        <a:p>
          <a:endParaRPr lang="en-US"/>
        </a:p>
      </dgm:t>
    </dgm:pt>
    <dgm:pt modelId="{41C291FA-EF36-4DEE-97E8-931FECA6E4FD}" type="pres">
      <dgm:prSet presAssocID="{39627891-6357-4052-A6F9-49712BE9D940}" presName="root" presStyleCnt="0">
        <dgm:presLayoutVars>
          <dgm:dir/>
          <dgm:resizeHandles val="exact"/>
        </dgm:presLayoutVars>
      </dgm:prSet>
      <dgm:spPr/>
    </dgm:pt>
    <dgm:pt modelId="{4CD9576E-4438-45B0-BCD6-6DAC24FE6540}" type="pres">
      <dgm:prSet presAssocID="{26DBEF8B-4335-4A7D-8268-6841FD31A6F8}" presName="compNode" presStyleCnt="0"/>
      <dgm:spPr/>
    </dgm:pt>
    <dgm:pt modelId="{692851DF-A62D-44B1-9372-6DEFE3497587}" type="pres">
      <dgm:prSet presAssocID="{26DBEF8B-4335-4A7D-8268-6841FD31A6F8}" presName="bgRect" presStyleLbl="bgShp" presStyleIdx="0" presStyleCnt="5"/>
      <dgm:spPr/>
    </dgm:pt>
    <dgm:pt modelId="{AC4867C8-99A4-4081-92E7-9FFA665BB5CE}" type="pres">
      <dgm:prSet presAssocID="{26DBEF8B-4335-4A7D-8268-6841FD31A6F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F2BB8543-591F-446D-884E-F26926DF4005}" type="pres">
      <dgm:prSet presAssocID="{26DBEF8B-4335-4A7D-8268-6841FD31A6F8}" presName="spaceRect" presStyleCnt="0"/>
      <dgm:spPr/>
    </dgm:pt>
    <dgm:pt modelId="{A60985B1-11E5-41A9-B375-B70CCC0CC09C}" type="pres">
      <dgm:prSet presAssocID="{26DBEF8B-4335-4A7D-8268-6841FD31A6F8}" presName="parTx" presStyleLbl="revTx" presStyleIdx="0" presStyleCnt="5">
        <dgm:presLayoutVars>
          <dgm:chMax val="0"/>
          <dgm:chPref val="0"/>
        </dgm:presLayoutVars>
      </dgm:prSet>
      <dgm:spPr/>
    </dgm:pt>
    <dgm:pt modelId="{B1C76A46-EF4F-4F7F-BDFC-C1F712C13234}" type="pres">
      <dgm:prSet presAssocID="{9F6CD0E6-6168-4687-881F-69B4DEC1A99B}" presName="sibTrans" presStyleCnt="0"/>
      <dgm:spPr/>
    </dgm:pt>
    <dgm:pt modelId="{75AD195B-7EF8-44BF-B52C-D580F01A8493}" type="pres">
      <dgm:prSet presAssocID="{35DC9CC4-F998-4E5D-A69B-35944BA6585C}" presName="compNode" presStyleCnt="0"/>
      <dgm:spPr/>
    </dgm:pt>
    <dgm:pt modelId="{98B6644F-F7E5-4D60-A8FA-E816F8CBCFA5}" type="pres">
      <dgm:prSet presAssocID="{35DC9CC4-F998-4E5D-A69B-35944BA6585C}" presName="bgRect" presStyleLbl="bgShp" presStyleIdx="1" presStyleCnt="5"/>
      <dgm:spPr/>
    </dgm:pt>
    <dgm:pt modelId="{0B5B406A-EB74-42B4-8CF9-86E7F5A9646B}" type="pres">
      <dgm:prSet presAssocID="{35DC9CC4-F998-4E5D-A69B-35944BA6585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CAD53E8F-DFA6-4011-889E-45321E9FE2EE}" type="pres">
      <dgm:prSet presAssocID="{35DC9CC4-F998-4E5D-A69B-35944BA6585C}" presName="spaceRect" presStyleCnt="0"/>
      <dgm:spPr/>
    </dgm:pt>
    <dgm:pt modelId="{1782E740-4602-4E2E-B8D8-34DAC784DC76}" type="pres">
      <dgm:prSet presAssocID="{35DC9CC4-F998-4E5D-A69B-35944BA6585C}" presName="parTx" presStyleLbl="revTx" presStyleIdx="1" presStyleCnt="5">
        <dgm:presLayoutVars>
          <dgm:chMax val="0"/>
          <dgm:chPref val="0"/>
        </dgm:presLayoutVars>
      </dgm:prSet>
      <dgm:spPr/>
    </dgm:pt>
    <dgm:pt modelId="{7303490E-271F-4E53-8BAE-3C8DE7D255D4}" type="pres">
      <dgm:prSet presAssocID="{08975119-7D9F-419C-B8B9-A64A13C9D0C9}" presName="sibTrans" presStyleCnt="0"/>
      <dgm:spPr/>
    </dgm:pt>
    <dgm:pt modelId="{D2D925FA-B792-41D4-BECD-9234EA52CAD4}" type="pres">
      <dgm:prSet presAssocID="{48149478-DDDB-4A55-9FB0-95AB6E3BDE1A}" presName="compNode" presStyleCnt="0"/>
      <dgm:spPr/>
    </dgm:pt>
    <dgm:pt modelId="{FA0297B1-9B11-4004-A822-B8534A3A4296}" type="pres">
      <dgm:prSet presAssocID="{48149478-DDDB-4A55-9FB0-95AB6E3BDE1A}" presName="bgRect" presStyleLbl="bgShp" presStyleIdx="2" presStyleCnt="5"/>
      <dgm:spPr/>
    </dgm:pt>
    <dgm:pt modelId="{F0A25916-296B-4A67-BCC8-A846D9E96749}" type="pres">
      <dgm:prSet presAssocID="{48149478-DDDB-4A55-9FB0-95AB6E3BDE1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ask"/>
        </a:ext>
      </dgm:extLst>
    </dgm:pt>
    <dgm:pt modelId="{CC85ADFD-AD83-47BA-B038-E3D467B3CCB8}" type="pres">
      <dgm:prSet presAssocID="{48149478-DDDB-4A55-9FB0-95AB6E3BDE1A}" presName="spaceRect" presStyleCnt="0"/>
      <dgm:spPr/>
    </dgm:pt>
    <dgm:pt modelId="{68CC1270-D116-425D-92E9-A8E0BBA7953A}" type="pres">
      <dgm:prSet presAssocID="{48149478-DDDB-4A55-9FB0-95AB6E3BDE1A}" presName="parTx" presStyleLbl="revTx" presStyleIdx="2" presStyleCnt="5">
        <dgm:presLayoutVars>
          <dgm:chMax val="0"/>
          <dgm:chPref val="0"/>
        </dgm:presLayoutVars>
      </dgm:prSet>
      <dgm:spPr/>
    </dgm:pt>
    <dgm:pt modelId="{F7508474-5999-4CB6-B73A-2ECA8CD3D155}" type="pres">
      <dgm:prSet presAssocID="{FF6F5443-6311-45F6-B647-79DDE130E086}" presName="sibTrans" presStyleCnt="0"/>
      <dgm:spPr/>
    </dgm:pt>
    <dgm:pt modelId="{BFDC3429-D858-4216-A6AB-E55513D605F2}" type="pres">
      <dgm:prSet presAssocID="{9AF45289-3EBB-4F38-87F1-1BA0A2876523}" presName="compNode" presStyleCnt="0"/>
      <dgm:spPr/>
    </dgm:pt>
    <dgm:pt modelId="{33CD329F-C267-48BF-B983-947D23A81125}" type="pres">
      <dgm:prSet presAssocID="{9AF45289-3EBB-4F38-87F1-1BA0A2876523}" presName="bgRect" presStyleLbl="bgShp" presStyleIdx="3" presStyleCnt="5"/>
      <dgm:spPr/>
    </dgm:pt>
    <dgm:pt modelId="{85EF4EC7-3577-4ED5-B150-48CD1078F40C}" type="pres">
      <dgm:prSet presAssocID="{9AF45289-3EBB-4F38-87F1-1BA0A28765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umbbell"/>
        </a:ext>
      </dgm:extLst>
    </dgm:pt>
    <dgm:pt modelId="{98A1822F-DE17-443B-9A84-6F8C1C7A16B7}" type="pres">
      <dgm:prSet presAssocID="{9AF45289-3EBB-4F38-87F1-1BA0A2876523}" presName="spaceRect" presStyleCnt="0"/>
      <dgm:spPr/>
    </dgm:pt>
    <dgm:pt modelId="{0CE60127-BBDC-483C-BB16-C2A9356F85A0}" type="pres">
      <dgm:prSet presAssocID="{9AF45289-3EBB-4F38-87F1-1BA0A2876523}" presName="parTx" presStyleLbl="revTx" presStyleIdx="3" presStyleCnt="5">
        <dgm:presLayoutVars>
          <dgm:chMax val="0"/>
          <dgm:chPref val="0"/>
        </dgm:presLayoutVars>
      </dgm:prSet>
      <dgm:spPr/>
    </dgm:pt>
    <dgm:pt modelId="{2F5999A2-C233-494F-847F-2AB398E9330D}" type="pres">
      <dgm:prSet presAssocID="{66008D4B-2251-4269-987C-4AFDA55A6786}" presName="sibTrans" presStyleCnt="0"/>
      <dgm:spPr/>
    </dgm:pt>
    <dgm:pt modelId="{F71E3A88-9EC4-4795-AE7E-0F0A4D0266A1}" type="pres">
      <dgm:prSet presAssocID="{5EEE3641-98EF-4AE1-B8EB-208E1C27B51A}" presName="compNode" presStyleCnt="0"/>
      <dgm:spPr/>
    </dgm:pt>
    <dgm:pt modelId="{70207002-2F5B-48F4-85AC-FC0278E93452}" type="pres">
      <dgm:prSet presAssocID="{5EEE3641-98EF-4AE1-B8EB-208E1C27B51A}" presName="bgRect" presStyleLbl="bgShp" presStyleIdx="4" presStyleCnt="5"/>
      <dgm:spPr/>
    </dgm:pt>
    <dgm:pt modelId="{560E0B91-57AB-427F-ADF3-1FED0D659E23}" type="pres">
      <dgm:prSet presAssocID="{5EEE3641-98EF-4AE1-B8EB-208E1C27B5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orkflow"/>
        </a:ext>
      </dgm:extLst>
    </dgm:pt>
    <dgm:pt modelId="{EA22476A-E214-4DFB-AF1F-E6C93163DA17}" type="pres">
      <dgm:prSet presAssocID="{5EEE3641-98EF-4AE1-B8EB-208E1C27B51A}" presName="spaceRect" presStyleCnt="0"/>
      <dgm:spPr/>
    </dgm:pt>
    <dgm:pt modelId="{E9BF9E7B-771A-45E6-AE8E-7AC5CF20D6F6}" type="pres">
      <dgm:prSet presAssocID="{5EEE3641-98EF-4AE1-B8EB-208E1C27B51A}" presName="parTx" presStyleLbl="revTx" presStyleIdx="4" presStyleCnt="5">
        <dgm:presLayoutVars>
          <dgm:chMax val="0"/>
          <dgm:chPref val="0"/>
        </dgm:presLayoutVars>
      </dgm:prSet>
      <dgm:spPr/>
    </dgm:pt>
  </dgm:ptLst>
  <dgm:cxnLst>
    <dgm:cxn modelId="{1EE61D18-FA51-4167-B5BC-A6E235B5345E}" srcId="{39627891-6357-4052-A6F9-49712BE9D940}" destId="{5EEE3641-98EF-4AE1-B8EB-208E1C27B51A}" srcOrd="4" destOrd="0" parTransId="{86CBBD54-4529-4397-8AC5-CA11FA949B8D}" sibTransId="{3F7D2F0D-D4AA-4710-AE40-AF9E7AF5D445}"/>
    <dgm:cxn modelId="{FFEDD02A-3BAD-4340-9AE4-4C5A17A5ED29}" type="presOf" srcId="{9AF45289-3EBB-4F38-87F1-1BA0A2876523}" destId="{0CE60127-BBDC-483C-BB16-C2A9356F85A0}" srcOrd="0" destOrd="0" presId="urn:microsoft.com/office/officeart/2018/2/layout/IconVerticalSolidList"/>
    <dgm:cxn modelId="{EB5F4E31-8CD3-4FA9-A108-1EC8B187F382}" srcId="{39627891-6357-4052-A6F9-49712BE9D940}" destId="{26DBEF8B-4335-4A7D-8268-6841FD31A6F8}" srcOrd="0" destOrd="0" parTransId="{6DFB88C7-E4E3-42AE-9DD4-1AF31FB7D07F}" sibTransId="{9F6CD0E6-6168-4687-881F-69B4DEC1A99B}"/>
    <dgm:cxn modelId="{01F4FA3B-FA3D-47F0-8D6E-610FB2B7685A}" type="presOf" srcId="{5EEE3641-98EF-4AE1-B8EB-208E1C27B51A}" destId="{E9BF9E7B-771A-45E6-AE8E-7AC5CF20D6F6}" srcOrd="0" destOrd="0" presId="urn:microsoft.com/office/officeart/2018/2/layout/IconVerticalSolidList"/>
    <dgm:cxn modelId="{D0286144-BC79-4D11-B73B-6BAC0C8679C7}" srcId="{39627891-6357-4052-A6F9-49712BE9D940}" destId="{9AF45289-3EBB-4F38-87F1-1BA0A2876523}" srcOrd="3" destOrd="0" parTransId="{4DB9349F-D460-45F6-B06D-426B66875DC0}" sibTransId="{66008D4B-2251-4269-987C-4AFDA55A6786}"/>
    <dgm:cxn modelId="{B6EF1766-9970-46E9-A592-72416CB4E48B}" srcId="{39627891-6357-4052-A6F9-49712BE9D940}" destId="{35DC9CC4-F998-4E5D-A69B-35944BA6585C}" srcOrd="1" destOrd="0" parTransId="{0C155980-6ADE-4038-BC41-9EB4D40A78F9}" sibTransId="{08975119-7D9F-419C-B8B9-A64A13C9D0C9}"/>
    <dgm:cxn modelId="{3587E785-627C-4A7A-B732-20B82BA88EB4}" type="presOf" srcId="{26DBEF8B-4335-4A7D-8268-6841FD31A6F8}" destId="{A60985B1-11E5-41A9-B375-B70CCC0CC09C}" srcOrd="0" destOrd="0" presId="urn:microsoft.com/office/officeart/2018/2/layout/IconVerticalSolidList"/>
    <dgm:cxn modelId="{9DFA7A88-8BBC-47FA-A7C3-D5FC924DE921}" type="presOf" srcId="{48149478-DDDB-4A55-9FB0-95AB6E3BDE1A}" destId="{68CC1270-D116-425D-92E9-A8E0BBA7953A}" srcOrd="0" destOrd="0" presId="urn:microsoft.com/office/officeart/2018/2/layout/IconVerticalSolidList"/>
    <dgm:cxn modelId="{B2BA5093-5B27-4A65-8285-416D4B01DF02}" type="presOf" srcId="{35DC9CC4-F998-4E5D-A69B-35944BA6585C}" destId="{1782E740-4602-4E2E-B8D8-34DAC784DC76}" srcOrd="0" destOrd="0" presId="urn:microsoft.com/office/officeart/2018/2/layout/IconVerticalSolidList"/>
    <dgm:cxn modelId="{728BEDC4-5621-449E-8C14-0491710917E1}" srcId="{39627891-6357-4052-A6F9-49712BE9D940}" destId="{48149478-DDDB-4A55-9FB0-95AB6E3BDE1A}" srcOrd="2" destOrd="0" parTransId="{8FE56D44-34DD-43FF-97B8-1F7C14E18233}" sibTransId="{FF6F5443-6311-45F6-B647-79DDE130E086}"/>
    <dgm:cxn modelId="{8C7AD7E2-F094-4044-AFB6-36CDE6F1080D}" type="presOf" srcId="{39627891-6357-4052-A6F9-49712BE9D940}" destId="{41C291FA-EF36-4DEE-97E8-931FECA6E4FD}" srcOrd="0" destOrd="0" presId="urn:microsoft.com/office/officeart/2018/2/layout/IconVerticalSolidList"/>
    <dgm:cxn modelId="{6ADBD4B6-F265-4754-9080-2B133DBFBBE0}" type="presParOf" srcId="{41C291FA-EF36-4DEE-97E8-931FECA6E4FD}" destId="{4CD9576E-4438-45B0-BCD6-6DAC24FE6540}" srcOrd="0" destOrd="0" presId="urn:microsoft.com/office/officeart/2018/2/layout/IconVerticalSolidList"/>
    <dgm:cxn modelId="{901E9903-DB36-411E-ABF9-7CD3765D74E4}" type="presParOf" srcId="{4CD9576E-4438-45B0-BCD6-6DAC24FE6540}" destId="{692851DF-A62D-44B1-9372-6DEFE3497587}" srcOrd="0" destOrd="0" presId="urn:microsoft.com/office/officeart/2018/2/layout/IconVerticalSolidList"/>
    <dgm:cxn modelId="{45248CE7-0124-42C9-9ECD-15E936A896F5}" type="presParOf" srcId="{4CD9576E-4438-45B0-BCD6-6DAC24FE6540}" destId="{AC4867C8-99A4-4081-92E7-9FFA665BB5CE}" srcOrd="1" destOrd="0" presId="urn:microsoft.com/office/officeart/2018/2/layout/IconVerticalSolidList"/>
    <dgm:cxn modelId="{8A588595-5C6B-45EE-A67E-AE61F57C44B3}" type="presParOf" srcId="{4CD9576E-4438-45B0-BCD6-6DAC24FE6540}" destId="{F2BB8543-591F-446D-884E-F26926DF4005}" srcOrd="2" destOrd="0" presId="urn:microsoft.com/office/officeart/2018/2/layout/IconVerticalSolidList"/>
    <dgm:cxn modelId="{2AD5DD8E-ACFB-4AE2-BE44-082E5405A73B}" type="presParOf" srcId="{4CD9576E-4438-45B0-BCD6-6DAC24FE6540}" destId="{A60985B1-11E5-41A9-B375-B70CCC0CC09C}" srcOrd="3" destOrd="0" presId="urn:microsoft.com/office/officeart/2018/2/layout/IconVerticalSolidList"/>
    <dgm:cxn modelId="{951B9F0C-3D4A-4F65-9DB3-DC17434BDE02}" type="presParOf" srcId="{41C291FA-EF36-4DEE-97E8-931FECA6E4FD}" destId="{B1C76A46-EF4F-4F7F-BDFC-C1F712C13234}" srcOrd="1" destOrd="0" presId="urn:microsoft.com/office/officeart/2018/2/layout/IconVerticalSolidList"/>
    <dgm:cxn modelId="{167F1641-AB9C-4623-B06C-CDA1355BF9EA}" type="presParOf" srcId="{41C291FA-EF36-4DEE-97E8-931FECA6E4FD}" destId="{75AD195B-7EF8-44BF-B52C-D580F01A8493}" srcOrd="2" destOrd="0" presId="urn:microsoft.com/office/officeart/2018/2/layout/IconVerticalSolidList"/>
    <dgm:cxn modelId="{452F089C-A2CD-414D-BD9C-CF00D9F6CFD6}" type="presParOf" srcId="{75AD195B-7EF8-44BF-B52C-D580F01A8493}" destId="{98B6644F-F7E5-4D60-A8FA-E816F8CBCFA5}" srcOrd="0" destOrd="0" presId="urn:microsoft.com/office/officeart/2018/2/layout/IconVerticalSolidList"/>
    <dgm:cxn modelId="{FE660F3F-1389-4769-BE9A-4E6C27E00F0A}" type="presParOf" srcId="{75AD195B-7EF8-44BF-B52C-D580F01A8493}" destId="{0B5B406A-EB74-42B4-8CF9-86E7F5A9646B}" srcOrd="1" destOrd="0" presId="urn:microsoft.com/office/officeart/2018/2/layout/IconVerticalSolidList"/>
    <dgm:cxn modelId="{1A9071CD-9933-4BF2-BEB8-44CF0BE38A2B}" type="presParOf" srcId="{75AD195B-7EF8-44BF-B52C-D580F01A8493}" destId="{CAD53E8F-DFA6-4011-889E-45321E9FE2EE}" srcOrd="2" destOrd="0" presId="urn:microsoft.com/office/officeart/2018/2/layout/IconVerticalSolidList"/>
    <dgm:cxn modelId="{65D4347E-E11B-4218-9855-550C6DD0C864}" type="presParOf" srcId="{75AD195B-7EF8-44BF-B52C-D580F01A8493}" destId="{1782E740-4602-4E2E-B8D8-34DAC784DC76}" srcOrd="3" destOrd="0" presId="urn:microsoft.com/office/officeart/2018/2/layout/IconVerticalSolidList"/>
    <dgm:cxn modelId="{708EDB56-AB70-4BE8-BA15-FB4D0D3EA681}" type="presParOf" srcId="{41C291FA-EF36-4DEE-97E8-931FECA6E4FD}" destId="{7303490E-271F-4E53-8BAE-3C8DE7D255D4}" srcOrd="3" destOrd="0" presId="urn:microsoft.com/office/officeart/2018/2/layout/IconVerticalSolidList"/>
    <dgm:cxn modelId="{C06A3832-B2DA-43F2-9725-49D618182BE1}" type="presParOf" srcId="{41C291FA-EF36-4DEE-97E8-931FECA6E4FD}" destId="{D2D925FA-B792-41D4-BECD-9234EA52CAD4}" srcOrd="4" destOrd="0" presId="urn:microsoft.com/office/officeart/2018/2/layout/IconVerticalSolidList"/>
    <dgm:cxn modelId="{73B3C235-2546-4E05-AA2D-A6017A2D2E00}" type="presParOf" srcId="{D2D925FA-B792-41D4-BECD-9234EA52CAD4}" destId="{FA0297B1-9B11-4004-A822-B8534A3A4296}" srcOrd="0" destOrd="0" presId="urn:microsoft.com/office/officeart/2018/2/layout/IconVerticalSolidList"/>
    <dgm:cxn modelId="{EBB637F7-C6A5-4A98-8DCF-3DAD195996C1}" type="presParOf" srcId="{D2D925FA-B792-41D4-BECD-9234EA52CAD4}" destId="{F0A25916-296B-4A67-BCC8-A846D9E96749}" srcOrd="1" destOrd="0" presId="urn:microsoft.com/office/officeart/2018/2/layout/IconVerticalSolidList"/>
    <dgm:cxn modelId="{3FFDD488-EDB6-4537-A3CA-56EAFAC202D6}" type="presParOf" srcId="{D2D925FA-B792-41D4-BECD-9234EA52CAD4}" destId="{CC85ADFD-AD83-47BA-B038-E3D467B3CCB8}" srcOrd="2" destOrd="0" presId="urn:microsoft.com/office/officeart/2018/2/layout/IconVerticalSolidList"/>
    <dgm:cxn modelId="{27D214A3-0ABF-4B20-A45A-AB9A3A5A5F3A}" type="presParOf" srcId="{D2D925FA-B792-41D4-BECD-9234EA52CAD4}" destId="{68CC1270-D116-425D-92E9-A8E0BBA7953A}" srcOrd="3" destOrd="0" presId="urn:microsoft.com/office/officeart/2018/2/layout/IconVerticalSolidList"/>
    <dgm:cxn modelId="{CE5769EC-09AE-42D8-9E00-0EF293E92EB1}" type="presParOf" srcId="{41C291FA-EF36-4DEE-97E8-931FECA6E4FD}" destId="{F7508474-5999-4CB6-B73A-2ECA8CD3D155}" srcOrd="5" destOrd="0" presId="urn:microsoft.com/office/officeart/2018/2/layout/IconVerticalSolidList"/>
    <dgm:cxn modelId="{F0F50823-2251-4E06-A01D-F80D1174F3A5}" type="presParOf" srcId="{41C291FA-EF36-4DEE-97E8-931FECA6E4FD}" destId="{BFDC3429-D858-4216-A6AB-E55513D605F2}" srcOrd="6" destOrd="0" presId="urn:microsoft.com/office/officeart/2018/2/layout/IconVerticalSolidList"/>
    <dgm:cxn modelId="{BC0DFED7-DA32-4BF1-AE79-F0771B928892}" type="presParOf" srcId="{BFDC3429-D858-4216-A6AB-E55513D605F2}" destId="{33CD329F-C267-48BF-B983-947D23A81125}" srcOrd="0" destOrd="0" presId="urn:microsoft.com/office/officeart/2018/2/layout/IconVerticalSolidList"/>
    <dgm:cxn modelId="{B4D68D25-4E1A-4DDF-B94E-31A93B944672}" type="presParOf" srcId="{BFDC3429-D858-4216-A6AB-E55513D605F2}" destId="{85EF4EC7-3577-4ED5-B150-48CD1078F40C}" srcOrd="1" destOrd="0" presId="urn:microsoft.com/office/officeart/2018/2/layout/IconVerticalSolidList"/>
    <dgm:cxn modelId="{80CD2605-5239-4492-A58A-F619E2763880}" type="presParOf" srcId="{BFDC3429-D858-4216-A6AB-E55513D605F2}" destId="{98A1822F-DE17-443B-9A84-6F8C1C7A16B7}" srcOrd="2" destOrd="0" presId="urn:microsoft.com/office/officeart/2018/2/layout/IconVerticalSolidList"/>
    <dgm:cxn modelId="{502C7FE0-BC7B-41B6-ACF2-BAE7E2CA92D7}" type="presParOf" srcId="{BFDC3429-D858-4216-A6AB-E55513D605F2}" destId="{0CE60127-BBDC-483C-BB16-C2A9356F85A0}" srcOrd="3" destOrd="0" presId="urn:microsoft.com/office/officeart/2018/2/layout/IconVerticalSolidList"/>
    <dgm:cxn modelId="{FF2D4C64-6D7D-42F9-A35C-50897D78B5B8}" type="presParOf" srcId="{41C291FA-EF36-4DEE-97E8-931FECA6E4FD}" destId="{2F5999A2-C233-494F-847F-2AB398E9330D}" srcOrd="7" destOrd="0" presId="urn:microsoft.com/office/officeart/2018/2/layout/IconVerticalSolidList"/>
    <dgm:cxn modelId="{7E743DD8-7C2D-44A5-879B-FC6708B25D36}" type="presParOf" srcId="{41C291FA-EF36-4DEE-97E8-931FECA6E4FD}" destId="{F71E3A88-9EC4-4795-AE7E-0F0A4D0266A1}" srcOrd="8" destOrd="0" presId="urn:microsoft.com/office/officeart/2018/2/layout/IconVerticalSolidList"/>
    <dgm:cxn modelId="{2A1BA008-B5C9-41FE-A83A-688916CEE37E}" type="presParOf" srcId="{F71E3A88-9EC4-4795-AE7E-0F0A4D0266A1}" destId="{70207002-2F5B-48F4-85AC-FC0278E93452}" srcOrd="0" destOrd="0" presId="urn:microsoft.com/office/officeart/2018/2/layout/IconVerticalSolidList"/>
    <dgm:cxn modelId="{9BCDAC41-6E37-45CF-9CC9-B278EB7D9533}" type="presParOf" srcId="{F71E3A88-9EC4-4795-AE7E-0F0A4D0266A1}" destId="{560E0B91-57AB-427F-ADF3-1FED0D659E23}" srcOrd="1" destOrd="0" presId="urn:microsoft.com/office/officeart/2018/2/layout/IconVerticalSolidList"/>
    <dgm:cxn modelId="{3A01465F-7211-45B1-A44A-7AA8399A874D}" type="presParOf" srcId="{F71E3A88-9EC4-4795-AE7E-0F0A4D0266A1}" destId="{EA22476A-E214-4DFB-AF1F-E6C93163DA17}" srcOrd="2" destOrd="0" presId="urn:microsoft.com/office/officeart/2018/2/layout/IconVerticalSolidList"/>
    <dgm:cxn modelId="{B7077CE3-766B-4B0E-B990-46BFC38D0864}" type="presParOf" srcId="{F71E3A88-9EC4-4795-AE7E-0F0A4D0266A1}" destId="{E9BF9E7B-771A-45E6-AE8E-7AC5CF20D6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CD39AE-78EC-40C8-88A4-1F2FECBA12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B6E3FC3-20A0-4C70-A0ED-1C7D14E19151}">
      <dgm:prSet/>
      <dgm:spPr>
        <a:solidFill>
          <a:srgbClr val="00B0F0"/>
        </a:solidFill>
      </dgm:spPr>
      <dgm:t>
        <a:bodyPr/>
        <a:lstStyle/>
        <a:p>
          <a:r>
            <a:rPr lang="en-US" b="0" i="0" baseline="0" dirty="0"/>
            <a:t>Evidence does not support that any one single mode of PA is superior to other modes for the prevention of weight gain or weight loss, provided that the dose of </a:t>
          </a:r>
          <a:r>
            <a:rPr lang="en-US" dirty="0"/>
            <a:t>PA</a:t>
          </a:r>
          <a:r>
            <a:rPr lang="en-US" b="0" i="0" baseline="0" dirty="0"/>
            <a:t> is sufficient to result in the necessary effects on energy expenditure and energy balance. </a:t>
          </a:r>
          <a:endParaRPr lang="en-US" dirty="0"/>
        </a:p>
      </dgm:t>
    </dgm:pt>
    <dgm:pt modelId="{227D3EC4-AFD0-40FF-8315-7B09821EB466}" type="parTrans" cxnId="{C58E4F9E-F421-4B5A-86AA-8C4BD9C5DC06}">
      <dgm:prSet/>
      <dgm:spPr/>
      <dgm:t>
        <a:bodyPr/>
        <a:lstStyle/>
        <a:p>
          <a:endParaRPr lang="en-US"/>
        </a:p>
      </dgm:t>
    </dgm:pt>
    <dgm:pt modelId="{70DDC547-06BA-4542-BA1C-F86B1EC719EA}" type="sibTrans" cxnId="{C58E4F9E-F421-4B5A-86AA-8C4BD9C5DC06}">
      <dgm:prSet/>
      <dgm:spPr/>
      <dgm:t>
        <a:bodyPr/>
        <a:lstStyle/>
        <a:p>
          <a:endParaRPr lang="en-US"/>
        </a:p>
      </dgm:t>
    </dgm:pt>
    <dgm:pt modelId="{7DEDACB3-2A4E-4F8D-A8D6-F57DD2F648D3}">
      <dgm:prSet/>
      <dgm:spPr>
        <a:solidFill>
          <a:srgbClr val="00B0F0"/>
        </a:solidFill>
      </dgm:spPr>
      <dgm:t>
        <a:bodyPr/>
        <a:lstStyle/>
        <a:p>
          <a:r>
            <a:rPr lang="en-US" b="0" i="0" baseline="0" dirty="0"/>
            <a:t>To elicit holistic health benefits beyond the effects on BW and adiposity, multi-modal physical activity, rather than a single mode of </a:t>
          </a:r>
          <a:r>
            <a:rPr lang="en-US" dirty="0"/>
            <a:t>PA</a:t>
          </a:r>
          <a:r>
            <a:rPr lang="en-US" b="0" i="0" baseline="0" dirty="0"/>
            <a:t>, should be recommended for persons with EBWA that include:</a:t>
          </a:r>
          <a:endParaRPr lang="en-US" dirty="0"/>
        </a:p>
      </dgm:t>
    </dgm:pt>
    <dgm:pt modelId="{077B3BF5-B721-494C-AD1C-17920A1F442E}" type="parTrans" cxnId="{284F1778-65E0-4AA5-9455-3F382E762473}">
      <dgm:prSet/>
      <dgm:spPr/>
      <dgm:t>
        <a:bodyPr/>
        <a:lstStyle/>
        <a:p>
          <a:endParaRPr lang="en-US"/>
        </a:p>
      </dgm:t>
    </dgm:pt>
    <dgm:pt modelId="{60C383A8-21E6-42B5-8FE1-5670BDECB383}" type="sibTrans" cxnId="{284F1778-65E0-4AA5-9455-3F382E762473}">
      <dgm:prSet/>
      <dgm:spPr/>
      <dgm:t>
        <a:bodyPr/>
        <a:lstStyle/>
        <a:p>
          <a:endParaRPr lang="en-US"/>
        </a:p>
      </dgm:t>
    </dgm:pt>
    <dgm:pt modelId="{22BC0191-D183-492D-91C3-79C14FF3E180}">
      <dgm:prSet/>
      <dgm:spPr/>
      <dgm:t>
        <a:bodyPr/>
        <a:lstStyle/>
        <a:p>
          <a:pPr>
            <a:buFontTx/>
            <a:buNone/>
          </a:pPr>
          <a:r>
            <a:rPr lang="en-US" b="0" i="0" baseline="0" dirty="0"/>
            <a:t>1) aerobic activity</a:t>
          </a:r>
          <a:endParaRPr lang="en-US" dirty="0"/>
        </a:p>
      </dgm:t>
    </dgm:pt>
    <dgm:pt modelId="{14E2F071-0D56-4B6F-8F0A-079963841837}" type="parTrans" cxnId="{28BC907E-28D7-4B32-A059-DA3DA712917C}">
      <dgm:prSet/>
      <dgm:spPr/>
      <dgm:t>
        <a:bodyPr/>
        <a:lstStyle/>
        <a:p>
          <a:endParaRPr lang="en-US"/>
        </a:p>
      </dgm:t>
    </dgm:pt>
    <dgm:pt modelId="{F0D22D41-6E20-430B-831A-26F842BEA619}" type="sibTrans" cxnId="{28BC907E-28D7-4B32-A059-DA3DA712917C}">
      <dgm:prSet/>
      <dgm:spPr/>
      <dgm:t>
        <a:bodyPr/>
        <a:lstStyle/>
        <a:p>
          <a:endParaRPr lang="en-US"/>
        </a:p>
      </dgm:t>
    </dgm:pt>
    <dgm:pt modelId="{07406B15-08C5-46CB-B5EB-28153D0F844C}">
      <dgm:prSet/>
      <dgm:spPr/>
      <dgm:t>
        <a:bodyPr/>
        <a:lstStyle/>
        <a:p>
          <a:pPr>
            <a:buFontTx/>
            <a:buNone/>
          </a:pPr>
          <a:r>
            <a:rPr lang="en-US" b="0" i="0" baseline="0" dirty="0"/>
            <a:t>2) resistance forms of activity</a:t>
          </a:r>
          <a:endParaRPr lang="en-US" dirty="0"/>
        </a:p>
      </dgm:t>
    </dgm:pt>
    <dgm:pt modelId="{0EBF667D-998D-4EA2-8ECF-4BA4080A2F4D}" type="parTrans" cxnId="{FA0ED49C-25BB-4591-B257-548C60B33F8D}">
      <dgm:prSet/>
      <dgm:spPr/>
      <dgm:t>
        <a:bodyPr/>
        <a:lstStyle/>
        <a:p>
          <a:endParaRPr lang="en-US"/>
        </a:p>
      </dgm:t>
    </dgm:pt>
    <dgm:pt modelId="{0ABCB2B2-B0BB-4D5A-A720-F6B5335776AF}" type="sibTrans" cxnId="{FA0ED49C-25BB-4591-B257-548C60B33F8D}">
      <dgm:prSet/>
      <dgm:spPr/>
      <dgm:t>
        <a:bodyPr/>
        <a:lstStyle/>
        <a:p>
          <a:endParaRPr lang="en-US"/>
        </a:p>
      </dgm:t>
    </dgm:pt>
    <dgm:pt modelId="{FFD18938-9B24-4181-A630-5BC80CFDF0CD}">
      <dgm:prSet/>
      <dgm:spPr/>
      <dgm:t>
        <a:bodyPr/>
        <a:lstStyle/>
        <a:p>
          <a:pPr>
            <a:buFontTx/>
            <a:buNone/>
          </a:pPr>
          <a:r>
            <a:rPr lang="en-US" b="0" i="0" baseline="0" dirty="0"/>
            <a:t>3) mind-body forms of PA</a:t>
          </a:r>
          <a:endParaRPr lang="en-US" dirty="0"/>
        </a:p>
      </dgm:t>
    </dgm:pt>
    <dgm:pt modelId="{94106F9D-1636-4504-A0FC-6BA3B230126B}" type="parTrans" cxnId="{2348BB6E-05AF-444F-BE57-773D311B81C1}">
      <dgm:prSet/>
      <dgm:spPr/>
      <dgm:t>
        <a:bodyPr/>
        <a:lstStyle/>
        <a:p>
          <a:endParaRPr lang="en-US"/>
        </a:p>
      </dgm:t>
    </dgm:pt>
    <dgm:pt modelId="{E2724D3F-9BE5-424C-84A0-F0E010F62556}" type="sibTrans" cxnId="{2348BB6E-05AF-444F-BE57-773D311B81C1}">
      <dgm:prSet/>
      <dgm:spPr/>
      <dgm:t>
        <a:bodyPr/>
        <a:lstStyle/>
        <a:p>
          <a:endParaRPr lang="en-US"/>
        </a:p>
      </dgm:t>
    </dgm:pt>
    <dgm:pt modelId="{02CBA626-399F-4D89-8E3B-080291CF2FCE}">
      <dgm:prSet/>
      <dgm:spPr/>
      <dgm:t>
        <a:bodyPr/>
        <a:lstStyle/>
        <a:p>
          <a:pPr>
            <a:buFontTx/>
            <a:buNone/>
          </a:pPr>
          <a:r>
            <a:rPr lang="en-US" b="0" i="0" baseline="0" dirty="0"/>
            <a:t>4) balance training</a:t>
          </a:r>
          <a:endParaRPr lang="en-US" dirty="0"/>
        </a:p>
      </dgm:t>
    </dgm:pt>
    <dgm:pt modelId="{45F752B0-95B8-4B64-91BD-085DAE900ECD}" type="parTrans" cxnId="{0473A383-A717-4C98-9C74-CCE1AA47D556}">
      <dgm:prSet/>
      <dgm:spPr/>
      <dgm:t>
        <a:bodyPr/>
        <a:lstStyle/>
        <a:p>
          <a:endParaRPr lang="en-US"/>
        </a:p>
      </dgm:t>
    </dgm:pt>
    <dgm:pt modelId="{BDA25AD5-8078-4EDB-AF48-4BB284A9FC5B}" type="sibTrans" cxnId="{0473A383-A717-4C98-9C74-CCE1AA47D556}">
      <dgm:prSet/>
      <dgm:spPr/>
      <dgm:t>
        <a:bodyPr/>
        <a:lstStyle/>
        <a:p>
          <a:endParaRPr lang="en-US"/>
        </a:p>
      </dgm:t>
    </dgm:pt>
    <dgm:pt modelId="{0079EBE3-451F-4D66-B2CC-ADC1942A9C0C}" type="pres">
      <dgm:prSet presAssocID="{4FCD39AE-78EC-40C8-88A4-1F2FECBA120E}" presName="Name0" presStyleCnt="0">
        <dgm:presLayoutVars>
          <dgm:dir/>
          <dgm:animLvl val="lvl"/>
          <dgm:resizeHandles val="exact"/>
        </dgm:presLayoutVars>
      </dgm:prSet>
      <dgm:spPr/>
    </dgm:pt>
    <dgm:pt modelId="{3CD52F9C-353A-48FD-8643-16CBEF4BEA23}" type="pres">
      <dgm:prSet presAssocID="{2B6E3FC3-20A0-4C70-A0ED-1C7D14E19151}" presName="composite" presStyleCnt="0"/>
      <dgm:spPr/>
    </dgm:pt>
    <dgm:pt modelId="{8AD35D80-FBD6-4DF9-AF79-ED47ABBDF8ED}" type="pres">
      <dgm:prSet presAssocID="{2B6E3FC3-20A0-4C70-A0ED-1C7D14E19151}" presName="parTx" presStyleLbl="alignNode1" presStyleIdx="0" presStyleCnt="2">
        <dgm:presLayoutVars>
          <dgm:chMax val="0"/>
          <dgm:chPref val="0"/>
          <dgm:bulletEnabled val="1"/>
        </dgm:presLayoutVars>
      </dgm:prSet>
      <dgm:spPr/>
    </dgm:pt>
    <dgm:pt modelId="{AE212C59-1037-4FFF-85CF-71682A025151}" type="pres">
      <dgm:prSet presAssocID="{2B6E3FC3-20A0-4C70-A0ED-1C7D14E19151}" presName="desTx" presStyleLbl="alignAccFollowNode1" presStyleIdx="0" presStyleCnt="2">
        <dgm:presLayoutVars>
          <dgm:bulletEnabled val="1"/>
        </dgm:presLayoutVars>
      </dgm:prSet>
      <dgm:spPr/>
    </dgm:pt>
    <dgm:pt modelId="{9FD41A32-3A3F-4544-8ABF-540A3A1C6018}" type="pres">
      <dgm:prSet presAssocID="{70DDC547-06BA-4542-BA1C-F86B1EC719EA}" presName="space" presStyleCnt="0"/>
      <dgm:spPr/>
    </dgm:pt>
    <dgm:pt modelId="{BE4FDEEB-2899-4F38-A93B-CB38311A2395}" type="pres">
      <dgm:prSet presAssocID="{7DEDACB3-2A4E-4F8D-A8D6-F57DD2F648D3}" presName="composite" presStyleCnt="0"/>
      <dgm:spPr/>
    </dgm:pt>
    <dgm:pt modelId="{0A77CCAD-80F3-49AE-9F19-20EDA181ED35}" type="pres">
      <dgm:prSet presAssocID="{7DEDACB3-2A4E-4F8D-A8D6-F57DD2F648D3}" presName="parTx" presStyleLbl="alignNode1" presStyleIdx="1" presStyleCnt="2">
        <dgm:presLayoutVars>
          <dgm:chMax val="0"/>
          <dgm:chPref val="0"/>
          <dgm:bulletEnabled val="1"/>
        </dgm:presLayoutVars>
      </dgm:prSet>
      <dgm:spPr/>
    </dgm:pt>
    <dgm:pt modelId="{52DC1AE1-D5A1-44F9-9E1F-3EFEA1746ED6}" type="pres">
      <dgm:prSet presAssocID="{7DEDACB3-2A4E-4F8D-A8D6-F57DD2F648D3}" presName="desTx" presStyleLbl="alignAccFollowNode1" presStyleIdx="1" presStyleCnt="2">
        <dgm:presLayoutVars>
          <dgm:bulletEnabled val="1"/>
        </dgm:presLayoutVars>
      </dgm:prSet>
      <dgm:spPr/>
    </dgm:pt>
  </dgm:ptLst>
  <dgm:cxnLst>
    <dgm:cxn modelId="{14EE8F04-BFEB-4544-9478-6D9A76427523}" type="presOf" srcId="{7DEDACB3-2A4E-4F8D-A8D6-F57DD2F648D3}" destId="{0A77CCAD-80F3-49AE-9F19-20EDA181ED35}" srcOrd="0" destOrd="0" presId="urn:microsoft.com/office/officeart/2005/8/layout/hList1"/>
    <dgm:cxn modelId="{9D270C08-DFAF-48A8-955E-1B0FD92938D7}" type="presOf" srcId="{FFD18938-9B24-4181-A630-5BC80CFDF0CD}" destId="{52DC1AE1-D5A1-44F9-9E1F-3EFEA1746ED6}" srcOrd="0" destOrd="2" presId="urn:microsoft.com/office/officeart/2005/8/layout/hList1"/>
    <dgm:cxn modelId="{8492994A-7FCE-47B4-BD50-C7D113E675CE}" type="presOf" srcId="{02CBA626-399F-4D89-8E3B-080291CF2FCE}" destId="{52DC1AE1-D5A1-44F9-9E1F-3EFEA1746ED6}" srcOrd="0" destOrd="3" presId="urn:microsoft.com/office/officeart/2005/8/layout/hList1"/>
    <dgm:cxn modelId="{2348BB6E-05AF-444F-BE57-773D311B81C1}" srcId="{7DEDACB3-2A4E-4F8D-A8D6-F57DD2F648D3}" destId="{FFD18938-9B24-4181-A630-5BC80CFDF0CD}" srcOrd="2" destOrd="0" parTransId="{94106F9D-1636-4504-A0FC-6BA3B230126B}" sibTransId="{E2724D3F-9BE5-424C-84A0-F0E010F62556}"/>
    <dgm:cxn modelId="{4CD17757-BABD-4B76-97D1-A9569EFD7CB7}" type="presOf" srcId="{07406B15-08C5-46CB-B5EB-28153D0F844C}" destId="{52DC1AE1-D5A1-44F9-9E1F-3EFEA1746ED6}" srcOrd="0" destOrd="1" presId="urn:microsoft.com/office/officeart/2005/8/layout/hList1"/>
    <dgm:cxn modelId="{F6AB9357-68E8-4BFA-A430-B3294FEF42A4}" type="presOf" srcId="{22BC0191-D183-492D-91C3-79C14FF3E180}" destId="{52DC1AE1-D5A1-44F9-9E1F-3EFEA1746ED6}" srcOrd="0" destOrd="0" presId="urn:microsoft.com/office/officeart/2005/8/layout/hList1"/>
    <dgm:cxn modelId="{284F1778-65E0-4AA5-9455-3F382E762473}" srcId="{4FCD39AE-78EC-40C8-88A4-1F2FECBA120E}" destId="{7DEDACB3-2A4E-4F8D-A8D6-F57DD2F648D3}" srcOrd="1" destOrd="0" parTransId="{077B3BF5-B721-494C-AD1C-17920A1F442E}" sibTransId="{60C383A8-21E6-42B5-8FE1-5670BDECB383}"/>
    <dgm:cxn modelId="{28BC907E-28D7-4B32-A059-DA3DA712917C}" srcId="{7DEDACB3-2A4E-4F8D-A8D6-F57DD2F648D3}" destId="{22BC0191-D183-492D-91C3-79C14FF3E180}" srcOrd="0" destOrd="0" parTransId="{14E2F071-0D56-4B6F-8F0A-079963841837}" sibTransId="{F0D22D41-6E20-430B-831A-26F842BEA619}"/>
    <dgm:cxn modelId="{0473A383-A717-4C98-9C74-CCE1AA47D556}" srcId="{7DEDACB3-2A4E-4F8D-A8D6-F57DD2F648D3}" destId="{02CBA626-399F-4D89-8E3B-080291CF2FCE}" srcOrd="3" destOrd="0" parTransId="{45F752B0-95B8-4B64-91BD-085DAE900ECD}" sibTransId="{BDA25AD5-8078-4EDB-AF48-4BB284A9FC5B}"/>
    <dgm:cxn modelId="{FA0ED49C-25BB-4591-B257-548C60B33F8D}" srcId="{7DEDACB3-2A4E-4F8D-A8D6-F57DD2F648D3}" destId="{07406B15-08C5-46CB-B5EB-28153D0F844C}" srcOrd="1" destOrd="0" parTransId="{0EBF667D-998D-4EA2-8ECF-4BA4080A2F4D}" sibTransId="{0ABCB2B2-B0BB-4D5A-A720-F6B5335776AF}"/>
    <dgm:cxn modelId="{C58E4F9E-F421-4B5A-86AA-8C4BD9C5DC06}" srcId="{4FCD39AE-78EC-40C8-88A4-1F2FECBA120E}" destId="{2B6E3FC3-20A0-4C70-A0ED-1C7D14E19151}" srcOrd="0" destOrd="0" parTransId="{227D3EC4-AFD0-40FF-8315-7B09821EB466}" sibTransId="{70DDC547-06BA-4542-BA1C-F86B1EC719EA}"/>
    <dgm:cxn modelId="{531F62C9-F3B6-4298-8060-A95E0488ED7C}" type="presOf" srcId="{4FCD39AE-78EC-40C8-88A4-1F2FECBA120E}" destId="{0079EBE3-451F-4D66-B2CC-ADC1942A9C0C}" srcOrd="0" destOrd="0" presId="urn:microsoft.com/office/officeart/2005/8/layout/hList1"/>
    <dgm:cxn modelId="{BC1948CA-3164-470A-AAE8-FDE305A38C11}" type="presOf" srcId="{2B6E3FC3-20A0-4C70-A0ED-1C7D14E19151}" destId="{8AD35D80-FBD6-4DF9-AF79-ED47ABBDF8ED}" srcOrd="0" destOrd="0" presId="urn:microsoft.com/office/officeart/2005/8/layout/hList1"/>
    <dgm:cxn modelId="{5B761061-44FD-4FBE-A5DE-53448D593842}" type="presParOf" srcId="{0079EBE3-451F-4D66-B2CC-ADC1942A9C0C}" destId="{3CD52F9C-353A-48FD-8643-16CBEF4BEA23}" srcOrd="0" destOrd="0" presId="urn:microsoft.com/office/officeart/2005/8/layout/hList1"/>
    <dgm:cxn modelId="{2C75B94E-DAF8-4D7F-A1FD-29DC5907C471}" type="presParOf" srcId="{3CD52F9C-353A-48FD-8643-16CBEF4BEA23}" destId="{8AD35D80-FBD6-4DF9-AF79-ED47ABBDF8ED}" srcOrd="0" destOrd="0" presId="urn:microsoft.com/office/officeart/2005/8/layout/hList1"/>
    <dgm:cxn modelId="{C2AF56DF-FBFA-4B7F-A760-A7D913269A33}" type="presParOf" srcId="{3CD52F9C-353A-48FD-8643-16CBEF4BEA23}" destId="{AE212C59-1037-4FFF-85CF-71682A025151}" srcOrd="1" destOrd="0" presId="urn:microsoft.com/office/officeart/2005/8/layout/hList1"/>
    <dgm:cxn modelId="{26592B3A-6F46-437C-905C-4B81421C4898}" type="presParOf" srcId="{0079EBE3-451F-4D66-B2CC-ADC1942A9C0C}" destId="{9FD41A32-3A3F-4544-8ABF-540A3A1C6018}" srcOrd="1" destOrd="0" presId="urn:microsoft.com/office/officeart/2005/8/layout/hList1"/>
    <dgm:cxn modelId="{1F426815-FECB-4D77-B760-F6F9597BA6B7}" type="presParOf" srcId="{0079EBE3-451F-4D66-B2CC-ADC1942A9C0C}" destId="{BE4FDEEB-2899-4F38-A93B-CB38311A2395}" srcOrd="2" destOrd="0" presId="urn:microsoft.com/office/officeart/2005/8/layout/hList1"/>
    <dgm:cxn modelId="{874186CC-1330-4680-9F99-C9F7AE645BE4}" type="presParOf" srcId="{BE4FDEEB-2899-4F38-A93B-CB38311A2395}" destId="{0A77CCAD-80F3-49AE-9F19-20EDA181ED35}" srcOrd="0" destOrd="0" presId="urn:microsoft.com/office/officeart/2005/8/layout/hList1"/>
    <dgm:cxn modelId="{BE9A384C-CAC8-4AAB-A4B2-0CF0B266312C}" type="presParOf" srcId="{BE4FDEEB-2899-4F38-A93B-CB38311A2395}" destId="{52DC1AE1-D5A1-44F9-9E1F-3EFEA1746E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035A4B-9EE8-4976-9234-9E75C02F3CB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3780E32-42B3-4DBF-AD89-477DFAF3FC45}">
      <dgm:prSet custT="1"/>
      <dgm:spPr>
        <a:solidFill>
          <a:srgbClr val="00B0F0"/>
        </a:solidFill>
      </dgm:spPr>
      <dgm:t>
        <a:bodyPr/>
        <a:lstStyle/>
        <a:p>
          <a:r>
            <a:rPr lang="en-US" sz="1800" b="0" i="0" baseline="0" dirty="0"/>
            <a:t>Dietary approaches that</a:t>
          </a:r>
        </a:p>
        <a:p>
          <a:r>
            <a:rPr lang="en-US" sz="1800" dirty="0"/>
            <a:t>- lead to </a:t>
          </a:r>
          <a:r>
            <a:rPr lang="en-US" sz="1800" b="0" i="0" baseline="0" dirty="0"/>
            <a:t>a reduction in energy intake will be the most effective for treating EBWA</a:t>
          </a:r>
        </a:p>
        <a:p>
          <a:r>
            <a:rPr lang="en-US" sz="1800"/>
            <a:t>- r</a:t>
          </a:r>
          <a:r>
            <a:rPr lang="en-US" sz="1800" b="0" i="0" baseline="0"/>
            <a:t>educ</a:t>
          </a:r>
          <a:r>
            <a:rPr lang="en-US" sz="1800"/>
            <a:t>e</a:t>
          </a:r>
          <a:r>
            <a:rPr lang="en-US" sz="1800" b="0" i="0" baseline="0"/>
            <a:t> </a:t>
          </a:r>
          <a:r>
            <a:rPr lang="en-US" sz="1800" b="0" i="0" baseline="0" dirty="0"/>
            <a:t>portion size can assist in the prevention of weight gain and may contribute to reducing energy intake resulting in weight loss</a:t>
          </a:r>
          <a:endParaRPr lang="en-US" sz="1800" dirty="0"/>
        </a:p>
      </dgm:t>
    </dgm:pt>
    <dgm:pt modelId="{211948C8-4E92-4862-86B2-FD633B4EF457}" type="parTrans" cxnId="{08FE58E3-E23C-473A-989C-CB4DAF547160}">
      <dgm:prSet/>
      <dgm:spPr/>
      <dgm:t>
        <a:bodyPr/>
        <a:lstStyle/>
        <a:p>
          <a:endParaRPr lang="en-US"/>
        </a:p>
      </dgm:t>
    </dgm:pt>
    <dgm:pt modelId="{1153A60A-3575-4B8A-8002-0E9A6D8FD1AA}" type="sibTrans" cxnId="{08FE58E3-E23C-473A-989C-CB4DAF547160}">
      <dgm:prSet/>
      <dgm:spPr/>
      <dgm:t>
        <a:bodyPr/>
        <a:lstStyle/>
        <a:p>
          <a:endParaRPr lang="en-US"/>
        </a:p>
      </dgm:t>
    </dgm:pt>
    <dgm:pt modelId="{F7982A71-8F6A-4D39-993A-67B6DDABA932}">
      <dgm:prSet custT="1"/>
      <dgm:spPr>
        <a:solidFill>
          <a:srgbClr val="00B0F0"/>
        </a:solidFill>
      </dgm:spPr>
      <dgm:t>
        <a:bodyPr/>
        <a:lstStyle/>
        <a:p>
          <a:r>
            <a:rPr lang="en-US" sz="1800" b="0" i="0" baseline="0" dirty="0"/>
            <a:t>Time restricted eating and intermittent fasting do not appear to be superior to low-energy intake diets</a:t>
          </a:r>
          <a:endParaRPr lang="en-US" sz="1800" dirty="0"/>
        </a:p>
      </dgm:t>
    </dgm:pt>
    <dgm:pt modelId="{06F8A8E8-C781-4740-931D-56A210E48A2B}" type="parTrans" cxnId="{C2A0B4EB-215F-4AEC-BB61-30FDAC5D3BB9}">
      <dgm:prSet/>
      <dgm:spPr/>
      <dgm:t>
        <a:bodyPr/>
        <a:lstStyle/>
        <a:p>
          <a:endParaRPr lang="en-US"/>
        </a:p>
      </dgm:t>
    </dgm:pt>
    <dgm:pt modelId="{47F2ED8E-7438-4FD9-9A8D-5014B382066A}" type="sibTrans" cxnId="{C2A0B4EB-215F-4AEC-BB61-30FDAC5D3BB9}">
      <dgm:prSet/>
      <dgm:spPr/>
      <dgm:t>
        <a:bodyPr/>
        <a:lstStyle/>
        <a:p>
          <a:endParaRPr lang="en-US"/>
        </a:p>
      </dgm:t>
    </dgm:pt>
    <dgm:pt modelId="{0D7448B4-33A9-44B6-9860-B2395D1C528D}">
      <dgm:prSet custT="1"/>
      <dgm:spPr>
        <a:solidFill>
          <a:srgbClr val="00B0F0"/>
        </a:solidFill>
      </dgm:spPr>
      <dgm:t>
        <a:bodyPr/>
        <a:lstStyle/>
        <a:p>
          <a:r>
            <a:rPr lang="en-US" sz="1800" b="0" i="0" baseline="0" dirty="0"/>
            <a:t>At the population level, one type of diet and macronutrient composition does not appear to be more effective for weight loss when compared to other approaches, provided that these approaches result in similar negative energy balance</a:t>
          </a:r>
          <a:endParaRPr lang="en-US" sz="1800" dirty="0"/>
        </a:p>
      </dgm:t>
    </dgm:pt>
    <dgm:pt modelId="{2DB966B7-EE50-4144-8E9A-79E2D8C32081}" type="parTrans" cxnId="{938CE149-46B7-4629-AA37-B06D6C0F6F2F}">
      <dgm:prSet/>
      <dgm:spPr/>
      <dgm:t>
        <a:bodyPr/>
        <a:lstStyle/>
        <a:p>
          <a:endParaRPr lang="en-US"/>
        </a:p>
      </dgm:t>
    </dgm:pt>
    <dgm:pt modelId="{7F772E98-DC63-4AAA-8899-E967D57E918E}" type="sibTrans" cxnId="{938CE149-46B7-4629-AA37-B06D6C0F6F2F}">
      <dgm:prSet/>
      <dgm:spPr/>
      <dgm:t>
        <a:bodyPr/>
        <a:lstStyle/>
        <a:p>
          <a:endParaRPr lang="en-US"/>
        </a:p>
      </dgm:t>
    </dgm:pt>
    <dgm:pt modelId="{DB1285DA-931F-49EA-A16D-577DE062AA1D}" type="pres">
      <dgm:prSet presAssocID="{3B035A4B-9EE8-4976-9234-9E75C02F3CB6}" presName="outerComposite" presStyleCnt="0">
        <dgm:presLayoutVars>
          <dgm:chMax val="5"/>
          <dgm:dir/>
          <dgm:resizeHandles val="exact"/>
        </dgm:presLayoutVars>
      </dgm:prSet>
      <dgm:spPr/>
    </dgm:pt>
    <dgm:pt modelId="{DC6B0853-47FE-448F-98FB-3C4D2B90E659}" type="pres">
      <dgm:prSet presAssocID="{3B035A4B-9EE8-4976-9234-9E75C02F3CB6}" presName="dummyMaxCanvas" presStyleCnt="0">
        <dgm:presLayoutVars/>
      </dgm:prSet>
      <dgm:spPr/>
    </dgm:pt>
    <dgm:pt modelId="{00EB1468-DE95-483E-827C-6B8DBCFC3276}" type="pres">
      <dgm:prSet presAssocID="{3B035A4B-9EE8-4976-9234-9E75C02F3CB6}" presName="ThreeNodes_1" presStyleLbl="node1" presStyleIdx="0" presStyleCnt="3">
        <dgm:presLayoutVars>
          <dgm:bulletEnabled val="1"/>
        </dgm:presLayoutVars>
      </dgm:prSet>
      <dgm:spPr/>
    </dgm:pt>
    <dgm:pt modelId="{44B42388-A5AF-4AEE-8403-82FAC56CED51}" type="pres">
      <dgm:prSet presAssocID="{3B035A4B-9EE8-4976-9234-9E75C02F3CB6}" presName="ThreeNodes_2" presStyleLbl="node1" presStyleIdx="1" presStyleCnt="3">
        <dgm:presLayoutVars>
          <dgm:bulletEnabled val="1"/>
        </dgm:presLayoutVars>
      </dgm:prSet>
      <dgm:spPr/>
    </dgm:pt>
    <dgm:pt modelId="{C64633ED-EE2F-4750-8C1C-15A4D269E8F5}" type="pres">
      <dgm:prSet presAssocID="{3B035A4B-9EE8-4976-9234-9E75C02F3CB6}" presName="ThreeNodes_3" presStyleLbl="node1" presStyleIdx="2" presStyleCnt="3" custScaleX="99244">
        <dgm:presLayoutVars>
          <dgm:bulletEnabled val="1"/>
        </dgm:presLayoutVars>
      </dgm:prSet>
      <dgm:spPr/>
    </dgm:pt>
    <dgm:pt modelId="{BCBA8BBA-039B-45AE-A954-71566FF07128}" type="pres">
      <dgm:prSet presAssocID="{3B035A4B-9EE8-4976-9234-9E75C02F3CB6}" presName="ThreeConn_1-2" presStyleLbl="fgAccFollowNode1" presStyleIdx="0" presStyleCnt="2">
        <dgm:presLayoutVars>
          <dgm:bulletEnabled val="1"/>
        </dgm:presLayoutVars>
      </dgm:prSet>
      <dgm:spPr/>
    </dgm:pt>
    <dgm:pt modelId="{BFDCEE2D-CB23-47E1-97A8-9115D854296D}" type="pres">
      <dgm:prSet presAssocID="{3B035A4B-9EE8-4976-9234-9E75C02F3CB6}" presName="ThreeConn_2-3" presStyleLbl="fgAccFollowNode1" presStyleIdx="1" presStyleCnt="2">
        <dgm:presLayoutVars>
          <dgm:bulletEnabled val="1"/>
        </dgm:presLayoutVars>
      </dgm:prSet>
      <dgm:spPr/>
    </dgm:pt>
    <dgm:pt modelId="{6BCE32EF-30FA-4160-8F3B-FFA5F8D6F238}" type="pres">
      <dgm:prSet presAssocID="{3B035A4B-9EE8-4976-9234-9E75C02F3CB6}" presName="ThreeNodes_1_text" presStyleLbl="node1" presStyleIdx="2" presStyleCnt="3">
        <dgm:presLayoutVars>
          <dgm:bulletEnabled val="1"/>
        </dgm:presLayoutVars>
      </dgm:prSet>
      <dgm:spPr/>
    </dgm:pt>
    <dgm:pt modelId="{97B84CC6-8E9D-4246-B35F-77222988E258}" type="pres">
      <dgm:prSet presAssocID="{3B035A4B-9EE8-4976-9234-9E75C02F3CB6}" presName="ThreeNodes_2_text" presStyleLbl="node1" presStyleIdx="2" presStyleCnt="3">
        <dgm:presLayoutVars>
          <dgm:bulletEnabled val="1"/>
        </dgm:presLayoutVars>
      </dgm:prSet>
      <dgm:spPr/>
    </dgm:pt>
    <dgm:pt modelId="{FE1168CE-6388-4C0B-B12F-51F27EA1B9A1}" type="pres">
      <dgm:prSet presAssocID="{3B035A4B-9EE8-4976-9234-9E75C02F3CB6}" presName="ThreeNodes_3_text" presStyleLbl="node1" presStyleIdx="2" presStyleCnt="3">
        <dgm:presLayoutVars>
          <dgm:bulletEnabled val="1"/>
        </dgm:presLayoutVars>
      </dgm:prSet>
      <dgm:spPr/>
    </dgm:pt>
  </dgm:ptLst>
  <dgm:cxnLst>
    <dgm:cxn modelId="{D0073B05-3540-4976-B335-1B74569651C0}" type="presOf" srcId="{0D7448B4-33A9-44B6-9860-B2395D1C528D}" destId="{C64633ED-EE2F-4750-8C1C-15A4D269E8F5}" srcOrd="0" destOrd="0" presId="urn:microsoft.com/office/officeart/2005/8/layout/vProcess5"/>
    <dgm:cxn modelId="{8AA95E0D-6B2C-4F59-A05D-AE487D5D9881}" type="presOf" srcId="{23780E32-42B3-4DBF-AD89-477DFAF3FC45}" destId="{6BCE32EF-30FA-4160-8F3B-FFA5F8D6F238}" srcOrd="1" destOrd="0" presId="urn:microsoft.com/office/officeart/2005/8/layout/vProcess5"/>
    <dgm:cxn modelId="{25E56B0F-0A09-41FC-B8DF-BF444C04DE19}" type="presOf" srcId="{F7982A71-8F6A-4D39-993A-67B6DDABA932}" destId="{44B42388-A5AF-4AEE-8403-82FAC56CED51}" srcOrd="0" destOrd="0" presId="urn:microsoft.com/office/officeart/2005/8/layout/vProcess5"/>
    <dgm:cxn modelId="{25BB181D-25C8-4E51-B3F5-D1AA511F3770}" type="presOf" srcId="{0D7448B4-33A9-44B6-9860-B2395D1C528D}" destId="{FE1168CE-6388-4C0B-B12F-51F27EA1B9A1}" srcOrd="1" destOrd="0" presId="urn:microsoft.com/office/officeart/2005/8/layout/vProcess5"/>
    <dgm:cxn modelId="{20A69368-4307-4F9F-96F8-BA3C94B6103C}" type="presOf" srcId="{23780E32-42B3-4DBF-AD89-477DFAF3FC45}" destId="{00EB1468-DE95-483E-827C-6B8DBCFC3276}" srcOrd="0" destOrd="0" presId="urn:microsoft.com/office/officeart/2005/8/layout/vProcess5"/>
    <dgm:cxn modelId="{938CE149-46B7-4629-AA37-B06D6C0F6F2F}" srcId="{3B035A4B-9EE8-4976-9234-9E75C02F3CB6}" destId="{0D7448B4-33A9-44B6-9860-B2395D1C528D}" srcOrd="2" destOrd="0" parTransId="{2DB966B7-EE50-4144-8E9A-79E2D8C32081}" sibTransId="{7F772E98-DC63-4AAA-8899-E967D57E918E}"/>
    <dgm:cxn modelId="{78B47EB6-14C8-4208-B1EE-28C3C6A65B8B}" type="presOf" srcId="{47F2ED8E-7438-4FD9-9A8D-5014B382066A}" destId="{BFDCEE2D-CB23-47E1-97A8-9115D854296D}" srcOrd="0" destOrd="0" presId="urn:microsoft.com/office/officeart/2005/8/layout/vProcess5"/>
    <dgm:cxn modelId="{239FF0E2-30C0-497C-8E37-FC7099A966C8}" type="presOf" srcId="{F7982A71-8F6A-4D39-993A-67B6DDABA932}" destId="{97B84CC6-8E9D-4246-B35F-77222988E258}" srcOrd="1" destOrd="0" presId="urn:microsoft.com/office/officeart/2005/8/layout/vProcess5"/>
    <dgm:cxn modelId="{08FE58E3-E23C-473A-989C-CB4DAF547160}" srcId="{3B035A4B-9EE8-4976-9234-9E75C02F3CB6}" destId="{23780E32-42B3-4DBF-AD89-477DFAF3FC45}" srcOrd="0" destOrd="0" parTransId="{211948C8-4E92-4862-86B2-FD633B4EF457}" sibTransId="{1153A60A-3575-4B8A-8002-0E9A6D8FD1AA}"/>
    <dgm:cxn modelId="{57169DE3-5D3B-48BE-9D83-CA417C886885}" type="presOf" srcId="{1153A60A-3575-4B8A-8002-0E9A6D8FD1AA}" destId="{BCBA8BBA-039B-45AE-A954-71566FF07128}" srcOrd="0" destOrd="0" presId="urn:microsoft.com/office/officeart/2005/8/layout/vProcess5"/>
    <dgm:cxn modelId="{C2A0B4EB-215F-4AEC-BB61-30FDAC5D3BB9}" srcId="{3B035A4B-9EE8-4976-9234-9E75C02F3CB6}" destId="{F7982A71-8F6A-4D39-993A-67B6DDABA932}" srcOrd="1" destOrd="0" parTransId="{06F8A8E8-C781-4740-931D-56A210E48A2B}" sibTransId="{47F2ED8E-7438-4FD9-9A8D-5014B382066A}"/>
    <dgm:cxn modelId="{73F791EC-A610-4D1A-91CB-4A6F4895C584}" type="presOf" srcId="{3B035A4B-9EE8-4976-9234-9E75C02F3CB6}" destId="{DB1285DA-931F-49EA-A16D-577DE062AA1D}" srcOrd="0" destOrd="0" presId="urn:microsoft.com/office/officeart/2005/8/layout/vProcess5"/>
    <dgm:cxn modelId="{C115F68D-0147-4E9B-A806-54C1F84C2ABF}" type="presParOf" srcId="{DB1285DA-931F-49EA-A16D-577DE062AA1D}" destId="{DC6B0853-47FE-448F-98FB-3C4D2B90E659}" srcOrd="0" destOrd="0" presId="urn:microsoft.com/office/officeart/2005/8/layout/vProcess5"/>
    <dgm:cxn modelId="{6C7277AC-547F-4000-96BA-73129257FBCF}" type="presParOf" srcId="{DB1285DA-931F-49EA-A16D-577DE062AA1D}" destId="{00EB1468-DE95-483E-827C-6B8DBCFC3276}" srcOrd="1" destOrd="0" presId="urn:microsoft.com/office/officeart/2005/8/layout/vProcess5"/>
    <dgm:cxn modelId="{BD7671CB-F662-41A8-BD55-081D3B7FF023}" type="presParOf" srcId="{DB1285DA-931F-49EA-A16D-577DE062AA1D}" destId="{44B42388-A5AF-4AEE-8403-82FAC56CED51}" srcOrd="2" destOrd="0" presId="urn:microsoft.com/office/officeart/2005/8/layout/vProcess5"/>
    <dgm:cxn modelId="{74792204-8FD0-4B0F-BB6B-83DFD02D955F}" type="presParOf" srcId="{DB1285DA-931F-49EA-A16D-577DE062AA1D}" destId="{C64633ED-EE2F-4750-8C1C-15A4D269E8F5}" srcOrd="3" destOrd="0" presId="urn:microsoft.com/office/officeart/2005/8/layout/vProcess5"/>
    <dgm:cxn modelId="{7B1792FD-E0F8-4D5E-84B1-4C05C3ECCCEB}" type="presParOf" srcId="{DB1285DA-931F-49EA-A16D-577DE062AA1D}" destId="{BCBA8BBA-039B-45AE-A954-71566FF07128}" srcOrd="4" destOrd="0" presId="urn:microsoft.com/office/officeart/2005/8/layout/vProcess5"/>
    <dgm:cxn modelId="{C38D8208-79A5-4C13-A269-20F79CE7797E}" type="presParOf" srcId="{DB1285DA-931F-49EA-A16D-577DE062AA1D}" destId="{BFDCEE2D-CB23-47E1-97A8-9115D854296D}" srcOrd="5" destOrd="0" presId="urn:microsoft.com/office/officeart/2005/8/layout/vProcess5"/>
    <dgm:cxn modelId="{B6E853BC-F647-4068-98C3-D54A4045457D}" type="presParOf" srcId="{DB1285DA-931F-49EA-A16D-577DE062AA1D}" destId="{6BCE32EF-30FA-4160-8F3B-FFA5F8D6F238}" srcOrd="6" destOrd="0" presId="urn:microsoft.com/office/officeart/2005/8/layout/vProcess5"/>
    <dgm:cxn modelId="{1F4D33C5-7037-454F-99D9-3CBB7428E2CD}" type="presParOf" srcId="{DB1285DA-931F-49EA-A16D-577DE062AA1D}" destId="{97B84CC6-8E9D-4246-B35F-77222988E258}" srcOrd="7" destOrd="0" presId="urn:microsoft.com/office/officeart/2005/8/layout/vProcess5"/>
    <dgm:cxn modelId="{60B14A7C-239A-495A-9F7A-2E2A8D7A245C}" type="presParOf" srcId="{DB1285DA-931F-49EA-A16D-577DE062AA1D}" destId="{FE1168CE-6388-4C0B-B12F-51F27EA1B9A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CD9AB6-36B0-4B15-BC5C-1246B8F258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82300D4-1619-496F-B879-32DF2BEC858B}">
      <dgm:prSet custT="1"/>
      <dgm:spPr/>
      <dgm:t>
        <a:bodyPr/>
        <a:lstStyle/>
        <a:p>
          <a:r>
            <a:rPr lang="en-US" sz="1800" b="0" i="0" baseline="0" dirty="0"/>
            <a:t>A single bout of aerobic exercise does not increase hunger or energy intake over the subsequent 24 hours, yet further evidence is needed to examine individual responses. When performed over the longer-term, regular aerobic exercise can elicit partial compensation in energy intake.</a:t>
          </a:r>
          <a:endParaRPr lang="en-US" sz="1800" dirty="0"/>
        </a:p>
      </dgm:t>
    </dgm:pt>
    <dgm:pt modelId="{12871840-E225-4E7D-945D-0DB254C48E21}" type="parTrans" cxnId="{1298F898-BAA6-4FA2-97C1-98DA9B0EA548}">
      <dgm:prSet/>
      <dgm:spPr/>
      <dgm:t>
        <a:bodyPr/>
        <a:lstStyle/>
        <a:p>
          <a:endParaRPr lang="en-US"/>
        </a:p>
      </dgm:t>
    </dgm:pt>
    <dgm:pt modelId="{DB4668CF-CAC4-4B38-A56F-B32017F35109}" type="sibTrans" cxnId="{1298F898-BAA6-4FA2-97C1-98DA9B0EA548}">
      <dgm:prSet/>
      <dgm:spPr/>
      <dgm:t>
        <a:bodyPr/>
        <a:lstStyle/>
        <a:p>
          <a:endParaRPr lang="en-US"/>
        </a:p>
      </dgm:t>
    </dgm:pt>
    <dgm:pt modelId="{C696BBDE-4360-44BC-A86B-38354BB961EC}">
      <dgm:prSet custT="1"/>
      <dgm:spPr/>
      <dgm:t>
        <a:bodyPr/>
        <a:lstStyle/>
        <a:p>
          <a:r>
            <a:rPr lang="en-US" sz="1800" b="0" i="0" baseline="0" dirty="0"/>
            <a:t>High habitual levels of PA may sensitize the control of appetite with a tighter coupling between energy expenditure and energy intake following energy perturbations, whilst physical inactivity and sedentariness fail to downregulate energy intake and can permit overconsumption</a:t>
          </a:r>
          <a:r>
            <a:rPr lang="en-US" sz="1600" b="0" i="0" baseline="0" dirty="0"/>
            <a:t>.</a:t>
          </a:r>
          <a:endParaRPr lang="en-US" sz="1600" dirty="0"/>
        </a:p>
      </dgm:t>
    </dgm:pt>
    <dgm:pt modelId="{328AD7EA-BD7F-4BE8-8FE1-06AA48400D46}" type="parTrans" cxnId="{B25EE8C1-87E3-438D-AD69-2B8A68DFAC5B}">
      <dgm:prSet/>
      <dgm:spPr/>
      <dgm:t>
        <a:bodyPr/>
        <a:lstStyle/>
        <a:p>
          <a:endParaRPr lang="en-US"/>
        </a:p>
      </dgm:t>
    </dgm:pt>
    <dgm:pt modelId="{A975DDC9-EF21-47D2-8757-4C11C7915AC0}" type="sibTrans" cxnId="{B25EE8C1-87E3-438D-AD69-2B8A68DFAC5B}">
      <dgm:prSet/>
      <dgm:spPr/>
      <dgm:t>
        <a:bodyPr/>
        <a:lstStyle/>
        <a:p>
          <a:endParaRPr lang="en-US"/>
        </a:p>
      </dgm:t>
    </dgm:pt>
    <dgm:pt modelId="{C0E8F24E-4B7A-414A-ABA8-5FBB11781005}">
      <dgm:prSet custT="1"/>
      <dgm:spPr/>
      <dgm:t>
        <a:bodyPr/>
        <a:lstStyle/>
        <a:p>
          <a:r>
            <a:rPr lang="en-US" sz="1800" b="0" i="0" baseline="0" dirty="0"/>
            <a:t>The complex interaction between energy expenditure and energy intake means that the effects of exercise on the control of appetite will be variable between individuals</a:t>
          </a:r>
          <a:r>
            <a:rPr lang="en-US" sz="1200" b="0" i="0" baseline="0" dirty="0"/>
            <a:t>.</a:t>
          </a:r>
          <a:endParaRPr lang="en-US" sz="1200" dirty="0"/>
        </a:p>
      </dgm:t>
    </dgm:pt>
    <dgm:pt modelId="{E263A7FE-50FC-42BF-B8BD-62E07E16E259}" type="parTrans" cxnId="{60FAF33D-8168-47CE-8CE0-5165B97D9FB6}">
      <dgm:prSet/>
      <dgm:spPr/>
      <dgm:t>
        <a:bodyPr/>
        <a:lstStyle/>
        <a:p>
          <a:endParaRPr lang="en-US"/>
        </a:p>
      </dgm:t>
    </dgm:pt>
    <dgm:pt modelId="{E69A472C-EAF4-47B3-92D2-DD42C3571AA4}" type="sibTrans" cxnId="{60FAF33D-8168-47CE-8CE0-5165B97D9FB6}">
      <dgm:prSet/>
      <dgm:spPr/>
      <dgm:t>
        <a:bodyPr/>
        <a:lstStyle/>
        <a:p>
          <a:endParaRPr lang="en-US"/>
        </a:p>
      </dgm:t>
    </dgm:pt>
    <dgm:pt modelId="{4A3A9065-5FFB-4362-AA7E-70D294058ABD}" type="pres">
      <dgm:prSet presAssocID="{3BCD9AB6-36B0-4B15-BC5C-1246B8F2586A}" presName="hierChild1" presStyleCnt="0">
        <dgm:presLayoutVars>
          <dgm:chPref val="1"/>
          <dgm:dir/>
          <dgm:animOne val="branch"/>
          <dgm:animLvl val="lvl"/>
          <dgm:resizeHandles/>
        </dgm:presLayoutVars>
      </dgm:prSet>
      <dgm:spPr/>
    </dgm:pt>
    <dgm:pt modelId="{CD657E3D-97EA-4AE2-9990-07D9DFC9BF0F}" type="pres">
      <dgm:prSet presAssocID="{182300D4-1619-496F-B879-32DF2BEC858B}" presName="hierRoot1" presStyleCnt="0"/>
      <dgm:spPr/>
    </dgm:pt>
    <dgm:pt modelId="{DA2C5E51-CD97-45AC-89CF-87C8D38247BE}" type="pres">
      <dgm:prSet presAssocID="{182300D4-1619-496F-B879-32DF2BEC858B}" presName="composite" presStyleCnt="0"/>
      <dgm:spPr/>
    </dgm:pt>
    <dgm:pt modelId="{34E33ED8-E4F8-4728-8C50-209D0892DA8E}" type="pres">
      <dgm:prSet presAssocID="{182300D4-1619-496F-B879-32DF2BEC858B}" presName="background" presStyleLbl="node0" presStyleIdx="0" presStyleCnt="3"/>
      <dgm:spPr>
        <a:solidFill>
          <a:srgbClr val="00B0F0"/>
        </a:solidFill>
      </dgm:spPr>
    </dgm:pt>
    <dgm:pt modelId="{01B132A5-08D4-4FA0-96E5-AEE9C17D6F24}" type="pres">
      <dgm:prSet presAssocID="{182300D4-1619-496F-B879-32DF2BEC858B}" presName="text" presStyleLbl="fgAcc0" presStyleIdx="0" presStyleCnt="3" custScaleX="198049" custScaleY="276833" custLinFactNeighborX="-20367" custLinFactNeighborY="76944">
        <dgm:presLayoutVars>
          <dgm:chPref val="3"/>
        </dgm:presLayoutVars>
      </dgm:prSet>
      <dgm:spPr/>
    </dgm:pt>
    <dgm:pt modelId="{41B955B3-0263-4146-831D-FD8AEF97C450}" type="pres">
      <dgm:prSet presAssocID="{182300D4-1619-496F-B879-32DF2BEC858B}" presName="hierChild2" presStyleCnt="0"/>
      <dgm:spPr/>
    </dgm:pt>
    <dgm:pt modelId="{53F37357-56F1-4BF0-A14C-5A753B0CEE03}" type="pres">
      <dgm:prSet presAssocID="{C696BBDE-4360-44BC-A86B-38354BB961EC}" presName="hierRoot1" presStyleCnt="0"/>
      <dgm:spPr/>
    </dgm:pt>
    <dgm:pt modelId="{3A588E3B-B1A8-4318-855F-DA8C44C25F51}" type="pres">
      <dgm:prSet presAssocID="{C696BBDE-4360-44BC-A86B-38354BB961EC}" presName="composite" presStyleCnt="0"/>
      <dgm:spPr/>
    </dgm:pt>
    <dgm:pt modelId="{FCD9DC96-072A-4A5B-8DCA-70F876B7008F}" type="pres">
      <dgm:prSet presAssocID="{C696BBDE-4360-44BC-A86B-38354BB961EC}" presName="background" presStyleLbl="node0" presStyleIdx="1" presStyleCnt="3"/>
      <dgm:spPr>
        <a:solidFill>
          <a:srgbClr val="00B0F0"/>
        </a:solidFill>
      </dgm:spPr>
    </dgm:pt>
    <dgm:pt modelId="{12356315-BC6C-47D4-BF40-ECB9E81C111C}" type="pres">
      <dgm:prSet presAssocID="{C696BBDE-4360-44BC-A86B-38354BB961EC}" presName="text" presStyleLbl="fgAcc0" presStyleIdx="1" presStyleCnt="3" custScaleX="179386" custScaleY="274099" custLinFactNeighborX="-8570" custLinFactNeighborY="1051">
        <dgm:presLayoutVars>
          <dgm:chPref val="3"/>
        </dgm:presLayoutVars>
      </dgm:prSet>
      <dgm:spPr/>
    </dgm:pt>
    <dgm:pt modelId="{AC18B080-5255-452E-AA4D-27B94CE23843}" type="pres">
      <dgm:prSet presAssocID="{C696BBDE-4360-44BC-A86B-38354BB961EC}" presName="hierChild2" presStyleCnt="0"/>
      <dgm:spPr/>
    </dgm:pt>
    <dgm:pt modelId="{7F8D51D7-AA0D-4CEA-948B-BDE8ABB9F5F0}" type="pres">
      <dgm:prSet presAssocID="{C0E8F24E-4B7A-414A-ABA8-5FBB11781005}" presName="hierRoot1" presStyleCnt="0"/>
      <dgm:spPr/>
    </dgm:pt>
    <dgm:pt modelId="{C96E5445-1B9F-408A-8CAF-B1847D3F89D5}" type="pres">
      <dgm:prSet presAssocID="{C0E8F24E-4B7A-414A-ABA8-5FBB11781005}" presName="composite" presStyleCnt="0"/>
      <dgm:spPr/>
    </dgm:pt>
    <dgm:pt modelId="{863C56CE-9111-419E-B129-FCAB387E9482}" type="pres">
      <dgm:prSet presAssocID="{C0E8F24E-4B7A-414A-ABA8-5FBB11781005}" presName="background" presStyleLbl="node0" presStyleIdx="2" presStyleCnt="3"/>
      <dgm:spPr>
        <a:solidFill>
          <a:srgbClr val="00B0F0"/>
        </a:solidFill>
      </dgm:spPr>
    </dgm:pt>
    <dgm:pt modelId="{D03CCBCB-397C-4E28-91C5-DF1284A9BEB0}" type="pres">
      <dgm:prSet presAssocID="{C0E8F24E-4B7A-414A-ABA8-5FBB11781005}" presName="text" presStyleLbl="fgAcc0" presStyleIdx="2" presStyleCnt="3" custScaleX="169402" custScaleY="279136" custLinFactNeighborX="20912" custLinFactNeighborY="-55893">
        <dgm:presLayoutVars>
          <dgm:chPref val="3"/>
        </dgm:presLayoutVars>
      </dgm:prSet>
      <dgm:spPr/>
    </dgm:pt>
    <dgm:pt modelId="{CC72C769-19C5-453A-86A7-CEF0FB88241A}" type="pres">
      <dgm:prSet presAssocID="{C0E8F24E-4B7A-414A-ABA8-5FBB11781005}" presName="hierChild2" presStyleCnt="0"/>
      <dgm:spPr/>
    </dgm:pt>
  </dgm:ptLst>
  <dgm:cxnLst>
    <dgm:cxn modelId="{342B8114-A375-4E02-B044-2A4DFF155781}" type="presOf" srcId="{C696BBDE-4360-44BC-A86B-38354BB961EC}" destId="{12356315-BC6C-47D4-BF40-ECB9E81C111C}" srcOrd="0" destOrd="0" presId="urn:microsoft.com/office/officeart/2005/8/layout/hierarchy1"/>
    <dgm:cxn modelId="{60FAF33D-8168-47CE-8CE0-5165B97D9FB6}" srcId="{3BCD9AB6-36B0-4B15-BC5C-1246B8F2586A}" destId="{C0E8F24E-4B7A-414A-ABA8-5FBB11781005}" srcOrd="2" destOrd="0" parTransId="{E263A7FE-50FC-42BF-B8BD-62E07E16E259}" sibTransId="{E69A472C-EAF4-47B3-92D2-DD42C3571AA4}"/>
    <dgm:cxn modelId="{B2CEBA50-4D2A-4BEC-B701-978E940531D2}" type="presOf" srcId="{C0E8F24E-4B7A-414A-ABA8-5FBB11781005}" destId="{D03CCBCB-397C-4E28-91C5-DF1284A9BEB0}" srcOrd="0" destOrd="0" presId="urn:microsoft.com/office/officeart/2005/8/layout/hierarchy1"/>
    <dgm:cxn modelId="{1298F898-BAA6-4FA2-97C1-98DA9B0EA548}" srcId="{3BCD9AB6-36B0-4B15-BC5C-1246B8F2586A}" destId="{182300D4-1619-496F-B879-32DF2BEC858B}" srcOrd="0" destOrd="0" parTransId="{12871840-E225-4E7D-945D-0DB254C48E21}" sibTransId="{DB4668CF-CAC4-4B38-A56F-B32017F35109}"/>
    <dgm:cxn modelId="{B25EE8C1-87E3-438D-AD69-2B8A68DFAC5B}" srcId="{3BCD9AB6-36B0-4B15-BC5C-1246B8F2586A}" destId="{C696BBDE-4360-44BC-A86B-38354BB961EC}" srcOrd="1" destOrd="0" parTransId="{328AD7EA-BD7F-4BE8-8FE1-06AA48400D46}" sibTransId="{A975DDC9-EF21-47D2-8757-4C11C7915AC0}"/>
    <dgm:cxn modelId="{50A43ACD-CB8C-4F23-BCA7-3312447CB41C}" type="presOf" srcId="{182300D4-1619-496F-B879-32DF2BEC858B}" destId="{01B132A5-08D4-4FA0-96E5-AEE9C17D6F24}" srcOrd="0" destOrd="0" presId="urn:microsoft.com/office/officeart/2005/8/layout/hierarchy1"/>
    <dgm:cxn modelId="{83FCE0FD-03D8-4C36-B08F-D27E5D96B065}" type="presOf" srcId="{3BCD9AB6-36B0-4B15-BC5C-1246B8F2586A}" destId="{4A3A9065-5FFB-4362-AA7E-70D294058ABD}" srcOrd="0" destOrd="0" presId="urn:microsoft.com/office/officeart/2005/8/layout/hierarchy1"/>
    <dgm:cxn modelId="{F16B69EA-A9D4-4285-9AA5-DEECDBC108A9}" type="presParOf" srcId="{4A3A9065-5FFB-4362-AA7E-70D294058ABD}" destId="{CD657E3D-97EA-4AE2-9990-07D9DFC9BF0F}" srcOrd="0" destOrd="0" presId="urn:microsoft.com/office/officeart/2005/8/layout/hierarchy1"/>
    <dgm:cxn modelId="{6384EE7D-9628-4925-A68F-C8B63D7EFE3C}" type="presParOf" srcId="{CD657E3D-97EA-4AE2-9990-07D9DFC9BF0F}" destId="{DA2C5E51-CD97-45AC-89CF-87C8D38247BE}" srcOrd="0" destOrd="0" presId="urn:microsoft.com/office/officeart/2005/8/layout/hierarchy1"/>
    <dgm:cxn modelId="{9DB67DB9-9F9C-423A-AB1F-BD68077BC99E}" type="presParOf" srcId="{DA2C5E51-CD97-45AC-89CF-87C8D38247BE}" destId="{34E33ED8-E4F8-4728-8C50-209D0892DA8E}" srcOrd="0" destOrd="0" presId="urn:microsoft.com/office/officeart/2005/8/layout/hierarchy1"/>
    <dgm:cxn modelId="{11008D56-498C-44FF-9E0C-62A26E841891}" type="presParOf" srcId="{DA2C5E51-CD97-45AC-89CF-87C8D38247BE}" destId="{01B132A5-08D4-4FA0-96E5-AEE9C17D6F24}" srcOrd="1" destOrd="0" presId="urn:microsoft.com/office/officeart/2005/8/layout/hierarchy1"/>
    <dgm:cxn modelId="{C8EEE0AA-DD17-47DD-B84C-C43351238EF9}" type="presParOf" srcId="{CD657E3D-97EA-4AE2-9990-07D9DFC9BF0F}" destId="{41B955B3-0263-4146-831D-FD8AEF97C450}" srcOrd="1" destOrd="0" presId="urn:microsoft.com/office/officeart/2005/8/layout/hierarchy1"/>
    <dgm:cxn modelId="{585D12D0-B4D9-4D73-ACAF-F9731035EE11}" type="presParOf" srcId="{4A3A9065-5FFB-4362-AA7E-70D294058ABD}" destId="{53F37357-56F1-4BF0-A14C-5A753B0CEE03}" srcOrd="1" destOrd="0" presId="urn:microsoft.com/office/officeart/2005/8/layout/hierarchy1"/>
    <dgm:cxn modelId="{980A4A0A-667B-461A-9F14-6D376FF662C9}" type="presParOf" srcId="{53F37357-56F1-4BF0-A14C-5A753B0CEE03}" destId="{3A588E3B-B1A8-4318-855F-DA8C44C25F51}" srcOrd="0" destOrd="0" presId="urn:microsoft.com/office/officeart/2005/8/layout/hierarchy1"/>
    <dgm:cxn modelId="{5529BFA6-F24A-48E5-982E-72D2C2E08A7F}" type="presParOf" srcId="{3A588E3B-B1A8-4318-855F-DA8C44C25F51}" destId="{FCD9DC96-072A-4A5B-8DCA-70F876B7008F}" srcOrd="0" destOrd="0" presId="urn:microsoft.com/office/officeart/2005/8/layout/hierarchy1"/>
    <dgm:cxn modelId="{CA96A767-3EDD-4C30-83FC-03B2A781EC1E}" type="presParOf" srcId="{3A588E3B-B1A8-4318-855F-DA8C44C25F51}" destId="{12356315-BC6C-47D4-BF40-ECB9E81C111C}" srcOrd="1" destOrd="0" presId="urn:microsoft.com/office/officeart/2005/8/layout/hierarchy1"/>
    <dgm:cxn modelId="{3AC116F0-415D-449A-819C-7D9EE290D50B}" type="presParOf" srcId="{53F37357-56F1-4BF0-A14C-5A753B0CEE03}" destId="{AC18B080-5255-452E-AA4D-27B94CE23843}" srcOrd="1" destOrd="0" presId="urn:microsoft.com/office/officeart/2005/8/layout/hierarchy1"/>
    <dgm:cxn modelId="{480E3B66-3542-49C4-B4A6-26F3E13C6A9D}" type="presParOf" srcId="{4A3A9065-5FFB-4362-AA7E-70D294058ABD}" destId="{7F8D51D7-AA0D-4CEA-948B-BDE8ABB9F5F0}" srcOrd="2" destOrd="0" presId="urn:microsoft.com/office/officeart/2005/8/layout/hierarchy1"/>
    <dgm:cxn modelId="{C3483502-5312-4445-B616-D3B44E586B2F}" type="presParOf" srcId="{7F8D51D7-AA0D-4CEA-948B-BDE8ABB9F5F0}" destId="{C96E5445-1B9F-408A-8CAF-B1847D3F89D5}" srcOrd="0" destOrd="0" presId="urn:microsoft.com/office/officeart/2005/8/layout/hierarchy1"/>
    <dgm:cxn modelId="{CC40F564-3BDB-4878-ACCB-CE774F6DA1AB}" type="presParOf" srcId="{C96E5445-1B9F-408A-8CAF-B1847D3F89D5}" destId="{863C56CE-9111-419E-B129-FCAB387E9482}" srcOrd="0" destOrd="0" presId="urn:microsoft.com/office/officeart/2005/8/layout/hierarchy1"/>
    <dgm:cxn modelId="{64A7DBFB-F1CA-4F37-8BD6-D47C8FDCFD8C}" type="presParOf" srcId="{C96E5445-1B9F-408A-8CAF-B1847D3F89D5}" destId="{D03CCBCB-397C-4E28-91C5-DF1284A9BEB0}" srcOrd="1" destOrd="0" presId="urn:microsoft.com/office/officeart/2005/8/layout/hierarchy1"/>
    <dgm:cxn modelId="{A2359BD0-0613-4832-A81E-122A2755EC70}" type="presParOf" srcId="{7F8D51D7-AA0D-4CEA-948B-BDE8ABB9F5F0}" destId="{CC72C769-19C5-453A-86A7-CEF0FB88241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48E641-7D7D-4288-8E77-C4923CC71DF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A610E2A-3410-4F7B-B10B-447E787D6C9F}">
      <dgm:prSet/>
      <dgm:spPr>
        <a:solidFill>
          <a:srgbClr val="00B0F0"/>
        </a:solidFill>
      </dgm:spPr>
      <dgm:t>
        <a:bodyPr/>
        <a:lstStyle/>
        <a:p>
          <a:r>
            <a:rPr lang="en-US" b="0" i="0" baseline="0"/>
            <a:t>Providers and comprehensive care teams must acknowledge that social determinants of health influence EBWA and an individual’s access to PA. </a:t>
          </a:r>
          <a:endParaRPr lang="en-US"/>
        </a:p>
      </dgm:t>
    </dgm:pt>
    <dgm:pt modelId="{B281ECF1-F9A8-448F-AB1C-5AC3694C7B9A}" type="parTrans" cxnId="{A6BF5724-7988-4B9C-9E19-F59088948091}">
      <dgm:prSet/>
      <dgm:spPr/>
      <dgm:t>
        <a:bodyPr/>
        <a:lstStyle/>
        <a:p>
          <a:endParaRPr lang="en-US"/>
        </a:p>
      </dgm:t>
    </dgm:pt>
    <dgm:pt modelId="{63163696-94F5-44AA-9973-DA5B3277F61D}" type="sibTrans" cxnId="{A6BF5724-7988-4B9C-9E19-F59088948091}">
      <dgm:prSet/>
      <dgm:spPr/>
      <dgm:t>
        <a:bodyPr/>
        <a:lstStyle/>
        <a:p>
          <a:endParaRPr lang="en-US"/>
        </a:p>
      </dgm:t>
    </dgm:pt>
    <dgm:pt modelId="{1E76A07E-2B6A-48E3-BAF8-EA885055EDBF}">
      <dgm:prSet/>
      <dgm:spPr>
        <a:solidFill>
          <a:srgbClr val="00B0F0"/>
        </a:solidFill>
      </dgm:spPr>
      <dgm:t>
        <a:bodyPr/>
        <a:lstStyle/>
        <a:p>
          <a:r>
            <a:rPr lang="en-US" b="0" i="0" baseline="0" dirty="0"/>
            <a:t>For persons with physical disabilities, mobility limitations, or intellectual and developmental disabilities, PA should involve adaptive PA and sport programs that are developmentally appropriate and are tailored to address the needs of individual persons and that are effective for BW regulation, treatment of EBWA, and treatment of adiposity-related health </a:t>
          </a:r>
          <a:r>
            <a:rPr lang="en-US" b="0" i="0" baseline="0"/>
            <a:t>conditions.</a:t>
          </a:r>
          <a:endParaRPr lang="en-US" dirty="0"/>
        </a:p>
      </dgm:t>
    </dgm:pt>
    <dgm:pt modelId="{E3F9316A-4849-4BB8-A861-4EE35F97A124}" type="parTrans" cxnId="{BF06D02C-035B-4B68-B302-D741CDD3738E}">
      <dgm:prSet/>
      <dgm:spPr/>
      <dgm:t>
        <a:bodyPr/>
        <a:lstStyle/>
        <a:p>
          <a:endParaRPr lang="en-US"/>
        </a:p>
      </dgm:t>
    </dgm:pt>
    <dgm:pt modelId="{0D9E7A65-13DB-48A3-ABEB-DCDB4572B94D}" type="sibTrans" cxnId="{BF06D02C-035B-4B68-B302-D741CDD3738E}">
      <dgm:prSet/>
      <dgm:spPr/>
      <dgm:t>
        <a:bodyPr/>
        <a:lstStyle/>
        <a:p>
          <a:endParaRPr lang="en-US"/>
        </a:p>
      </dgm:t>
    </dgm:pt>
    <dgm:pt modelId="{FA0ECC0F-1798-4EF7-B997-7A7E63F5F091}">
      <dgm:prSet/>
      <dgm:spPr>
        <a:solidFill>
          <a:srgbClr val="00B0F0"/>
        </a:solidFill>
      </dgm:spPr>
      <dgm:t>
        <a:bodyPr/>
        <a:lstStyle/>
        <a:p>
          <a:r>
            <a:rPr lang="en-US" b="0" i="0" baseline="0" dirty="0"/>
            <a:t>PA is an important lifestyle behavior across the lifespan and PA approaches that are age and developmentally  appropriate should be implemented to effectively contribute to BW regulation.</a:t>
          </a:r>
          <a:endParaRPr lang="en-US" dirty="0"/>
        </a:p>
      </dgm:t>
    </dgm:pt>
    <dgm:pt modelId="{50F996C6-C539-4110-A92E-68B0A411AA75}" type="parTrans" cxnId="{351DD2E4-3A03-45A8-9B91-C78F02106916}">
      <dgm:prSet/>
      <dgm:spPr/>
      <dgm:t>
        <a:bodyPr/>
        <a:lstStyle/>
        <a:p>
          <a:endParaRPr lang="en-US"/>
        </a:p>
      </dgm:t>
    </dgm:pt>
    <dgm:pt modelId="{8B628430-1439-42DD-AC05-807E1104C263}" type="sibTrans" cxnId="{351DD2E4-3A03-45A8-9B91-C78F02106916}">
      <dgm:prSet/>
      <dgm:spPr/>
      <dgm:t>
        <a:bodyPr/>
        <a:lstStyle/>
        <a:p>
          <a:endParaRPr lang="en-US"/>
        </a:p>
      </dgm:t>
    </dgm:pt>
    <dgm:pt modelId="{BBE5420C-E221-4FF0-AB62-33C11AA0FBA4}">
      <dgm:prSet/>
      <dgm:spPr>
        <a:solidFill>
          <a:srgbClr val="00B0F0"/>
        </a:solidFill>
      </dgm:spPr>
      <dgm:t>
        <a:bodyPr/>
        <a:lstStyle/>
        <a:p>
          <a:r>
            <a:rPr lang="en-US" b="0" i="0" baseline="0" dirty="0"/>
            <a:t>Implement PA approaches that are inclusive of sex, self-identified gender, race, ethnicity, and socio-economic status. This includes addressing systemic and structural factors such as providing access to safe and inclusive environments for physical activity, affordable opportunities to be inclusive of socio-economic status, and access to opportunities that are inclusive of individual PA preferences. </a:t>
          </a:r>
          <a:endParaRPr lang="en-US" dirty="0"/>
        </a:p>
      </dgm:t>
    </dgm:pt>
    <dgm:pt modelId="{5E5FA482-1303-4CED-ADB4-DD9899C6215B}" type="parTrans" cxnId="{D27386C4-E2F4-4235-BD36-323B5774DEF6}">
      <dgm:prSet/>
      <dgm:spPr/>
      <dgm:t>
        <a:bodyPr/>
        <a:lstStyle/>
        <a:p>
          <a:endParaRPr lang="en-US"/>
        </a:p>
      </dgm:t>
    </dgm:pt>
    <dgm:pt modelId="{B9988D27-D714-4405-8EFF-500B5324C77B}" type="sibTrans" cxnId="{D27386C4-E2F4-4235-BD36-323B5774DEF6}">
      <dgm:prSet/>
      <dgm:spPr/>
      <dgm:t>
        <a:bodyPr/>
        <a:lstStyle/>
        <a:p>
          <a:endParaRPr lang="en-US"/>
        </a:p>
      </dgm:t>
    </dgm:pt>
    <dgm:pt modelId="{41DFCE4B-F4C9-4692-BB84-26246F1E5974}" type="pres">
      <dgm:prSet presAssocID="{5D48E641-7D7D-4288-8E77-C4923CC71DF8}" presName="outerComposite" presStyleCnt="0">
        <dgm:presLayoutVars>
          <dgm:chMax val="5"/>
          <dgm:dir/>
          <dgm:resizeHandles val="exact"/>
        </dgm:presLayoutVars>
      </dgm:prSet>
      <dgm:spPr/>
    </dgm:pt>
    <dgm:pt modelId="{605B699B-D966-45E8-84A3-67DFB9DC4C9B}" type="pres">
      <dgm:prSet presAssocID="{5D48E641-7D7D-4288-8E77-C4923CC71DF8}" presName="dummyMaxCanvas" presStyleCnt="0">
        <dgm:presLayoutVars/>
      </dgm:prSet>
      <dgm:spPr/>
    </dgm:pt>
    <dgm:pt modelId="{81203B69-4853-485D-975F-71FE3D73D0FB}" type="pres">
      <dgm:prSet presAssocID="{5D48E641-7D7D-4288-8E77-C4923CC71DF8}" presName="FourNodes_1" presStyleLbl="node1" presStyleIdx="0" presStyleCnt="4">
        <dgm:presLayoutVars>
          <dgm:bulletEnabled val="1"/>
        </dgm:presLayoutVars>
      </dgm:prSet>
      <dgm:spPr/>
    </dgm:pt>
    <dgm:pt modelId="{27309B34-03E5-4356-9858-4AE757836B3D}" type="pres">
      <dgm:prSet presAssocID="{5D48E641-7D7D-4288-8E77-C4923CC71DF8}" presName="FourNodes_2" presStyleLbl="node1" presStyleIdx="1" presStyleCnt="4">
        <dgm:presLayoutVars>
          <dgm:bulletEnabled val="1"/>
        </dgm:presLayoutVars>
      </dgm:prSet>
      <dgm:spPr/>
    </dgm:pt>
    <dgm:pt modelId="{7C41EC96-C6A4-401F-9103-708BD5C87F0F}" type="pres">
      <dgm:prSet presAssocID="{5D48E641-7D7D-4288-8E77-C4923CC71DF8}" presName="FourNodes_3" presStyleLbl="node1" presStyleIdx="2" presStyleCnt="4">
        <dgm:presLayoutVars>
          <dgm:bulletEnabled val="1"/>
        </dgm:presLayoutVars>
      </dgm:prSet>
      <dgm:spPr/>
    </dgm:pt>
    <dgm:pt modelId="{7498A5E9-546F-4E29-AD6D-744BE1DB0E4E}" type="pres">
      <dgm:prSet presAssocID="{5D48E641-7D7D-4288-8E77-C4923CC71DF8}" presName="FourNodes_4" presStyleLbl="node1" presStyleIdx="3" presStyleCnt="4">
        <dgm:presLayoutVars>
          <dgm:bulletEnabled val="1"/>
        </dgm:presLayoutVars>
      </dgm:prSet>
      <dgm:spPr/>
    </dgm:pt>
    <dgm:pt modelId="{3C65A0A3-F876-4EC2-B1FF-CD3519343FE4}" type="pres">
      <dgm:prSet presAssocID="{5D48E641-7D7D-4288-8E77-C4923CC71DF8}" presName="FourConn_1-2" presStyleLbl="fgAccFollowNode1" presStyleIdx="0" presStyleCnt="3">
        <dgm:presLayoutVars>
          <dgm:bulletEnabled val="1"/>
        </dgm:presLayoutVars>
      </dgm:prSet>
      <dgm:spPr/>
    </dgm:pt>
    <dgm:pt modelId="{5173C286-6FBA-4363-825C-03573BC69708}" type="pres">
      <dgm:prSet presAssocID="{5D48E641-7D7D-4288-8E77-C4923CC71DF8}" presName="FourConn_2-3" presStyleLbl="fgAccFollowNode1" presStyleIdx="1" presStyleCnt="3">
        <dgm:presLayoutVars>
          <dgm:bulletEnabled val="1"/>
        </dgm:presLayoutVars>
      </dgm:prSet>
      <dgm:spPr/>
    </dgm:pt>
    <dgm:pt modelId="{B7CF884F-7FDC-44A4-B99A-729B21C91F00}" type="pres">
      <dgm:prSet presAssocID="{5D48E641-7D7D-4288-8E77-C4923CC71DF8}" presName="FourConn_3-4" presStyleLbl="fgAccFollowNode1" presStyleIdx="2" presStyleCnt="3">
        <dgm:presLayoutVars>
          <dgm:bulletEnabled val="1"/>
        </dgm:presLayoutVars>
      </dgm:prSet>
      <dgm:spPr/>
    </dgm:pt>
    <dgm:pt modelId="{743191CC-0939-457C-9600-EA51F99C63D9}" type="pres">
      <dgm:prSet presAssocID="{5D48E641-7D7D-4288-8E77-C4923CC71DF8}" presName="FourNodes_1_text" presStyleLbl="node1" presStyleIdx="3" presStyleCnt="4">
        <dgm:presLayoutVars>
          <dgm:bulletEnabled val="1"/>
        </dgm:presLayoutVars>
      </dgm:prSet>
      <dgm:spPr/>
    </dgm:pt>
    <dgm:pt modelId="{E6BAEE88-3AC0-46FD-9273-3F3525DC429F}" type="pres">
      <dgm:prSet presAssocID="{5D48E641-7D7D-4288-8E77-C4923CC71DF8}" presName="FourNodes_2_text" presStyleLbl="node1" presStyleIdx="3" presStyleCnt="4">
        <dgm:presLayoutVars>
          <dgm:bulletEnabled val="1"/>
        </dgm:presLayoutVars>
      </dgm:prSet>
      <dgm:spPr/>
    </dgm:pt>
    <dgm:pt modelId="{303F7E54-4590-40A7-9691-DA3824CCAF36}" type="pres">
      <dgm:prSet presAssocID="{5D48E641-7D7D-4288-8E77-C4923CC71DF8}" presName="FourNodes_3_text" presStyleLbl="node1" presStyleIdx="3" presStyleCnt="4">
        <dgm:presLayoutVars>
          <dgm:bulletEnabled val="1"/>
        </dgm:presLayoutVars>
      </dgm:prSet>
      <dgm:spPr/>
    </dgm:pt>
    <dgm:pt modelId="{1A8A5D2A-5ABB-4909-BE2A-326B97D09AD4}" type="pres">
      <dgm:prSet presAssocID="{5D48E641-7D7D-4288-8E77-C4923CC71DF8}" presName="FourNodes_4_text" presStyleLbl="node1" presStyleIdx="3" presStyleCnt="4">
        <dgm:presLayoutVars>
          <dgm:bulletEnabled val="1"/>
        </dgm:presLayoutVars>
      </dgm:prSet>
      <dgm:spPr/>
    </dgm:pt>
  </dgm:ptLst>
  <dgm:cxnLst>
    <dgm:cxn modelId="{6EDAA617-A7DC-4212-93F9-5EB81FE8219B}" type="presOf" srcId="{BBE5420C-E221-4FF0-AB62-33C11AA0FBA4}" destId="{303F7E54-4590-40A7-9691-DA3824CCAF36}" srcOrd="1" destOrd="0" presId="urn:microsoft.com/office/officeart/2005/8/layout/vProcess5"/>
    <dgm:cxn modelId="{F8D23318-7768-4FC9-BEA3-FC7BD39E60FA}" type="presOf" srcId="{EA610E2A-3410-4F7B-B10B-447E787D6C9F}" destId="{743191CC-0939-457C-9600-EA51F99C63D9}" srcOrd="1" destOrd="0" presId="urn:microsoft.com/office/officeart/2005/8/layout/vProcess5"/>
    <dgm:cxn modelId="{21577519-38A3-476D-A149-6A7C088A04ED}" type="presOf" srcId="{FA0ECC0F-1798-4EF7-B997-7A7E63F5F091}" destId="{27309B34-03E5-4356-9858-4AE757836B3D}" srcOrd="0" destOrd="0" presId="urn:microsoft.com/office/officeart/2005/8/layout/vProcess5"/>
    <dgm:cxn modelId="{A6BF5724-7988-4B9C-9E19-F59088948091}" srcId="{5D48E641-7D7D-4288-8E77-C4923CC71DF8}" destId="{EA610E2A-3410-4F7B-B10B-447E787D6C9F}" srcOrd="0" destOrd="0" parTransId="{B281ECF1-F9A8-448F-AB1C-5AC3694C7B9A}" sibTransId="{63163696-94F5-44AA-9973-DA5B3277F61D}"/>
    <dgm:cxn modelId="{BF06D02C-035B-4B68-B302-D741CDD3738E}" srcId="{5D48E641-7D7D-4288-8E77-C4923CC71DF8}" destId="{1E76A07E-2B6A-48E3-BAF8-EA885055EDBF}" srcOrd="3" destOrd="0" parTransId="{E3F9316A-4849-4BB8-A861-4EE35F97A124}" sibTransId="{0D9E7A65-13DB-48A3-ABEB-DCDB4572B94D}"/>
    <dgm:cxn modelId="{24670244-ECEE-4543-A5C5-861332D37612}" type="presOf" srcId="{BBE5420C-E221-4FF0-AB62-33C11AA0FBA4}" destId="{7C41EC96-C6A4-401F-9103-708BD5C87F0F}" srcOrd="0" destOrd="0" presId="urn:microsoft.com/office/officeart/2005/8/layout/vProcess5"/>
    <dgm:cxn modelId="{D7603192-50C5-4492-9E12-51ED0694B81B}" type="presOf" srcId="{1E76A07E-2B6A-48E3-BAF8-EA885055EDBF}" destId="{7498A5E9-546F-4E29-AD6D-744BE1DB0E4E}" srcOrd="0" destOrd="0" presId="urn:microsoft.com/office/officeart/2005/8/layout/vProcess5"/>
    <dgm:cxn modelId="{884847A1-95A4-410B-842B-3414A32BAFEB}" type="presOf" srcId="{1E76A07E-2B6A-48E3-BAF8-EA885055EDBF}" destId="{1A8A5D2A-5ABB-4909-BE2A-326B97D09AD4}" srcOrd="1" destOrd="0" presId="urn:microsoft.com/office/officeart/2005/8/layout/vProcess5"/>
    <dgm:cxn modelId="{0AF402B6-A7FB-4297-B034-E04E8BD11A53}" type="presOf" srcId="{FA0ECC0F-1798-4EF7-B997-7A7E63F5F091}" destId="{E6BAEE88-3AC0-46FD-9273-3F3525DC429F}" srcOrd="1" destOrd="0" presId="urn:microsoft.com/office/officeart/2005/8/layout/vProcess5"/>
    <dgm:cxn modelId="{6C521DBB-3461-49B8-AECF-BA4627F99EE8}" type="presOf" srcId="{EA610E2A-3410-4F7B-B10B-447E787D6C9F}" destId="{81203B69-4853-485D-975F-71FE3D73D0FB}" srcOrd="0" destOrd="0" presId="urn:microsoft.com/office/officeart/2005/8/layout/vProcess5"/>
    <dgm:cxn modelId="{D27386C4-E2F4-4235-BD36-323B5774DEF6}" srcId="{5D48E641-7D7D-4288-8E77-C4923CC71DF8}" destId="{BBE5420C-E221-4FF0-AB62-33C11AA0FBA4}" srcOrd="2" destOrd="0" parTransId="{5E5FA482-1303-4CED-ADB4-DD9899C6215B}" sibTransId="{B9988D27-D714-4405-8EFF-500B5324C77B}"/>
    <dgm:cxn modelId="{954716D1-109B-42B1-BD1A-D3724A3290B9}" type="presOf" srcId="{B9988D27-D714-4405-8EFF-500B5324C77B}" destId="{B7CF884F-7FDC-44A4-B99A-729B21C91F00}" srcOrd="0" destOrd="0" presId="urn:microsoft.com/office/officeart/2005/8/layout/vProcess5"/>
    <dgm:cxn modelId="{351DD2E4-3A03-45A8-9B91-C78F02106916}" srcId="{5D48E641-7D7D-4288-8E77-C4923CC71DF8}" destId="{FA0ECC0F-1798-4EF7-B997-7A7E63F5F091}" srcOrd="1" destOrd="0" parTransId="{50F996C6-C539-4110-A92E-68B0A411AA75}" sibTransId="{8B628430-1439-42DD-AC05-807E1104C263}"/>
    <dgm:cxn modelId="{F6E15BE6-8E74-4373-91F3-8EB4C7C460BE}" type="presOf" srcId="{8B628430-1439-42DD-AC05-807E1104C263}" destId="{5173C286-6FBA-4363-825C-03573BC69708}" srcOrd="0" destOrd="0" presId="urn:microsoft.com/office/officeart/2005/8/layout/vProcess5"/>
    <dgm:cxn modelId="{60C9FEF3-790B-4AC4-AE37-9448A21DC067}" type="presOf" srcId="{5D48E641-7D7D-4288-8E77-C4923CC71DF8}" destId="{41DFCE4B-F4C9-4692-BB84-26246F1E5974}" srcOrd="0" destOrd="0" presId="urn:microsoft.com/office/officeart/2005/8/layout/vProcess5"/>
    <dgm:cxn modelId="{EDAAE9FD-D2F8-42F5-9305-934FF066C13C}" type="presOf" srcId="{63163696-94F5-44AA-9973-DA5B3277F61D}" destId="{3C65A0A3-F876-4EC2-B1FF-CD3519343FE4}" srcOrd="0" destOrd="0" presId="urn:microsoft.com/office/officeart/2005/8/layout/vProcess5"/>
    <dgm:cxn modelId="{B233915C-11DD-4545-9C4A-4874F57AB6B2}" type="presParOf" srcId="{41DFCE4B-F4C9-4692-BB84-26246F1E5974}" destId="{605B699B-D966-45E8-84A3-67DFB9DC4C9B}" srcOrd="0" destOrd="0" presId="urn:microsoft.com/office/officeart/2005/8/layout/vProcess5"/>
    <dgm:cxn modelId="{A6C234B5-EC93-4D23-9E9D-461157DC347B}" type="presParOf" srcId="{41DFCE4B-F4C9-4692-BB84-26246F1E5974}" destId="{81203B69-4853-485D-975F-71FE3D73D0FB}" srcOrd="1" destOrd="0" presId="urn:microsoft.com/office/officeart/2005/8/layout/vProcess5"/>
    <dgm:cxn modelId="{55425CCC-8A0B-4D24-A59E-A94DF38951C1}" type="presParOf" srcId="{41DFCE4B-F4C9-4692-BB84-26246F1E5974}" destId="{27309B34-03E5-4356-9858-4AE757836B3D}" srcOrd="2" destOrd="0" presId="urn:microsoft.com/office/officeart/2005/8/layout/vProcess5"/>
    <dgm:cxn modelId="{CECB623F-E01A-4E20-9050-015436387148}" type="presParOf" srcId="{41DFCE4B-F4C9-4692-BB84-26246F1E5974}" destId="{7C41EC96-C6A4-401F-9103-708BD5C87F0F}" srcOrd="3" destOrd="0" presId="urn:microsoft.com/office/officeart/2005/8/layout/vProcess5"/>
    <dgm:cxn modelId="{D6D763BC-0F39-4BF2-988A-1F7884236622}" type="presParOf" srcId="{41DFCE4B-F4C9-4692-BB84-26246F1E5974}" destId="{7498A5E9-546F-4E29-AD6D-744BE1DB0E4E}" srcOrd="4" destOrd="0" presId="urn:microsoft.com/office/officeart/2005/8/layout/vProcess5"/>
    <dgm:cxn modelId="{C1665ADB-0FBD-413F-AC15-7F9999520C60}" type="presParOf" srcId="{41DFCE4B-F4C9-4692-BB84-26246F1E5974}" destId="{3C65A0A3-F876-4EC2-B1FF-CD3519343FE4}" srcOrd="5" destOrd="0" presId="urn:microsoft.com/office/officeart/2005/8/layout/vProcess5"/>
    <dgm:cxn modelId="{CAD0F678-D0BB-4E8A-B348-F0CF1E950980}" type="presParOf" srcId="{41DFCE4B-F4C9-4692-BB84-26246F1E5974}" destId="{5173C286-6FBA-4363-825C-03573BC69708}" srcOrd="6" destOrd="0" presId="urn:microsoft.com/office/officeart/2005/8/layout/vProcess5"/>
    <dgm:cxn modelId="{839DB809-FD7C-4D5D-9855-CA081783A683}" type="presParOf" srcId="{41DFCE4B-F4C9-4692-BB84-26246F1E5974}" destId="{B7CF884F-7FDC-44A4-B99A-729B21C91F00}" srcOrd="7" destOrd="0" presId="urn:microsoft.com/office/officeart/2005/8/layout/vProcess5"/>
    <dgm:cxn modelId="{2D93AB56-7235-41DA-B0FF-02AB7F7DE7C2}" type="presParOf" srcId="{41DFCE4B-F4C9-4692-BB84-26246F1E5974}" destId="{743191CC-0939-457C-9600-EA51F99C63D9}" srcOrd="8" destOrd="0" presId="urn:microsoft.com/office/officeart/2005/8/layout/vProcess5"/>
    <dgm:cxn modelId="{AD007955-AFAC-496A-A912-F4F660978F96}" type="presParOf" srcId="{41DFCE4B-F4C9-4692-BB84-26246F1E5974}" destId="{E6BAEE88-3AC0-46FD-9273-3F3525DC429F}" srcOrd="9" destOrd="0" presId="urn:microsoft.com/office/officeart/2005/8/layout/vProcess5"/>
    <dgm:cxn modelId="{AC9C1322-43D1-4A52-9279-C61F5957FE39}" type="presParOf" srcId="{41DFCE4B-F4C9-4692-BB84-26246F1E5974}" destId="{303F7E54-4590-40A7-9691-DA3824CCAF36}" srcOrd="10" destOrd="0" presId="urn:microsoft.com/office/officeart/2005/8/layout/vProcess5"/>
    <dgm:cxn modelId="{F3A5C730-B662-466B-B6A3-1ACBC77DAD66}" type="presParOf" srcId="{41DFCE4B-F4C9-4692-BB84-26246F1E5974}" destId="{1A8A5D2A-5ABB-4909-BE2A-326B97D09AD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67C43-A214-4068-9B98-D5272948C9B5}">
      <dsp:nvSpPr>
        <dsp:cNvPr id="0" name=""/>
        <dsp:cNvSpPr/>
      </dsp:nvSpPr>
      <dsp:spPr>
        <a:xfrm>
          <a:off x="0" y="396482"/>
          <a:ext cx="11374182" cy="24160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763" tIns="541528" rIns="882763"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baseline="0" dirty="0"/>
            <a:t>a broader systems approach as proposed by the National Academies of Science, Engineering, and Medicine’s Roundtable on Obesity Solutions </a:t>
          </a:r>
          <a:r>
            <a:rPr lang="en-US" sz="2000" kern="1200" dirty="0"/>
            <a:t>that </a:t>
          </a:r>
          <a:r>
            <a:rPr lang="en-US" sz="2000" b="0" i="0" kern="1200" baseline="0" dirty="0"/>
            <a:t>includes the leverage points of structural racism and social justice, biased mental models and social norms, and effective health communications</a:t>
          </a:r>
          <a:r>
            <a:rPr lang="en-US" sz="2000" b="1" i="0" kern="1200" baseline="30000" dirty="0">
              <a:solidFill>
                <a:srgbClr val="FF0000"/>
              </a:solidFill>
            </a:rPr>
            <a:t>10</a:t>
          </a:r>
          <a:endParaRPr lang="en-US" sz="2000" kern="1200" dirty="0"/>
        </a:p>
        <a:p>
          <a:pPr marL="228600" lvl="1" indent="-228600" algn="l" defTabSz="889000">
            <a:lnSpc>
              <a:spcPct val="90000"/>
            </a:lnSpc>
            <a:spcBef>
              <a:spcPct val="0"/>
            </a:spcBef>
            <a:spcAft>
              <a:spcPct val="15000"/>
            </a:spcAft>
            <a:buChar char="•"/>
          </a:pPr>
          <a:r>
            <a:rPr lang="en-US" sz="2000" b="0" i="0" kern="1200" baseline="0" dirty="0"/>
            <a:t>public policies that facilitate healthful eating behaviors and engagement in adequate PA and promote prevention and management of EBWA</a:t>
          </a:r>
          <a:r>
            <a:rPr lang="en-US" sz="2000" b="0" i="0" kern="1200" dirty="0"/>
            <a:t> </a:t>
          </a:r>
          <a:endParaRPr lang="en-US" sz="2000" kern="1200" dirty="0"/>
        </a:p>
      </dsp:txBody>
      <dsp:txXfrm>
        <a:off x="0" y="396482"/>
        <a:ext cx="11374182" cy="2416050"/>
      </dsp:txXfrm>
    </dsp:sp>
    <dsp:sp modelId="{C2111322-EE2D-43E6-A17D-631E3ABACA38}">
      <dsp:nvSpPr>
        <dsp:cNvPr id="0" name=""/>
        <dsp:cNvSpPr/>
      </dsp:nvSpPr>
      <dsp:spPr>
        <a:xfrm>
          <a:off x="568709" y="12722"/>
          <a:ext cx="7961927" cy="76752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942" tIns="0" rIns="300942" bIns="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Prevention and treatment strategies for EBWA should adopt </a:t>
          </a:r>
          <a:endParaRPr lang="en-US" sz="2000" kern="1200" dirty="0"/>
        </a:p>
      </dsp:txBody>
      <dsp:txXfrm>
        <a:off x="606176" y="50189"/>
        <a:ext cx="7886993" cy="692586"/>
      </dsp:txXfrm>
    </dsp:sp>
    <dsp:sp modelId="{FE6C7A13-B2A0-436B-9EEF-6E94107DF60A}">
      <dsp:nvSpPr>
        <dsp:cNvPr id="0" name=""/>
        <dsp:cNvSpPr/>
      </dsp:nvSpPr>
      <dsp:spPr>
        <a:xfrm>
          <a:off x="0" y="3336692"/>
          <a:ext cx="11374182" cy="18837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763" tIns="541528" rIns="882763"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baseline="0"/>
            <a:t>using “People-first” language (i.e., “individuals with obesity” rather than “obese individuals”) </a:t>
          </a:r>
          <a:endParaRPr lang="en-US" sz="2000" b="1" kern="1200" baseline="30000" dirty="0">
            <a:solidFill>
              <a:srgbClr val="FF0000"/>
            </a:solidFill>
          </a:endParaRPr>
        </a:p>
        <a:p>
          <a:pPr marL="228600" lvl="1" indent="-228600" algn="l" defTabSz="889000">
            <a:lnSpc>
              <a:spcPct val="90000"/>
            </a:lnSpc>
            <a:spcBef>
              <a:spcPct val="0"/>
            </a:spcBef>
            <a:spcAft>
              <a:spcPct val="15000"/>
            </a:spcAft>
            <a:buChar char="•"/>
          </a:pPr>
          <a:r>
            <a:rPr lang="en-US" sz="2000" b="0" i="0" kern="1200" baseline="0"/>
            <a:t>in an unbiased manner, with all individuals given equitable access to effective and affordable treatment options</a:t>
          </a:r>
          <a:endParaRPr lang="en-US" sz="2000" kern="1200" dirty="0"/>
        </a:p>
      </dsp:txBody>
      <dsp:txXfrm>
        <a:off x="0" y="3336692"/>
        <a:ext cx="11374182" cy="1883700"/>
      </dsp:txXfrm>
    </dsp:sp>
    <dsp:sp modelId="{F7C4FAF2-24FC-40C2-9054-43412A0020DB}">
      <dsp:nvSpPr>
        <dsp:cNvPr id="0" name=""/>
        <dsp:cNvSpPr/>
      </dsp:nvSpPr>
      <dsp:spPr>
        <a:xfrm>
          <a:off x="568709" y="2952932"/>
          <a:ext cx="7961927" cy="76752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942" tIns="0" rIns="300942" bIns="0" numCol="1" spcCol="1270" anchor="ctr" anchorCtr="0">
          <a:noAutofit/>
        </a:bodyPr>
        <a:lstStyle/>
        <a:p>
          <a:pPr marL="0" lvl="0" indent="0" algn="l" defTabSz="889000">
            <a:lnSpc>
              <a:spcPct val="90000"/>
            </a:lnSpc>
            <a:spcBef>
              <a:spcPct val="0"/>
            </a:spcBef>
            <a:spcAft>
              <a:spcPct val="35000"/>
            </a:spcAft>
            <a:buNone/>
          </a:pPr>
          <a:r>
            <a:rPr lang="en-US" sz="2000" kern="1200"/>
            <a:t>Treatment for individuals with EBWA should be provided</a:t>
          </a:r>
          <a:endParaRPr lang="en-US" sz="2000" kern="1200" dirty="0"/>
        </a:p>
      </dsp:txBody>
      <dsp:txXfrm>
        <a:off x="606176" y="2990399"/>
        <a:ext cx="7886993"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4713-2D42-46C8-B0A1-E314973BBCB9}">
      <dsp:nvSpPr>
        <dsp:cNvPr id="0" name=""/>
        <dsp:cNvSpPr/>
      </dsp:nvSpPr>
      <dsp:spPr>
        <a:xfrm>
          <a:off x="0" y="3045"/>
          <a:ext cx="11595401" cy="1424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318EF-7609-483B-97AF-DD9E378D2C13}">
      <dsp:nvSpPr>
        <dsp:cNvPr id="0" name=""/>
        <dsp:cNvSpPr/>
      </dsp:nvSpPr>
      <dsp:spPr>
        <a:xfrm>
          <a:off x="430817" y="323488"/>
          <a:ext cx="783305" cy="7833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D3A2A-7500-40E4-8E94-2721B69EF73A}">
      <dsp:nvSpPr>
        <dsp:cNvPr id="0" name=""/>
        <dsp:cNvSpPr/>
      </dsp:nvSpPr>
      <dsp:spPr>
        <a:xfrm>
          <a:off x="1644941" y="3045"/>
          <a:ext cx="9948851" cy="1424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27" tIns="150727" rIns="150727" bIns="150727"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t>Encourage the use of self-monitoring techniques that are appealing to users and that provide relevant feedback to promote </a:t>
          </a:r>
          <a:r>
            <a:rPr lang="en-US" sz="2000" kern="1200" dirty="0"/>
            <a:t>PA</a:t>
          </a:r>
          <a:r>
            <a:rPr lang="en-US" sz="2000" b="0" i="0" kern="1200" baseline="0" dirty="0"/>
            <a:t>, including wearable devices.</a:t>
          </a:r>
          <a:endParaRPr lang="en-US" sz="2000" kern="1200" dirty="0"/>
        </a:p>
      </dsp:txBody>
      <dsp:txXfrm>
        <a:off x="1644941" y="3045"/>
        <a:ext cx="9948851" cy="1424191"/>
      </dsp:txXfrm>
    </dsp:sp>
    <dsp:sp modelId="{295F88B9-49E0-48B3-8276-9A07CB788E73}">
      <dsp:nvSpPr>
        <dsp:cNvPr id="0" name=""/>
        <dsp:cNvSpPr/>
      </dsp:nvSpPr>
      <dsp:spPr>
        <a:xfrm>
          <a:off x="0" y="1736870"/>
          <a:ext cx="11595401" cy="1424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0ACBA-3093-429C-BB3B-2E6228EE505A}">
      <dsp:nvSpPr>
        <dsp:cNvPr id="0" name=""/>
        <dsp:cNvSpPr/>
      </dsp:nvSpPr>
      <dsp:spPr>
        <a:xfrm>
          <a:off x="430817" y="2103728"/>
          <a:ext cx="783305" cy="7833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D6588-1632-45E2-877D-601501AC0064}">
      <dsp:nvSpPr>
        <dsp:cNvPr id="0" name=""/>
        <dsp:cNvSpPr/>
      </dsp:nvSpPr>
      <dsp:spPr>
        <a:xfrm>
          <a:off x="1644941" y="1783285"/>
          <a:ext cx="5217930" cy="1424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27" tIns="150727" rIns="150727" bIns="150727"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t>Promote the different forms, channels, and methods for ongoing support of </a:t>
          </a:r>
          <a:r>
            <a:rPr lang="en-US" sz="2000" kern="1200" dirty="0"/>
            <a:t>PA</a:t>
          </a:r>
          <a:r>
            <a:rPr lang="en-US" sz="2000" b="0" i="0" kern="1200" baseline="0" dirty="0"/>
            <a:t>. This can be through:</a:t>
          </a:r>
          <a:endParaRPr lang="en-US" sz="2000" kern="1200" dirty="0"/>
        </a:p>
      </dsp:txBody>
      <dsp:txXfrm>
        <a:off x="1644941" y="1783285"/>
        <a:ext cx="5217930" cy="1424191"/>
      </dsp:txXfrm>
    </dsp:sp>
    <dsp:sp modelId="{9ED5FF4F-0036-4908-9E0E-7F8BB7862E77}">
      <dsp:nvSpPr>
        <dsp:cNvPr id="0" name=""/>
        <dsp:cNvSpPr/>
      </dsp:nvSpPr>
      <dsp:spPr>
        <a:xfrm>
          <a:off x="6920801" y="1993283"/>
          <a:ext cx="4259579" cy="101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92" tIns="127192" rIns="127192" bIns="127192" numCol="1" spcCol="1270" anchor="ctr" anchorCtr="0">
          <a:noAutofit/>
        </a:bodyPr>
        <a:lstStyle/>
        <a:p>
          <a:pPr marL="0" lvl="0" indent="0" algn="l" defTabSz="711200">
            <a:lnSpc>
              <a:spcPct val="100000"/>
            </a:lnSpc>
            <a:spcBef>
              <a:spcPct val="0"/>
            </a:spcBef>
            <a:spcAft>
              <a:spcPct val="35000"/>
            </a:spcAft>
            <a:buFont typeface="Arial" panose="020B0604020202020204" pitchFamily="34" charset="0"/>
            <a:buNone/>
          </a:pPr>
          <a:r>
            <a:rPr lang="en-US" sz="1600" b="1" i="0" kern="1200" baseline="0" dirty="0">
              <a:solidFill>
                <a:schemeClr val="tx2">
                  <a:lumMod val="75000"/>
                  <a:lumOff val="25000"/>
                </a:schemeClr>
              </a:solidFill>
            </a:rPr>
            <a:t>online communities</a:t>
          </a:r>
          <a:endParaRPr lang="en-US" sz="1600" b="1" kern="1200" dirty="0">
            <a:solidFill>
              <a:schemeClr val="tx2">
                <a:lumMod val="75000"/>
                <a:lumOff val="25000"/>
              </a:schemeClr>
            </a:solidFill>
          </a:endParaRPr>
        </a:p>
        <a:p>
          <a:pPr marL="0" lvl="0" indent="0" algn="l" defTabSz="711200">
            <a:lnSpc>
              <a:spcPct val="100000"/>
            </a:lnSpc>
            <a:spcBef>
              <a:spcPct val="0"/>
            </a:spcBef>
            <a:spcAft>
              <a:spcPct val="35000"/>
            </a:spcAft>
            <a:buFont typeface="Arial" panose="020B0604020202020204" pitchFamily="34" charset="0"/>
            <a:buNone/>
          </a:pPr>
          <a:r>
            <a:rPr lang="en-US" sz="1600" b="1" i="0" kern="1200" baseline="0" dirty="0">
              <a:solidFill>
                <a:schemeClr val="tx2">
                  <a:lumMod val="75000"/>
                  <a:lumOff val="25000"/>
                </a:schemeClr>
              </a:solidFill>
            </a:rPr>
            <a:t>personal networks</a:t>
          </a:r>
          <a:endParaRPr lang="en-US" sz="1600" b="1" kern="1200" dirty="0">
            <a:solidFill>
              <a:schemeClr val="tx2">
                <a:lumMod val="75000"/>
                <a:lumOff val="25000"/>
              </a:schemeClr>
            </a:solidFill>
          </a:endParaRPr>
        </a:p>
        <a:p>
          <a:pPr marL="0" lvl="0" indent="0" algn="l" defTabSz="711200">
            <a:lnSpc>
              <a:spcPct val="100000"/>
            </a:lnSpc>
            <a:spcBef>
              <a:spcPct val="0"/>
            </a:spcBef>
            <a:spcAft>
              <a:spcPct val="35000"/>
            </a:spcAft>
            <a:buFont typeface="Arial" panose="020B0604020202020204" pitchFamily="34" charset="0"/>
            <a:buNone/>
          </a:pPr>
          <a:r>
            <a:rPr lang="en-US" sz="1600" b="1" i="0" kern="1200" baseline="0" dirty="0">
              <a:solidFill>
                <a:schemeClr val="tx2">
                  <a:lumMod val="75000"/>
                  <a:lumOff val="25000"/>
                </a:schemeClr>
              </a:solidFill>
            </a:rPr>
            <a:t>community-based partnerships </a:t>
          </a:r>
          <a:endParaRPr lang="en-US" sz="1600" b="1" kern="1200" dirty="0">
            <a:solidFill>
              <a:schemeClr val="tx2">
                <a:lumMod val="75000"/>
                <a:lumOff val="25000"/>
              </a:schemeClr>
            </a:solidFill>
          </a:endParaRPr>
        </a:p>
        <a:p>
          <a:pPr marL="0" lvl="0" indent="0" algn="l" defTabSz="711200">
            <a:lnSpc>
              <a:spcPct val="100000"/>
            </a:lnSpc>
            <a:spcBef>
              <a:spcPct val="0"/>
            </a:spcBef>
            <a:spcAft>
              <a:spcPct val="35000"/>
            </a:spcAft>
            <a:buFont typeface="Arial" panose="020B0604020202020204" pitchFamily="34" charset="0"/>
            <a:buNone/>
          </a:pPr>
          <a:r>
            <a:rPr lang="en-US" sz="1600" b="1" i="0" kern="1200" baseline="0" dirty="0">
              <a:solidFill>
                <a:schemeClr val="tx2">
                  <a:lumMod val="75000"/>
                  <a:lumOff val="25000"/>
                </a:schemeClr>
              </a:solidFill>
            </a:rPr>
            <a:t>outlets that are safe, diverse, and inclusive</a:t>
          </a:r>
          <a:endParaRPr lang="en-US" sz="1600" b="1" kern="1200" dirty="0">
            <a:solidFill>
              <a:schemeClr val="tx2">
                <a:lumMod val="75000"/>
                <a:lumOff val="25000"/>
              </a:schemeClr>
            </a:solidFill>
          </a:endParaRPr>
        </a:p>
      </dsp:txBody>
      <dsp:txXfrm>
        <a:off x="6920801" y="1993283"/>
        <a:ext cx="4259579" cy="1013161"/>
      </dsp:txXfrm>
    </dsp:sp>
    <dsp:sp modelId="{57557E99-6F76-42CE-9062-34E78E8B08B1}">
      <dsp:nvSpPr>
        <dsp:cNvPr id="0" name=""/>
        <dsp:cNvSpPr/>
      </dsp:nvSpPr>
      <dsp:spPr>
        <a:xfrm>
          <a:off x="0" y="3563524"/>
          <a:ext cx="11595401" cy="1424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8E533-0E41-428B-855A-DE180E061EB6}">
      <dsp:nvSpPr>
        <dsp:cNvPr id="0" name=""/>
        <dsp:cNvSpPr/>
      </dsp:nvSpPr>
      <dsp:spPr>
        <a:xfrm>
          <a:off x="430817" y="3883967"/>
          <a:ext cx="783305" cy="7833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97341-AFCF-4A03-9A8A-07418F9F82A6}">
      <dsp:nvSpPr>
        <dsp:cNvPr id="0" name=""/>
        <dsp:cNvSpPr/>
      </dsp:nvSpPr>
      <dsp:spPr>
        <a:xfrm>
          <a:off x="1644941" y="3563524"/>
          <a:ext cx="9948851" cy="1424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27" tIns="150727" rIns="150727" bIns="150727"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t>Since affective experiences may constitute an important barrier to PA participation, strategies to preemptively address possible contributing factors that include reconsidering the physical and social environment</a:t>
          </a:r>
          <a:r>
            <a:rPr lang="en-US" sz="2400" b="0" i="0" kern="1200" baseline="0" dirty="0"/>
            <a:t>.</a:t>
          </a:r>
          <a:endParaRPr lang="en-US" sz="2400" kern="1200" dirty="0"/>
        </a:p>
      </dsp:txBody>
      <dsp:txXfrm>
        <a:off x="1644941" y="3563524"/>
        <a:ext cx="9948851" cy="1424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78791-5BAC-4C4C-936B-0137C68FFA24}">
      <dsp:nvSpPr>
        <dsp:cNvPr id="0" name=""/>
        <dsp:cNvSpPr/>
      </dsp:nvSpPr>
      <dsp:spPr>
        <a:xfrm>
          <a:off x="0" y="235574"/>
          <a:ext cx="11471253" cy="93600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Body mass index (BMI) computed from body weight and height (kg/m</a:t>
          </a:r>
          <a:r>
            <a:rPr lang="en-US" sz="2000" kern="1200" baseline="30000" dirty="0"/>
            <a:t>2</a:t>
          </a:r>
          <a:r>
            <a:rPr lang="en-US" sz="2000" kern="1200" dirty="0"/>
            <a:t>) has been widely accepted to define overweight and obesity</a:t>
          </a:r>
          <a:endParaRPr lang="en-US" sz="2400" b="1" kern="1200" baseline="30000" dirty="0">
            <a:solidFill>
              <a:srgbClr val="FF0000"/>
            </a:solidFill>
          </a:endParaRPr>
        </a:p>
      </dsp:txBody>
      <dsp:txXfrm>
        <a:off x="45692" y="281266"/>
        <a:ext cx="11379869" cy="844616"/>
      </dsp:txXfrm>
    </dsp:sp>
    <dsp:sp modelId="{A5A6CD8D-6A0B-4D3B-8FAA-4976E9FD480F}">
      <dsp:nvSpPr>
        <dsp:cNvPr id="0" name=""/>
        <dsp:cNvSpPr/>
      </dsp:nvSpPr>
      <dsp:spPr>
        <a:xfrm>
          <a:off x="0" y="2488883"/>
          <a:ext cx="11471253" cy="93600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ACSM supports the use of BMI as an initial screening tool for the potential presence of excess body weight or potential excess adiposity</a:t>
          </a:r>
        </a:p>
      </dsp:txBody>
      <dsp:txXfrm>
        <a:off x="45692" y="2534575"/>
        <a:ext cx="11379869" cy="844616"/>
      </dsp:txXfrm>
    </dsp:sp>
    <dsp:sp modelId="{23013755-C331-4941-91AA-D6A04962CE02}">
      <dsp:nvSpPr>
        <dsp:cNvPr id="0" name=""/>
        <dsp:cNvSpPr/>
      </dsp:nvSpPr>
      <dsp:spPr>
        <a:xfrm>
          <a:off x="0" y="3473547"/>
          <a:ext cx="11471253" cy="152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2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Physicians and health care professionals should BMI within the context of broader health considerations when contemplating treatment options</a:t>
          </a:r>
        </a:p>
        <a:p>
          <a:pPr marL="228600" lvl="1" indent="-228600" algn="l" defTabSz="889000">
            <a:lnSpc>
              <a:spcPct val="90000"/>
            </a:lnSpc>
            <a:spcBef>
              <a:spcPct val="0"/>
            </a:spcBef>
            <a:spcAft>
              <a:spcPct val="20000"/>
            </a:spcAft>
            <a:buChar char="•"/>
          </a:pPr>
          <a:r>
            <a:rPr lang="en-US" sz="2000" kern="1200" dirty="0"/>
            <a:t>Further evaluation of body composition may be warranted, which may include measures of total and regional adiposity and subcomponents of lean mass, bone, muscle, specific organs (e.g. heart, liver)</a:t>
          </a:r>
        </a:p>
      </dsp:txBody>
      <dsp:txXfrm>
        <a:off x="0" y="3473547"/>
        <a:ext cx="11471253" cy="1526625"/>
      </dsp:txXfrm>
    </dsp:sp>
    <dsp:sp modelId="{94DEE822-13A9-485F-8F40-33277BB5D376}">
      <dsp:nvSpPr>
        <dsp:cNvPr id="0" name=""/>
        <dsp:cNvSpPr/>
      </dsp:nvSpPr>
      <dsp:spPr>
        <a:xfrm>
          <a:off x="0" y="1389963"/>
          <a:ext cx="11471253" cy="93600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BMI may misclassify an individual with overweight or obesity when there is a high amount of lean mass or when other health consequences are not observed with the presence of elevated BMI</a:t>
          </a:r>
        </a:p>
      </dsp:txBody>
      <dsp:txXfrm>
        <a:off x="45692" y="1435655"/>
        <a:ext cx="11379869" cy="844616"/>
      </dsp:txXfrm>
    </dsp:sp>
    <dsp:sp modelId="{B7DBBC85-1675-44F9-8569-ADB34EFEE031}">
      <dsp:nvSpPr>
        <dsp:cNvPr id="0" name=""/>
        <dsp:cNvSpPr/>
      </dsp:nvSpPr>
      <dsp:spPr>
        <a:xfrm>
          <a:off x="0" y="4515912"/>
          <a:ext cx="11471253"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212"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en-US" sz="3900" b="1" kern="1200" baseline="30000" dirty="0">
            <a:solidFill>
              <a:srgbClr val="FF0000"/>
            </a:solidFill>
          </a:endParaRPr>
        </a:p>
      </dsp:txBody>
      <dsp:txXfrm>
        <a:off x="0" y="4515912"/>
        <a:ext cx="11471253" cy="82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0D088-1032-480A-8317-7D554A7040BB}">
      <dsp:nvSpPr>
        <dsp:cNvPr id="0" name=""/>
        <dsp:cNvSpPr/>
      </dsp:nvSpPr>
      <dsp:spPr>
        <a:xfrm>
          <a:off x="5273535" y="1933952"/>
          <a:ext cx="3718368" cy="884802"/>
        </a:xfrm>
        <a:custGeom>
          <a:avLst/>
          <a:gdLst/>
          <a:ahLst/>
          <a:cxnLst/>
          <a:rect l="0" t="0" r="0" b="0"/>
          <a:pathLst>
            <a:path>
              <a:moveTo>
                <a:pt x="0" y="0"/>
              </a:moveTo>
              <a:lnTo>
                <a:pt x="0" y="602967"/>
              </a:lnTo>
              <a:lnTo>
                <a:pt x="3718368" y="602967"/>
              </a:lnTo>
              <a:lnTo>
                <a:pt x="3718368" y="8848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269DA7-C25D-4893-B2BE-82ECE84D9DEB}">
      <dsp:nvSpPr>
        <dsp:cNvPr id="0" name=""/>
        <dsp:cNvSpPr/>
      </dsp:nvSpPr>
      <dsp:spPr>
        <a:xfrm>
          <a:off x="5227815" y="1933952"/>
          <a:ext cx="91440" cy="884802"/>
        </a:xfrm>
        <a:custGeom>
          <a:avLst/>
          <a:gdLst/>
          <a:ahLst/>
          <a:cxnLst/>
          <a:rect l="0" t="0" r="0" b="0"/>
          <a:pathLst>
            <a:path>
              <a:moveTo>
                <a:pt x="45720" y="0"/>
              </a:moveTo>
              <a:lnTo>
                <a:pt x="45720" y="8848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E2FECE-4F9A-4CD4-88B5-764F1732E673}">
      <dsp:nvSpPr>
        <dsp:cNvPr id="0" name=""/>
        <dsp:cNvSpPr/>
      </dsp:nvSpPr>
      <dsp:spPr>
        <a:xfrm>
          <a:off x="1555166" y="1933952"/>
          <a:ext cx="3718368" cy="884802"/>
        </a:xfrm>
        <a:custGeom>
          <a:avLst/>
          <a:gdLst/>
          <a:ahLst/>
          <a:cxnLst/>
          <a:rect l="0" t="0" r="0" b="0"/>
          <a:pathLst>
            <a:path>
              <a:moveTo>
                <a:pt x="3718368" y="0"/>
              </a:moveTo>
              <a:lnTo>
                <a:pt x="3718368" y="602967"/>
              </a:lnTo>
              <a:lnTo>
                <a:pt x="0" y="602967"/>
              </a:lnTo>
              <a:lnTo>
                <a:pt x="0" y="8848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1494CE-1132-4658-BAE5-4FAD15BE9E1A}">
      <dsp:nvSpPr>
        <dsp:cNvPr id="0" name=""/>
        <dsp:cNvSpPr/>
      </dsp:nvSpPr>
      <dsp:spPr>
        <a:xfrm>
          <a:off x="3752384" y="2090"/>
          <a:ext cx="3042301" cy="193186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7F0DC-D3E9-4DC9-B3D6-987D39A4BE78}">
      <dsp:nvSpPr>
        <dsp:cNvPr id="0" name=""/>
        <dsp:cNvSpPr/>
      </dsp:nvSpPr>
      <dsp:spPr>
        <a:xfrm>
          <a:off x="4090417" y="323222"/>
          <a:ext cx="3042301" cy="19318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baseline="0" dirty="0"/>
            <a:t>ACSM supports the inclusion of </a:t>
          </a:r>
          <a:r>
            <a:rPr lang="en-US" sz="1700" b="1" kern="1200" dirty="0"/>
            <a:t>PA</a:t>
          </a:r>
          <a:r>
            <a:rPr lang="en-US" sz="1700" b="1" i="0" kern="1200" baseline="0" dirty="0"/>
            <a:t>, as deemed to be medically appropriate</a:t>
          </a:r>
          <a:r>
            <a:rPr lang="en-US" sz="1700" b="0" i="0" kern="1200" baseline="0" dirty="0"/>
            <a:t>, within each medical approach to manage EBWA</a:t>
          </a:r>
          <a:endParaRPr lang="en-US" sz="1700" kern="1200" dirty="0"/>
        </a:p>
      </dsp:txBody>
      <dsp:txXfrm>
        <a:off x="4146999" y="379804"/>
        <a:ext cx="2929137" cy="1818697"/>
      </dsp:txXfrm>
    </dsp:sp>
    <dsp:sp modelId="{CF958934-C789-438D-9414-7B29AB317216}">
      <dsp:nvSpPr>
        <dsp:cNvPr id="0" name=""/>
        <dsp:cNvSpPr/>
      </dsp:nvSpPr>
      <dsp:spPr>
        <a:xfrm>
          <a:off x="34015" y="2818754"/>
          <a:ext cx="3042301" cy="193186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42C43-79C1-4FD8-88B2-A9408B2367A3}">
      <dsp:nvSpPr>
        <dsp:cNvPr id="0" name=""/>
        <dsp:cNvSpPr/>
      </dsp:nvSpPr>
      <dsp:spPr>
        <a:xfrm>
          <a:off x="372049" y="3139886"/>
          <a:ext cx="3042301" cy="19318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dirty="0"/>
            <a:t>Anti-obesity medications (AOMs) and metabolic/bariatric surgery are effective treatments for EBWA, and for the treatment of adiposity-related health conditions</a:t>
          </a:r>
          <a:endParaRPr lang="en-US" sz="1700" kern="1200" dirty="0"/>
        </a:p>
      </dsp:txBody>
      <dsp:txXfrm>
        <a:off x="428631" y="3196468"/>
        <a:ext cx="2929137" cy="1818697"/>
      </dsp:txXfrm>
    </dsp:sp>
    <dsp:sp modelId="{2475B7D1-6961-47CA-9CEB-AC3A5E5EFB01}">
      <dsp:nvSpPr>
        <dsp:cNvPr id="0" name=""/>
        <dsp:cNvSpPr/>
      </dsp:nvSpPr>
      <dsp:spPr>
        <a:xfrm>
          <a:off x="3752384" y="2818754"/>
          <a:ext cx="3042301" cy="193186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F353D-8FCD-469F-ACD8-E8FC8ED1DD49}">
      <dsp:nvSpPr>
        <dsp:cNvPr id="0" name=""/>
        <dsp:cNvSpPr/>
      </dsp:nvSpPr>
      <dsp:spPr>
        <a:xfrm>
          <a:off x="4090417" y="3139886"/>
          <a:ext cx="3042301" cy="19318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dirty="0"/>
            <a:t>AOMs should be used in combination with a behavioral intervention that focuses on eating and PA behaviors that are consistent with individual needs and complement the effectiveness of the AOMs </a:t>
          </a:r>
          <a:r>
            <a:rPr lang="en-US" sz="1700" b="1" i="0" kern="1200" baseline="30000" dirty="0">
              <a:solidFill>
                <a:srgbClr val="FF0000"/>
              </a:solidFill>
            </a:rPr>
            <a:t>4</a:t>
          </a:r>
          <a:endParaRPr lang="en-US" sz="1700" b="1" kern="1200" baseline="30000" dirty="0">
            <a:solidFill>
              <a:srgbClr val="FF0000"/>
            </a:solidFill>
          </a:endParaRPr>
        </a:p>
      </dsp:txBody>
      <dsp:txXfrm>
        <a:off x="4146999" y="3196468"/>
        <a:ext cx="2929137" cy="1818697"/>
      </dsp:txXfrm>
    </dsp:sp>
    <dsp:sp modelId="{4AAEB2BE-B085-4D73-A64E-79B025C8A214}">
      <dsp:nvSpPr>
        <dsp:cNvPr id="0" name=""/>
        <dsp:cNvSpPr/>
      </dsp:nvSpPr>
      <dsp:spPr>
        <a:xfrm>
          <a:off x="7470753" y="2818754"/>
          <a:ext cx="3042301" cy="193186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DA541-DAD2-425E-8490-E5F9F630118A}">
      <dsp:nvSpPr>
        <dsp:cNvPr id="0" name=""/>
        <dsp:cNvSpPr/>
      </dsp:nvSpPr>
      <dsp:spPr>
        <a:xfrm>
          <a:off x="7808786" y="3139886"/>
          <a:ext cx="3042301" cy="19318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Include both aerobic and resistance modes of </a:t>
          </a:r>
          <a:r>
            <a:rPr lang="en-US" sz="1700" kern="1200"/>
            <a:t>PA</a:t>
          </a:r>
          <a:r>
            <a:rPr lang="en-US" sz="1700" b="0" i="0" kern="1200" baseline="0"/>
            <a:t> with AOM’s and metabolic/bariatric surgery </a:t>
          </a:r>
          <a:endParaRPr lang="en-US" sz="1700" kern="1200"/>
        </a:p>
      </dsp:txBody>
      <dsp:txXfrm>
        <a:off x="7865368" y="3196468"/>
        <a:ext cx="2929137" cy="1818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4AB6D-1204-44F6-8455-4FC6EDF0788C}">
      <dsp:nvSpPr>
        <dsp:cNvPr id="0" name=""/>
        <dsp:cNvSpPr/>
      </dsp:nvSpPr>
      <dsp:spPr>
        <a:xfrm>
          <a:off x="0" y="84376"/>
          <a:ext cx="11505928" cy="168948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The inclusion of PA for individuals undergoing treatment with AOMs or metabolic/bariatric surgery should:</a:t>
          </a:r>
        </a:p>
        <a:p>
          <a:pPr marL="0" lvl="0" indent="0" algn="l" defTabSz="844550">
            <a:lnSpc>
              <a:spcPct val="90000"/>
            </a:lnSpc>
            <a:spcBef>
              <a:spcPct val="0"/>
            </a:spcBef>
            <a:spcAft>
              <a:spcPct val="35000"/>
            </a:spcAft>
            <a:buNone/>
          </a:pPr>
          <a:r>
            <a:rPr lang="en-US" sz="1900" b="0" i="0" kern="1200" baseline="0" dirty="0"/>
            <a:t>  -extend beyond its effects on BW</a:t>
          </a:r>
        </a:p>
        <a:p>
          <a:pPr marL="0" lvl="0" indent="0" algn="l" defTabSz="844550">
            <a:lnSpc>
              <a:spcPct val="90000"/>
            </a:lnSpc>
            <a:spcBef>
              <a:spcPct val="0"/>
            </a:spcBef>
            <a:spcAft>
              <a:spcPct val="35000"/>
            </a:spcAft>
            <a:buNone/>
          </a:pPr>
          <a:r>
            <a:rPr lang="en-US" sz="1900" b="0" i="0" kern="1200" baseline="0" dirty="0"/>
            <a:t>  -be considered within the context of holistic health and well-being</a:t>
          </a:r>
        </a:p>
        <a:p>
          <a:pPr marL="0" lvl="0" indent="0" algn="l" defTabSz="844550">
            <a:lnSpc>
              <a:spcPct val="90000"/>
            </a:lnSpc>
            <a:spcBef>
              <a:spcPct val="0"/>
            </a:spcBef>
            <a:spcAft>
              <a:spcPct val="35000"/>
            </a:spcAft>
            <a:buNone/>
          </a:pPr>
          <a:r>
            <a:rPr lang="en-US" sz="1900" b="0" i="0" kern="1200" baseline="0" dirty="0"/>
            <a:t>  -may also need to include balance training to enhance kinesthetic awareness </a:t>
          </a:r>
          <a:endParaRPr lang="en-US" sz="1900" kern="1200" dirty="0"/>
        </a:p>
      </dsp:txBody>
      <dsp:txXfrm>
        <a:off x="82474" y="166850"/>
        <a:ext cx="11340980" cy="1524532"/>
      </dsp:txXfrm>
    </dsp:sp>
    <dsp:sp modelId="{E8825F3F-D498-4777-831C-ADA5E316C218}">
      <dsp:nvSpPr>
        <dsp:cNvPr id="0" name=""/>
        <dsp:cNvSpPr/>
      </dsp:nvSpPr>
      <dsp:spPr>
        <a:xfrm>
          <a:off x="0" y="1828576"/>
          <a:ext cx="11505928" cy="1689480"/>
        </a:xfrm>
        <a:prstGeom prst="round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The initiation and progression of </a:t>
          </a:r>
          <a:r>
            <a:rPr lang="en-US" sz="1900" kern="1200" dirty="0"/>
            <a:t>PA </a:t>
          </a:r>
          <a:r>
            <a:rPr lang="en-US" sz="1900" b="0" i="0" kern="1200" baseline="0" dirty="0"/>
            <a:t>should consider an individual’s capacity and physical abilities and warrants appropriate medical clearance by the patient’s </a:t>
          </a:r>
          <a:r>
            <a:rPr lang="en-US" sz="1900" kern="1200" dirty="0"/>
            <a:t>medical care team</a:t>
          </a:r>
        </a:p>
      </dsp:txBody>
      <dsp:txXfrm>
        <a:off x="82474" y="1911050"/>
        <a:ext cx="11340980" cy="1524532"/>
      </dsp:txXfrm>
    </dsp:sp>
    <dsp:sp modelId="{D6E642CE-5881-4E0F-826F-6C5E7E459383}">
      <dsp:nvSpPr>
        <dsp:cNvPr id="0" name=""/>
        <dsp:cNvSpPr/>
      </dsp:nvSpPr>
      <dsp:spPr>
        <a:xfrm>
          <a:off x="0" y="3572776"/>
          <a:ext cx="11505928" cy="1440940"/>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The comprehensive treatment team should include a professional with the appropriate training and certifications, such as an ACSM Certified Clinical Exercise Physiologist, to apply PA to the treatment of individuals receiving treatment with an AOM or metabolic/bariatric surgery</a:t>
          </a:r>
          <a:endParaRPr lang="en-US" sz="1900" kern="1200" dirty="0"/>
        </a:p>
      </dsp:txBody>
      <dsp:txXfrm>
        <a:off x="70341" y="3643117"/>
        <a:ext cx="11365246" cy="1300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51DF-A62D-44B1-9372-6DEFE3497587}">
      <dsp:nvSpPr>
        <dsp:cNvPr id="0" name=""/>
        <dsp:cNvSpPr/>
      </dsp:nvSpPr>
      <dsp:spPr>
        <a:xfrm>
          <a:off x="0" y="3967"/>
          <a:ext cx="11693894" cy="845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867C8-99A4-4081-92E7-9FFA665BB5CE}">
      <dsp:nvSpPr>
        <dsp:cNvPr id="0" name=""/>
        <dsp:cNvSpPr/>
      </dsp:nvSpPr>
      <dsp:spPr>
        <a:xfrm>
          <a:off x="255631" y="194106"/>
          <a:ext cx="464784" cy="464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985B1-11E5-41A9-B375-B70CCC0CC09C}">
      <dsp:nvSpPr>
        <dsp:cNvPr id="0" name=""/>
        <dsp:cNvSpPr/>
      </dsp:nvSpPr>
      <dsp:spPr>
        <a:xfrm>
          <a:off x="976047" y="3967"/>
          <a:ext cx="10717846" cy="84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436" tIns="89436" rIns="89436" bIns="89436" numCol="1" spcCol="1270" anchor="ctr" anchorCtr="0">
          <a:noAutofit/>
        </a:bodyPr>
        <a:lstStyle/>
        <a:p>
          <a:pPr marL="0" lvl="0" indent="0" algn="l" defTabSz="622300">
            <a:lnSpc>
              <a:spcPct val="100000"/>
            </a:lnSpc>
            <a:spcBef>
              <a:spcPct val="0"/>
            </a:spcBef>
            <a:spcAft>
              <a:spcPct val="35000"/>
            </a:spcAft>
            <a:buNone/>
          </a:pPr>
          <a:r>
            <a:rPr lang="en-US" sz="1400" kern="1200"/>
            <a:t>PA contributes to the prevention of EBWA , and an increase in PA above current levels results in weight loss and reduced adiposity, in a dose-response manner. </a:t>
          </a:r>
        </a:p>
      </dsp:txBody>
      <dsp:txXfrm>
        <a:off x="976047" y="3967"/>
        <a:ext cx="10717846" cy="845063"/>
      </dsp:txXfrm>
    </dsp:sp>
    <dsp:sp modelId="{98B6644F-F7E5-4D60-A8FA-E816F8CBCFA5}">
      <dsp:nvSpPr>
        <dsp:cNvPr id="0" name=""/>
        <dsp:cNvSpPr/>
      </dsp:nvSpPr>
      <dsp:spPr>
        <a:xfrm>
          <a:off x="0" y="1060296"/>
          <a:ext cx="11693894" cy="845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B406A-EB74-42B4-8CF9-86E7F5A9646B}">
      <dsp:nvSpPr>
        <dsp:cNvPr id="0" name=""/>
        <dsp:cNvSpPr/>
      </dsp:nvSpPr>
      <dsp:spPr>
        <a:xfrm>
          <a:off x="255631" y="1250435"/>
          <a:ext cx="464784" cy="464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2E740-4602-4E2E-B8D8-34DAC784DC76}">
      <dsp:nvSpPr>
        <dsp:cNvPr id="0" name=""/>
        <dsp:cNvSpPr/>
      </dsp:nvSpPr>
      <dsp:spPr>
        <a:xfrm>
          <a:off x="976047" y="1060296"/>
          <a:ext cx="10717846" cy="84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436" tIns="89436" rIns="89436" bIns="89436" numCol="1" spcCol="1270" anchor="ctr" anchorCtr="0">
          <a:noAutofit/>
        </a:bodyPr>
        <a:lstStyle/>
        <a:p>
          <a:pPr marL="0" lvl="0" indent="0" algn="l" defTabSz="622300">
            <a:lnSpc>
              <a:spcPct val="100000"/>
            </a:lnSpc>
            <a:spcBef>
              <a:spcPct val="0"/>
            </a:spcBef>
            <a:spcAft>
              <a:spcPct val="35000"/>
            </a:spcAft>
            <a:buNone/>
          </a:pPr>
          <a:r>
            <a:rPr lang="en-US" sz="1400" kern="1200"/>
            <a:t>The effects may be most prevalent when PA is progressed in an appropriate manner to at least 150 min/wk of moderate-intensity PA, or the equivalent dose if at a different intensity.</a:t>
          </a:r>
        </a:p>
      </dsp:txBody>
      <dsp:txXfrm>
        <a:off x="976047" y="1060296"/>
        <a:ext cx="10717846" cy="845063"/>
      </dsp:txXfrm>
    </dsp:sp>
    <dsp:sp modelId="{FA0297B1-9B11-4004-A822-B8534A3A4296}">
      <dsp:nvSpPr>
        <dsp:cNvPr id="0" name=""/>
        <dsp:cNvSpPr/>
      </dsp:nvSpPr>
      <dsp:spPr>
        <a:xfrm>
          <a:off x="0" y="2116624"/>
          <a:ext cx="11693894" cy="845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25916-296B-4A67-BCC8-A846D9E96749}">
      <dsp:nvSpPr>
        <dsp:cNvPr id="0" name=""/>
        <dsp:cNvSpPr/>
      </dsp:nvSpPr>
      <dsp:spPr>
        <a:xfrm>
          <a:off x="255631" y="2306764"/>
          <a:ext cx="464784" cy="464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C1270-D116-425D-92E9-A8E0BBA7953A}">
      <dsp:nvSpPr>
        <dsp:cNvPr id="0" name=""/>
        <dsp:cNvSpPr/>
      </dsp:nvSpPr>
      <dsp:spPr>
        <a:xfrm>
          <a:off x="976047" y="2116624"/>
          <a:ext cx="10717846" cy="84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436" tIns="89436" rIns="89436" bIns="89436" numCol="1" spcCol="1270" anchor="ctr" anchorCtr="0">
          <a:noAutofit/>
        </a:bodyPr>
        <a:lstStyle/>
        <a:p>
          <a:pPr marL="0" lvl="0" indent="0" algn="l" defTabSz="622300">
            <a:lnSpc>
              <a:spcPct val="100000"/>
            </a:lnSpc>
            <a:spcBef>
              <a:spcPct val="0"/>
            </a:spcBef>
            <a:spcAft>
              <a:spcPct val="35000"/>
            </a:spcAft>
            <a:buNone/>
          </a:pPr>
          <a:r>
            <a:rPr lang="en-US" sz="1400" kern="1200"/>
            <a:t>The effects of PA are additive to the effects of reduced energy intake for effects on EBWA.</a:t>
          </a:r>
        </a:p>
      </dsp:txBody>
      <dsp:txXfrm>
        <a:off x="976047" y="2116624"/>
        <a:ext cx="10717846" cy="845063"/>
      </dsp:txXfrm>
    </dsp:sp>
    <dsp:sp modelId="{33CD329F-C267-48BF-B983-947D23A81125}">
      <dsp:nvSpPr>
        <dsp:cNvPr id="0" name=""/>
        <dsp:cNvSpPr/>
      </dsp:nvSpPr>
      <dsp:spPr>
        <a:xfrm>
          <a:off x="0" y="3172953"/>
          <a:ext cx="11693894" cy="845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F4EC7-3577-4ED5-B150-48CD1078F40C}">
      <dsp:nvSpPr>
        <dsp:cNvPr id="0" name=""/>
        <dsp:cNvSpPr/>
      </dsp:nvSpPr>
      <dsp:spPr>
        <a:xfrm>
          <a:off x="255631" y="3363092"/>
          <a:ext cx="464784" cy="464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60127-BBDC-483C-BB16-C2A9356F85A0}">
      <dsp:nvSpPr>
        <dsp:cNvPr id="0" name=""/>
        <dsp:cNvSpPr/>
      </dsp:nvSpPr>
      <dsp:spPr>
        <a:xfrm>
          <a:off x="976047" y="3172953"/>
          <a:ext cx="10717846" cy="84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436" tIns="89436" rIns="89436" bIns="89436" numCol="1" spcCol="1270" anchor="ctr" anchorCtr="0">
          <a:noAutofit/>
        </a:bodyPr>
        <a:lstStyle/>
        <a:p>
          <a:pPr marL="0" lvl="0" indent="0" algn="l" defTabSz="622300">
            <a:lnSpc>
              <a:spcPct val="100000"/>
            </a:lnSpc>
            <a:spcBef>
              <a:spcPct val="0"/>
            </a:spcBef>
            <a:spcAft>
              <a:spcPct val="35000"/>
            </a:spcAft>
            <a:buNone/>
          </a:pPr>
          <a:r>
            <a:rPr lang="en-US" sz="1400" kern="1200"/>
            <a:t>Total energy expenditure resulting from moderate-to-vigorous PA, regardless of bout duration, is associated with lower body weight and possibly adiposity. However, whether accumulating PA in bouts less than 10 minutes in duration is as effective for change in EBWA compared to bouts of activity performed in longer bouts, which are of equal energy expenditure, is unclear.</a:t>
          </a:r>
        </a:p>
      </dsp:txBody>
      <dsp:txXfrm>
        <a:off x="976047" y="3172953"/>
        <a:ext cx="10717846" cy="845063"/>
      </dsp:txXfrm>
    </dsp:sp>
    <dsp:sp modelId="{70207002-2F5B-48F4-85AC-FC0278E93452}">
      <dsp:nvSpPr>
        <dsp:cNvPr id="0" name=""/>
        <dsp:cNvSpPr/>
      </dsp:nvSpPr>
      <dsp:spPr>
        <a:xfrm>
          <a:off x="0" y="4229282"/>
          <a:ext cx="11693894" cy="845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E0B91-57AB-427F-ADF3-1FED0D659E23}">
      <dsp:nvSpPr>
        <dsp:cNvPr id="0" name=""/>
        <dsp:cNvSpPr/>
      </dsp:nvSpPr>
      <dsp:spPr>
        <a:xfrm>
          <a:off x="255631" y="4419421"/>
          <a:ext cx="464784" cy="464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F9E7B-771A-45E6-AE8E-7AC5CF20D6F6}">
      <dsp:nvSpPr>
        <dsp:cNvPr id="0" name=""/>
        <dsp:cNvSpPr/>
      </dsp:nvSpPr>
      <dsp:spPr>
        <a:xfrm>
          <a:off x="976047" y="4229282"/>
          <a:ext cx="10717846" cy="84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436" tIns="89436" rIns="89436" bIns="89436" numCol="1" spcCol="1270" anchor="ctr" anchorCtr="0">
          <a:noAutofit/>
        </a:bodyPr>
        <a:lstStyle/>
        <a:p>
          <a:pPr marL="0" lvl="0" indent="0" algn="l" defTabSz="622300">
            <a:lnSpc>
              <a:spcPct val="100000"/>
            </a:lnSpc>
            <a:spcBef>
              <a:spcPct val="0"/>
            </a:spcBef>
            <a:spcAft>
              <a:spcPct val="35000"/>
            </a:spcAft>
            <a:buNone/>
          </a:pPr>
          <a:r>
            <a:rPr lang="en-US" sz="1400" kern="1200" dirty="0"/>
            <a:t>Engaging in PA in a consistent pattern across days contributes to sustained engagement. However, data are limited and not consistent regarding whether the time of day one engages in PA will have differential effects on body weight and adiposity.</a:t>
          </a:r>
        </a:p>
      </dsp:txBody>
      <dsp:txXfrm>
        <a:off x="976047" y="4229282"/>
        <a:ext cx="10717846" cy="8450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35D80-FBD6-4DF9-AF79-ED47ABBDF8ED}">
      <dsp:nvSpPr>
        <dsp:cNvPr id="0" name=""/>
        <dsp:cNvSpPr/>
      </dsp:nvSpPr>
      <dsp:spPr>
        <a:xfrm>
          <a:off x="52" y="3184"/>
          <a:ext cx="5017245" cy="1872751"/>
        </a:xfrm>
        <a:prstGeom prst="rect">
          <a:avLst/>
        </a:prstGeom>
        <a:solidFill>
          <a:srgbClr val="00B0F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Evidence does not support that any one single mode of PA is superior to other modes for the prevention of weight gain or weight loss, provided that the dose of </a:t>
          </a:r>
          <a:r>
            <a:rPr lang="en-US" sz="2000" kern="1200" dirty="0"/>
            <a:t>PA</a:t>
          </a:r>
          <a:r>
            <a:rPr lang="en-US" sz="2000" b="0" i="0" kern="1200" baseline="0" dirty="0"/>
            <a:t> is sufficient to result in the necessary effects on energy expenditure and energy balance. </a:t>
          </a:r>
          <a:endParaRPr lang="en-US" sz="2000" kern="1200" dirty="0"/>
        </a:p>
      </dsp:txBody>
      <dsp:txXfrm>
        <a:off x="52" y="3184"/>
        <a:ext cx="5017245" cy="1872751"/>
      </dsp:txXfrm>
    </dsp:sp>
    <dsp:sp modelId="{AE212C59-1037-4FFF-85CF-71682A025151}">
      <dsp:nvSpPr>
        <dsp:cNvPr id="0" name=""/>
        <dsp:cNvSpPr/>
      </dsp:nvSpPr>
      <dsp:spPr>
        <a:xfrm>
          <a:off x="52" y="1875935"/>
          <a:ext cx="5017245" cy="15371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7CCAD-80F3-49AE-9F19-20EDA181ED35}">
      <dsp:nvSpPr>
        <dsp:cNvPr id="0" name=""/>
        <dsp:cNvSpPr/>
      </dsp:nvSpPr>
      <dsp:spPr>
        <a:xfrm>
          <a:off x="5719712" y="3184"/>
          <a:ext cx="5017245" cy="1872751"/>
        </a:xfrm>
        <a:prstGeom prst="rect">
          <a:avLst/>
        </a:prstGeom>
        <a:solidFill>
          <a:srgbClr val="00B0F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To elicit holistic health benefits beyond the effects on BW and adiposity, multi-modal physical activity, rather than a single mode of </a:t>
          </a:r>
          <a:r>
            <a:rPr lang="en-US" sz="2000" kern="1200" dirty="0"/>
            <a:t>PA</a:t>
          </a:r>
          <a:r>
            <a:rPr lang="en-US" sz="2000" b="0" i="0" kern="1200" baseline="0" dirty="0"/>
            <a:t>, should be recommended for persons with EBWA that include:</a:t>
          </a:r>
          <a:endParaRPr lang="en-US" sz="2000" kern="1200" dirty="0"/>
        </a:p>
      </dsp:txBody>
      <dsp:txXfrm>
        <a:off x="5719712" y="3184"/>
        <a:ext cx="5017245" cy="1872751"/>
      </dsp:txXfrm>
    </dsp:sp>
    <dsp:sp modelId="{52DC1AE1-D5A1-44F9-9E1F-3EFEA1746ED6}">
      <dsp:nvSpPr>
        <dsp:cNvPr id="0" name=""/>
        <dsp:cNvSpPr/>
      </dsp:nvSpPr>
      <dsp:spPr>
        <a:xfrm>
          <a:off x="5719712" y="1875935"/>
          <a:ext cx="5017245" cy="15371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Tx/>
            <a:buNone/>
          </a:pPr>
          <a:r>
            <a:rPr lang="en-US" sz="2000" b="0" i="0" kern="1200" baseline="0" dirty="0"/>
            <a:t>1) aerobic activity</a:t>
          </a:r>
          <a:endParaRPr lang="en-US" sz="2000" kern="1200" dirty="0"/>
        </a:p>
        <a:p>
          <a:pPr marL="228600" lvl="1" indent="-228600" algn="l" defTabSz="889000">
            <a:lnSpc>
              <a:spcPct val="90000"/>
            </a:lnSpc>
            <a:spcBef>
              <a:spcPct val="0"/>
            </a:spcBef>
            <a:spcAft>
              <a:spcPct val="15000"/>
            </a:spcAft>
            <a:buFontTx/>
            <a:buNone/>
          </a:pPr>
          <a:r>
            <a:rPr lang="en-US" sz="2000" b="0" i="0" kern="1200" baseline="0" dirty="0"/>
            <a:t>2) resistance forms of activity</a:t>
          </a:r>
          <a:endParaRPr lang="en-US" sz="2000" kern="1200" dirty="0"/>
        </a:p>
        <a:p>
          <a:pPr marL="228600" lvl="1" indent="-228600" algn="l" defTabSz="889000">
            <a:lnSpc>
              <a:spcPct val="90000"/>
            </a:lnSpc>
            <a:spcBef>
              <a:spcPct val="0"/>
            </a:spcBef>
            <a:spcAft>
              <a:spcPct val="15000"/>
            </a:spcAft>
            <a:buFontTx/>
            <a:buNone/>
          </a:pPr>
          <a:r>
            <a:rPr lang="en-US" sz="2000" b="0" i="0" kern="1200" baseline="0" dirty="0"/>
            <a:t>3) mind-body forms of PA</a:t>
          </a:r>
          <a:endParaRPr lang="en-US" sz="2000" kern="1200" dirty="0"/>
        </a:p>
        <a:p>
          <a:pPr marL="228600" lvl="1" indent="-228600" algn="l" defTabSz="889000">
            <a:lnSpc>
              <a:spcPct val="90000"/>
            </a:lnSpc>
            <a:spcBef>
              <a:spcPct val="0"/>
            </a:spcBef>
            <a:spcAft>
              <a:spcPct val="15000"/>
            </a:spcAft>
            <a:buFontTx/>
            <a:buNone/>
          </a:pPr>
          <a:r>
            <a:rPr lang="en-US" sz="2000" b="0" i="0" kern="1200" baseline="0" dirty="0"/>
            <a:t>4) balance training</a:t>
          </a:r>
          <a:endParaRPr lang="en-US" sz="2000" kern="1200" dirty="0"/>
        </a:p>
      </dsp:txBody>
      <dsp:txXfrm>
        <a:off x="5719712" y="1875935"/>
        <a:ext cx="5017245" cy="1537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468-DE95-483E-827C-6B8DBCFC3276}">
      <dsp:nvSpPr>
        <dsp:cNvPr id="0" name=""/>
        <dsp:cNvSpPr/>
      </dsp:nvSpPr>
      <dsp:spPr>
        <a:xfrm>
          <a:off x="0" y="0"/>
          <a:ext cx="9126458" cy="151663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Dietary approaches that</a:t>
          </a:r>
        </a:p>
        <a:p>
          <a:pPr marL="0" lvl="0" indent="0" algn="l" defTabSz="800100">
            <a:lnSpc>
              <a:spcPct val="90000"/>
            </a:lnSpc>
            <a:spcBef>
              <a:spcPct val="0"/>
            </a:spcBef>
            <a:spcAft>
              <a:spcPct val="35000"/>
            </a:spcAft>
            <a:buNone/>
          </a:pPr>
          <a:r>
            <a:rPr lang="en-US" sz="1800" kern="1200" dirty="0"/>
            <a:t>- lead to </a:t>
          </a:r>
          <a:r>
            <a:rPr lang="en-US" sz="1800" b="0" i="0" kern="1200" baseline="0" dirty="0"/>
            <a:t>a reduction in energy intake will be the most effective for treating EBWA</a:t>
          </a:r>
        </a:p>
        <a:p>
          <a:pPr marL="0" lvl="0" indent="0" algn="l" defTabSz="800100">
            <a:lnSpc>
              <a:spcPct val="90000"/>
            </a:lnSpc>
            <a:spcBef>
              <a:spcPct val="0"/>
            </a:spcBef>
            <a:spcAft>
              <a:spcPct val="35000"/>
            </a:spcAft>
            <a:buNone/>
          </a:pPr>
          <a:r>
            <a:rPr lang="en-US" sz="1800" kern="1200"/>
            <a:t>- r</a:t>
          </a:r>
          <a:r>
            <a:rPr lang="en-US" sz="1800" b="0" i="0" kern="1200" baseline="0"/>
            <a:t>educ</a:t>
          </a:r>
          <a:r>
            <a:rPr lang="en-US" sz="1800" kern="1200"/>
            <a:t>e</a:t>
          </a:r>
          <a:r>
            <a:rPr lang="en-US" sz="1800" b="0" i="0" kern="1200" baseline="0"/>
            <a:t> </a:t>
          </a:r>
          <a:r>
            <a:rPr lang="en-US" sz="1800" b="0" i="0" kern="1200" baseline="0" dirty="0"/>
            <a:t>portion size can assist in the prevention of weight gain and may contribute to reducing energy intake resulting in weight loss</a:t>
          </a:r>
          <a:endParaRPr lang="en-US" sz="1800" kern="1200" dirty="0"/>
        </a:p>
      </dsp:txBody>
      <dsp:txXfrm>
        <a:off x="44421" y="44421"/>
        <a:ext cx="7489894" cy="1427789"/>
      </dsp:txXfrm>
    </dsp:sp>
    <dsp:sp modelId="{44B42388-A5AF-4AEE-8403-82FAC56CED51}">
      <dsp:nvSpPr>
        <dsp:cNvPr id="0" name=""/>
        <dsp:cNvSpPr/>
      </dsp:nvSpPr>
      <dsp:spPr>
        <a:xfrm>
          <a:off x="805275" y="1769403"/>
          <a:ext cx="9126458" cy="151663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Time restricted eating and intermittent fasting do not appear to be superior to low-energy intake diets</a:t>
          </a:r>
          <a:endParaRPr lang="en-US" sz="1800" kern="1200" dirty="0"/>
        </a:p>
      </dsp:txBody>
      <dsp:txXfrm>
        <a:off x="849696" y="1813824"/>
        <a:ext cx="7246530" cy="1427789"/>
      </dsp:txXfrm>
    </dsp:sp>
    <dsp:sp modelId="{C64633ED-EE2F-4750-8C1C-15A4D269E8F5}">
      <dsp:nvSpPr>
        <dsp:cNvPr id="0" name=""/>
        <dsp:cNvSpPr/>
      </dsp:nvSpPr>
      <dsp:spPr>
        <a:xfrm>
          <a:off x="1645049" y="3538806"/>
          <a:ext cx="9057462" cy="151663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At the population level, one type of diet and macronutrient composition does not appear to be more effective for weight loss when compared to other approaches, provided that these approaches result in similar negative energy balance</a:t>
          </a:r>
          <a:endParaRPr lang="en-US" sz="1800" kern="1200" dirty="0"/>
        </a:p>
      </dsp:txBody>
      <dsp:txXfrm>
        <a:off x="1689470" y="3583227"/>
        <a:ext cx="7191074" cy="1427789"/>
      </dsp:txXfrm>
    </dsp:sp>
    <dsp:sp modelId="{BCBA8BBA-039B-45AE-A954-71566FF07128}">
      <dsp:nvSpPr>
        <dsp:cNvPr id="0" name=""/>
        <dsp:cNvSpPr/>
      </dsp:nvSpPr>
      <dsp:spPr>
        <a:xfrm>
          <a:off x="8140648" y="1150112"/>
          <a:ext cx="985810" cy="9858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62455" y="1150112"/>
        <a:ext cx="542196" cy="741822"/>
      </dsp:txXfrm>
    </dsp:sp>
    <dsp:sp modelId="{BFDCEE2D-CB23-47E1-97A8-9115D854296D}">
      <dsp:nvSpPr>
        <dsp:cNvPr id="0" name=""/>
        <dsp:cNvSpPr/>
      </dsp:nvSpPr>
      <dsp:spPr>
        <a:xfrm>
          <a:off x="8945923" y="2909404"/>
          <a:ext cx="985810" cy="9858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67730" y="2909404"/>
        <a:ext cx="542196" cy="7418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33ED8-E4F8-4728-8C50-209D0892DA8E}">
      <dsp:nvSpPr>
        <dsp:cNvPr id="0" name=""/>
        <dsp:cNvSpPr/>
      </dsp:nvSpPr>
      <dsp:spPr>
        <a:xfrm>
          <a:off x="-212855" y="1533545"/>
          <a:ext cx="3794015" cy="3367581"/>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132A5-08D4-4FA0-96E5-AEE9C17D6F24}">
      <dsp:nvSpPr>
        <dsp:cNvPr id="0" name=""/>
        <dsp:cNvSpPr/>
      </dsp:nvSpPr>
      <dsp:spPr>
        <a:xfrm>
          <a:off x="0" y="1735757"/>
          <a:ext cx="3794015" cy="336758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A single bout of aerobic exercise does not increase hunger or energy intake over the subsequent 24 hours, yet further evidence is needed to examine individual responses. When performed over the longer-term, regular aerobic exercise can elicit partial compensation in energy intake.</a:t>
          </a:r>
          <a:endParaRPr lang="en-US" sz="1800" kern="1200" dirty="0"/>
        </a:p>
      </dsp:txBody>
      <dsp:txXfrm>
        <a:off x="98633" y="1834390"/>
        <a:ext cx="3596749" cy="3170315"/>
      </dsp:txXfrm>
    </dsp:sp>
    <dsp:sp modelId="{FCD9DC96-072A-4A5B-8DCA-70F876B7008F}">
      <dsp:nvSpPr>
        <dsp:cNvPr id="0" name=""/>
        <dsp:cNvSpPr/>
      </dsp:nvSpPr>
      <dsp:spPr>
        <a:xfrm>
          <a:off x="4059416" y="765550"/>
          <a:ext cx="3436489" cy="3334322"/>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56315-BC6C-47D4-BF40-ECB9E81C111C}">
      <dsp:nvSpPr>
        <dsp:cNvPr id="0" name=""/>
        <dsp:cNvSpPr/>
      </dsp:nvSpPr>
      <dsp:spPr>
        <a:xfrm>
          <a:off x="4272271" y="967762"/>
          <a:ext cx="3436489" cy="33343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High habitual levels of PA may sensitize the control of appetite with a tighter coupling between energy expenditure and energy intake following energy perturbations, whilst physical inactivity and sedentariness fail to downregulate energy intake and can permit overconsumption</a:t>
          </a:r>
          <a:r>
            <a:rPr lang="en-US" sz="1600" b="0" i="0" kern="1200" baseline="0" dirty="0"/>
            <a:t>.</a:t>
          </a:r>
          <a:endParaRPr lang="en-US" sz="1600" kern="1200" dirty="0"/>
        </a:p>
      </dsp:txBody>
      <dsp:txXfrm>
        <a:off x="4369930" y="1065421"/>
        <a:ext cx="3241171" cy="3139004"/>
      </dsp:txXfrm>
    </dsp:sp>
    <dsp:sp modelId="{863C56CE-9111-419E-B129-FCAB387E9482}">
      <dsp:nvSpPr>
        <dsp:cNvPr id="0" name=""/>
        <dsp:cNvSpPr/>
      </dsp:nvSpPr>
      <dsp:spPr>
        <a:xfrm>
          <a:off x="8089657" y="72845"/>
          <a:ext cx="3245226" cy="3395596"/>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CCBCB-397C-4E28-91C5-DF1284A9BEB0}">
      <dsp:nvSpPr>
        <dsp:cNvPr id="0" name=""/>
        <dsp:cNvSpPr/>
      </dsp:nvSpPr>
      <dsp:spPr>
        <a:xfrm>
          <a:off x="8302512" y="275057"/>
          <a:ext cx="3245226" cy="33955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The complex interaction between energy expenditure and energy intake means that the effects of exercise on the control of appetite will be variable between individuals</a:t>
          </a:r>
          <a:r>
            <a:rPr lang="en-US" sz="1200" b="0" i="0" kern="1200" baseline="0" dirty="0"/>
            <a:t>.</a:t>
          </a:r>
          <a:endParaRPr lang="en-US" sz="1200" kern="1200" dirty="0"/>
        </a:p>
      </dsp:txBody>
      <dsp:txXfrm>
        <a:off x="8397561" y="370106"/>
        <a:ext cx="3055128" cy="32054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03B69-4853-485D-975F-71FE3D73D0FB}">
      <dsp:nvSpPr>
        <dsp:cNvPr id="0" name=""/>
        <dsp:cNvSpPr/>
      </dsp:nvSpPr>
      <dsp:spPr>
        <a:xfrm>
          <a:off x="0" y="0"/>
          <a:ext cx="9258292" cy="1203446"/>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Providers and comprehensive care teams must acknowledge that social determinants of health influence EBWA and an individual’s access to PA. </a:t>
          </a:r>
          <a:endParaRPr lang="en-US" sz="1400" kern="1200"/>
        </a:p>
      </dsp:txBody>
      <dsp:txXfrm>
        <a:off x="35248" y="35248"/>
        <a:ext cx="7857987" cy="1132950"/>
      </dsp:txXfrm>
    </dsp:sp>
    <dsp:sp modelId="{27309B34-03E5-4356-9858-4AE757836B3D}">
      <dsp:nvSpPr>
        <dsp:cNvPr id="0" name=""/>
        <dsp:cNvSpPr/>
      </dsp:nvSpPr>
      <dsp:spPr>
        <a:xfrm>
          <a:off x="775381" y="1422255"/>
          <a:ext cx="9258292" cy="1203446"/>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PA is an important lifestyle behavior across the lifespan and PA approaches that are age and developmentally  appropriate should be implemented to effectively contribute to BW regulation.</a:t>
          </a:r>
          <a:endParaRPr lang="en-US" sz="1400" kern="1200" dirty="0"/>
        </a:p>
      </dsp:txBody>
      <dsp:txXfrm>
        <a:off x="810629" y="1457503"/>
        <a:ext cx="7630173" cy="1132950"/>
      </dsp:txXfrm>
    </dsp:sp>
    <dsp:sp modelId="{7C41EC96-C6A4-401F-9103-708BD5C87F0F}">
      <dsp:nvSpPr>
        <dsp:cNvPr id="0" name=""/>
        <dsp:cNvSpPr/>
      </dsp:nvSpPr>
      <dsp:spPr>
        <a:xfrm>
          <a:off x="1539191" y="2844510"/>
          <a:ext cx="9258292" cy="1203446"/>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Implement PA approaches that are inclusive of sex, self-identified gender, race, ethnicity, and socio-economic status. This includes addressing systemic and structural factors such as providing access to safe and inclusive environments for physical activity, affordable opportunities to be inclusive of socio-economic status, and access to opportunities that are inclusive of individual PA preferences. </a:t>
          </a:r>
          <a:endParaRPr lang="en-US" sz="1400" kern="1200" dirty="0"/>
        </a:p>
      </dsp:txBody>
      <dsp:txXfrm>
        <a:off x="1574439" y="2879758"/>
        <a:ext cx="7641746" cy="1132950"/>
      </dsp:txXfrm>
    </dsp:sp>
    <dsp:sp modelId="{7498A5E9-546F-4E29-AD6D-744BE1DB0E4E}">
      <dsp:nvSpPr>
        <dsp:cNvPr id="0" name=""/>
        <dsp:cNvSpPr/>
      </dsp:nvSpPr>
      <dsp:spPr>
        <a:xfrm>
          <a:off x="2314573" y="4266766"/>
          <a:ext cx="9258292" cy="1203446"/>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For persons with physical disabilities, mobility limitations, or intellectual and developmental disabilities, PA should involve adaptive PA and sport programs that are developmentally appropriate and are tailored to address the needs of individual persons and that are effective for BW regulation, treatment of EBWA, and treatment of adiposity-related health </a:t>
          </a:r>
          <a:r>
            <a:rPr lang="en-US" sz="1400" b="0" i="0" kern="1200" baseline="0"/>
            <a:t>conditions.</a:t>
          </a:r>
          <a:endParaRPr lang="en-US" sz="1400" kern="1200" dirty="0"/>
        </a:p>
      </dsp:txBody>
      <dsp:txXfrm>
        <a:off x="2349821" y="4302014"/>
        <a:ext cx="7630173" cy="1132950"/>
      </dsp:txXfrm>
    </dsp:sp>
    <dsp:sp modelId="{3C65A0A3-F876-4EC2-B1FF-CD3519343FE4}">
      <dsp:nvSpPr>
        <dsp:cNvPr id="0" name=""/>
        <dsp:cNvSpPr/>
      </dsp:nvSpPr>
      <dsp:spPr>
        <a:xfrm>
          <a:off x="8476051" y="921730"/>
          <a:ext cx="782240" cy="7822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652055" y="921730"/>
        <a:ext cx="430232" cy="588636"/>
      </dsp:txXfrm>
    </dsp:sp>
    <dsp:sp modelId="{5173C286-6FBA-4363-825C-03573BC69708}">
      <dsp:nvSpPr>
        <dsp:cNvPr id="0" name=""/>
        <dsp:cNvSpPr/>
      </dsp:nvSpPr>
      <dsp:spPr>
        <a:xfrm>
          <a:off x="9251433" y="2343986"/>
          <a:ext cx="782240" cy="7822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427437" y="2343986"/>
        <a:ext cx="430232" cy="588636"/>
      </dsp:txXfrm>
    </dsp:sp>
    <dsp:sp modelId="{B7CF884F-7FDC-44A4-B99A-729B21C91F00}">
      <dsp:nvSpPr>
        <dsp:cNvPr id="0" name=""/>
        <dsp:cNvSpPr/>
      </dsp:nvSpPr>
      <dsp:spPr>
        <a:xfrm>
          <a:off x="10015242" y="3766241"/>
          <a:ext cx="782240" cy="78224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0191246" y="3766241"/>
        <a:ext cx="430232" cy="5886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E8121-1DC1-4BB6-9B02-BE902F3DA136}"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29C04-BB33-4E57-B7A4-49847775FC4E}" type="slidenum">
              <a:rPr lang="en-US" smtClean="0"/>
              <a:t>‹#›</a:t>
            </a:fld>
            <a:endParaRPr lang="en-US"/>
          </a:p>
        </p:txBody>
      </p:sp>
    </p:spTree>
    <p:extLst>
      <p:ext uri="{BB962C8B-B14F-4D97-AF65-F5344CB8AC3E}">
        <p14:creationId xmlns:p14="http://schemas.microsoft.com/office/powerpoint/2010/main" val="38611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29C04-BB33-4E57-B7A4-49847775FC4E}" type="slidenum">
              <a:rPr lang="en-US" smtClean="0"/>
              <a:t>6</a:t>
            </a:fld>
            <a:endParaRPr lang="en-US"/>
          </a:p>
        </p:txBody>
      </p:sp>
    </p:spTree>
    <p:extLst>
      <p:ext uri="{BB962C8B-B14F-4D97-AF65-F5344CB8AC3E}">
        <p14:creationId xmlns:p14="http://schemas.microsoft.com/office/powerpoint/2010/main" val="127099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29C04-BB33-4E57-B7A4-49847775FC4E}" type="slidenum">
              <a:rPr lang="en-US" smtClean="0"/>
              <a:t>7</a:t>
            </a:fld>
            <a:endParaRPr lang="en-US"/>
          </a:p>
        </p:txBody>
      </p:sp>
    </p:spTree>
    <p:extLst>
      <p:ext uri="{BB962C8B-B14F-4D97-AF65-F5344CB8AC3E}">
        <p14:creationId xmlns:p14="http://schemas.microsoft.com/office/powerpoint/2010/main" val="238171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29C04-BB33-4E57-B7A4-49847775FC4E}" type="slidenum">
              <a:rPr lang="en-US" smtClean="0"/>
              <a:t>8</a:t>
            </a:fld>
            <a:endParaRPr lang="en-US"/>
          </a:p>
        </p:txBody>
      </p:sp>
    </p:spTree>
    <p:extLst>
      <p:ext uri="{BB962C8B-B14F-4D97-AF65-F5344CB8AC3E}">
        <p14:creationId xmlns:p14="http://schemas.microsoft.com/office/powerpoint/2010/main" val="95561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10</a:t>
            </a:fld>
            <a:endParaRPr lang="en-US" dirty="0"/>
          </a:p>
        </p:txBody>
      </p:sp>
    </p:spTree>
    <p:extLst>
      <p:ext uri="{BB962C8B-B14F-4D97-AF65-F5344CB8AC3E}">
        <p14:creationId xmlns:p14="http://schemas.microsoft.com/office/powerpoint/2010/main" val="109915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29C04-BB33-4E57-B7A4-49847775FC4E}" type="slidenum">
              <a:rPr lang="en-US" smtClean="0"/>
              <a:t>15</a:t>
            </a:fld>
            <a:endParaRPr lang="en-US"/>
          </a:p>
        </p:txBody>
      </p:sp>
    </p:spTree>
    <p:extLst>
      <p:ext uri="{BB962C8B-B14F-4D97-AF65-F5344CB8AC3E}">
        <p14:creationId xmlns:p14="http://schemas.microsoft.com/office/powerpoint/2010/main" val="384152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61E8-AF74-FCA2-5DE9-DDB36DF28F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9A93A7-585F-16CB-FB90-5E32C7AE5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763B75-A0A5-F9CE-6FE9-49EBB8A56EE5}"/>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5" name="Footer Placeholder 4">
            <a:extLst>
              <a:ext uri="{FF2B5EF4-FFF2-40B4-BE49-F238E27FC236}">
                <a16:creationId xmlns:a16="http://schemas.microsoft.com/office/drawing/2014/main" id="{FC44C6FF-F09B-B244-7010-51FFB5CE4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95EF8-EF53-5054-B85D-0BCD2EB52221}"/>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312028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F0BE-A8BF-FA0A-57F6-4A2525ABF0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E24160-83C7-8E9A-B533-6BDA6CBE3A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3B52E-25F7-1A68-0F8D-3F06F1AFBA35}"/>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5" name="Footer Placeholder 4">
            <a:extLst>
              <a:ext uri="{FF2B5EF4-FFF2-40B4-BE49-F238E27FC236}">
                <a16:creationId xmlns:a16="http://schemas.microsoft.com/office/drawing/2014/main" id="{F5EEAF0F-402E-68EF-5D43-19754647A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C5EF-EDA1-6297-AC6C-1D05C3D5F93A}"/>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108145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CE8B4-5F2F-3C33-18F1-B41D823A7D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BCB67B-49BB-A0B5-54CD-DFAE690C9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AB806-1CE4-F184-B9ED-E298BEA6BFD9}"/>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5" name="Footer Placeholder 4">
            <a:extLst>
              <a:ext uri="{FF2B5EF4-FFF2-40B4-BE49-F238E27FC236}">
                <a16:creationId xmlns:a16="http://schemas.microsoft.com/office/drawing/2014/main" id="{01585F04-153B-F579-BA79-266C40EF9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0DF96-3C62-A408-9104-C376120DFB00}"/>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413341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Office">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1"/>
            <a:ext cx="12192000" cy="5715000"/>
          </a:xfrm>
          <a:solidFill>
            <a:schemeClr val="tx2">
              <a:lumMod val="85000"/>
            </a:schemeClr>
          </a:solidFill>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22958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at We Do">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grpSp>
        <p:nvGrpSpPr>
          <p:cNvPr id="6" name="Group 5"/>
          <p:cNvGrpSpPr/>
          <p:nvPr userDrawn="1"/>
        </p:nvGrpSpPr>
        <p:grpSpPr>
          <a:xfrm>
            <a:off x="821114" y="927216"/>
            <a:ext cx="502914" cy="91440"/>
            <a:chOff x="792538" y="868707"/>
            <a:chExt cx="502914" cy="91440"/>
          </a:xfrm>
        </p:grpSpPr>
        <p:sp>
          <p:nvSpPr>
            <p:cNvPr id="7" name="Oval 6"/>
            <p:cNvSpPr>
              <a:spLocks noChangeAspect="1"/>
            </p:cNvSpPr>
            <p:nvPr/>
          </p:nvSpPr>
          <p:spPr>
            <a:xfrm>
              <a:off x="792538" y="868707"/>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8" name="Oval 7"/>
            <p:cNvSpPr>
              <a:spLocks noChangeAspect="1"/>
            </p:cNvSpPr>
            <p:nvPr/>
          </p:nvSpPr>
          <p:spPr>
            <a:xfrm>
              <a:off x="929696" y="868707"/>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9" name="Oval 8"/>
            <p:cNvSpPr>
              <a:spLocks noChangeAspect="1"/>
            </p:cNvSpPr>
            <p:nvPr/>
          </p:nvSpPr>
          <p:spPr>
            <a:xfrm>
              <a:off x="1066854" y="868707"/>
              <a:ext cx="91440" cy="91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0" name="Oval 9"/>
            <p:cNvSpPr>
              <a:spLocks noChangeAspect="1"/>
            </p:cNvSpPr>
            <p:nvPr/>
          </p:nvSpPr>
          <p:spPr>
            <a:xfrm>
              <a:off x="1204012" y="868707"/>
              <a:ext cx="91440" cy="91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grpSp>
      <p:sp>
        <p:nvSpPr>
          <p:cNvPr id="14" name="Picture Placeholder 13"/>
          <p:cNvSpPr>
            <a:spLocks noGrp="1"/>
          </p:cNvSpPr>
          <p:nvPr>
            <p:ph type="pic" sz="quarter" idx="10"/>
          </p:nvPr>
        </p:nvSpPr>
        <p:spPr>
          <a:xfrm>
            <a:off x="792164" y="1691659"/>
            <a:ext cx="10607675" cy="2743200"/>
          </a:xfrm>
          <a:custGeom>
            <a:avLst/>
            <a:gdLst>
              <a:gd name="connsiteX0" fmla="*/ 11369033 w 12191993"/>
              <a:gd name="connsiteY0" fmla="*/ 1920642 h 2743200"/>
              <a:gd name="connsiteX1" fmla="*/ 12191993 w 12191993"/>
              <a:gd name="connsiteY1" fmla="*/ 1920642 h 2743200"/>
              <a:gd name="connsiteX2" fmla="*/ 12191993 w 12191993"/>
              <a:gd name="connsiteY2" fmla="*/ 2743200 h 2743200"/>
              <a:gd name="connsiteX3" fmla="*/ 11369033 w 12191993"/>
              <a:gd name="connsiteY3" fmla="*/ 2743200 h 2743200"/>
              <a:gd name="connsiteX4" fmla="*/ 10413993 w 12191993"/>
              <a:gd name="connsiteY4" fmla="*/ 1920606 h 2743200"/>
              <a:gd name="connsiteX5" fmla="*/ 11328393 w 12191993"/>
              <a:gd name="connsiteY5" fmla="*/ 1920606 h 2743200"/>
              <a:gd name="connsiteX6" fmla="*/ 11328393 w 12191993"/>
              <a:gd name="connsiteY6" fmla="*/ 2743200 h 2743200"/>
              <a:gd name="connsiteX7" fmla="*/ 10413993 w 12191993"/>
              <a:gd name="connsiteY7" fmla="*/ 2743200 h 2743200"/>
              <a:gd name="connsiteX8" fmla="*/ 9458953 w 12191993"/>
              <a:gd name="connsiteY8" fmla="*/ 1920570 h 2743200"/>
              <a:gd name="connsiteX9" fmla="*/ 10373353 w 12191993"/>
              <a:gd name="connsiteY9" fmla="*/ 1920570 h 2743200"/>
              <a:gd name="connsiteX10" fmla="*/ 10373353 w 12191993"/>
              <a:gd name="connsiteY10" fmla="*/ 2743200 h 2743200"/>
              <a:gd name="connsiteX11" fmla="*/ 9458953 w 12191993"/>
              <a:gd name="connsiteY11" fmla="*/ 2743200 h 2743200"/>
              <a:gd name="connsiteX12" fmla="*/ 8503913 w 12191993"/>
              <a:gd name="connsiteY12" fmla="*/ 1920534 h 2743200"/>
              <a:gd name="connsiteX13" fmla="*/ 9418313 w 12191993"/>
              <a:gd name="connsiteY13" fmla="*/ 1920534 h 2743200"/>
              <a:gd name="connsiteX14" fmla="*/ 9418313 w 12191993"/>
              <a:gd name="connsiteY14" fmla="*/ 2743200 h 2743200"/>
              <a:gd name="connsiteX15" fmla="*/ 8503913 w 12191993"/>
              <a:gd name="connsiteY15" fmla="*/ 2743200 h 2743200"/>
              <a:gd name="connsiteX16" fmla="*/ 7548873 w 12191993"/>
              <a:gd name="connsiteY16" fmla="*/ 1920498 h 2743200"/>
              <a:gd name="connsiteX17" fmla="*/ 8463273 w 12191993"/>
              <a:gd name="connsiteY17" fmla="*/ 1920498 h 2743200"/>
              <a:gd name="connsiteX18" fmla="*/ 8463273 w 12191993"/>
              <a:gd name="connsiteY18" fmla="*/ 2743200 h 2743200"/>
              <a:gd name="connsiteX19" fmla="*/ 7548873 w 12191993"/>
              <a:gd name="connsiteY19" fmla="*/ 2743200 h 2743200"/>
              <a:gd name="connsiteX20" fmla="*/ 6593833 w 12191993"/>
              <a:gd name="connsiteY20" fmla="*/ 1920462 h 2743200"/>
              <a:gd name="connsiteX21" fmla="*/ 7508233 w 12191993"/>
              <a:gd name="connsiteY21" fmla="*/ 1920462 h 2743200"/>
              <a:gd name="connsiteX22" fmla="*/ 7508233 w 12191993"/>
              <a:gd name="connsiteY22" fmla="*/ 2743200 h 2743200"/>
              <a:gd name="connsiteX23" fmla="*/ 6593833 w 12191993"/>
              <a:gd name="connsiteY23" fmla="*/ 2743200 h 2743200"/>
              <a:gd name="connsiteX24" fmla="*/ 5638794 w 12191993"/>
              <a:gd name="connsiteY24" fmla="*/ 1920426 h 2743200"/>
              <a:gd name="connsiteX25" fmla="*/ 6553193 w 12191993"/>
              <a:gd name="connsiteY25" fmla="*/ 1920426 h 2743200"/>
              <a:gd name="connsiteX26" fmla="*/ 6553193 w 12191993"/>
              <a:gd name="connsiteY26" fmla="*/ 2743200 h 2743200"/>
              <a:gd name="connsiteX27" fmla="*/ 5638794 w 12191993"/>
              <a:gd name="connsiteY27" fmla="*/ 2743200 h 2743200"/>
              <a:gd name="connsiteX28" fmla="*/ 4683756 w 12191993"/>
              <a:gd name="connsiteY28" fmla="*/ 1920390 h 2743200"/>
              <a:gd name="connsiteX29" fmla="*/ 5598154 w 12191993"/>
              <a:gd name="connsiteY29" fmla="*/ 1920390 h 2743200"/>
              <a:gd name="connsiteX30" fmla="*/ 5598154 w 12191993"/>
              <a:gd name="connsiteY30" fmla="*/ 2743200 h 2743200"/>
              <a:gd name="connsiteX31" fmla="*/ 4683756 w 12191993"/>
              <a:gd name="connsiteY31" fmla="*/ 2743200 h 2743200"/>
              <a:gd name="connsiteX32" fmla="*/ 3728717 w 12191993"/>
              <a:gd name="connsiteY32" fmla="*/ 1920354 h 2743200"/>
              <a:gd name="connsiteX33" fmla="*/ 4643115 w 12191993"/>
              <a:gd name="connsiteY33" fmla="*/ 1920354 h 2743200"/>
              <a:gd name="connsiteX34" fmla="*/ 4643115 w 12191993"/>
              <a:gd name="connsiteY34" fmla="*/ 2743200 h 2743200"/>
              <a:gd name="connsiteX35" fmla="*/ 3728717 w 12191993"/>
              <a:gd name="connsiteY35" fmla="*/ 2743200 h 2743200"/>
              <a:gd name="connsiteX36" fmla="*/ 2773678 w 12191993"/>
              <a:gd name="connsiteY36" fmla="*/ 1920318 h 2743200"/>
              <a:gd name="connsiteX37" fmla="*/ 3688077 w 12191993"/>
              <a:gd name="connsiteY37" fmla="*/ 1920318 h 2743200"/>
              <a:gd name="connsiteX38" fmla="*/ 3688077 w 12191993"/>
              <a:gd name="connsiteY38" fmla="*/ 2743200 h 2743200"/>
              <a:gd name="connsiteX39" fmla="*/ 2773678 w 12191993"/>
              <a:gd name="connsiteY39" fmla="*/ 2743200 h 2743200"/>
              <a:gd name="connsiteX40" fmla="*/ 1818638 w 12191993"/>
              <a:gd name="connsiteY40" fmla="*/ 1920282 h 2743200"/>
              <a:gd name="connsiteX41" fmla="*/ 2733039 w 12191993"/>
              <a:gd name="connsiteY41" fmla="*/ 1920282 h 2743200"/>
              <a:gd name="connsiteX42" fmla="*/ 2733039 w 12191993"/>
              <a:gd name="connsiteY42" fmla="*/ 2743200 h 2743200"/>
              <a:gd name="connsiteX43" fmla="*/ 1818638 w 12191993"/>
              <a:gd name="connsiteY43" fmla="*/ 2743200 h 2743200"/>
              <a:gd name="connsiteX44" fmla="*/ 863599 w 12191993"/>
              <a:gd name="connsiteY44" fmla="*/ 1920246 h 2743200"/>
              <a:gd name="connsiteX45" fmla="*/ 1777998 w 12191993"/>
              <a:gd name="connsiteY45" fmla="*/ 1920246 h 2743200"/>
              <a:gd name="connsiteX46" fmla="*/ 1777998 w 12191993"/>
              <a:gd name="connsiteY46" fmla="*/ 2743200 h 2743200"/>
              <a:gd name="connsiteX47" fmla="*/ 863599 w 12191993"/>
              <a:gd name="connsiteY47" fmla="*/ 2743200 h 2743200"/>
              <a:gd name="connsiteX48" fmla="*/ 0 w 12191993"/>
              <a:gd name="connsiteY48" fmla="*/ 1920210 h 2743200"/>
              <a:gd name="connsiteX49" fmla="*/ 822959 w 12191993"/>
              <a:gd name="connsiteY49" fmla="*/ 1920210 h 2743200"/>
              <a:gd name="connsiteX50" fmla="*/ 822959 w 12191993"/>
              <a:gd name="connsiteY50" fmla="*/ 2743200 h 2743200"/>
              <a:gd name="connsiteX51" fmla="*/ 0 w 12191993"/>
              <a:gd name="connsiteY51" fmla="*/ 2743200 h 2743200"/>
              <a:gd name="connsiteX52" fmla="*/ 11369033 w 12191993"/>
              <a:gd name="connsiteY52" fmla="*/ 960519 h 2743200"/>
              <a:gd name="connsiteX53" fmla="*/ 12191993 w 12191993"/>
              <a:gd name="connsiteY53" fmla="*/ 960519 h 2743200"/>
              <a:gd name="connsiteX54" fmla="*/ 12191993 w 12191993"/>
              <a:gd name="connsiteY54" fmla="*/ 1874919 h 2743200"/>
              <a:gd name="connsiteX55" fmla="*/ 11369033 w 12191993"/>
              <a:gd name="connsiteY55" fmla="*/ 1874919 h 2743200"/>
              <a:gd name="connsiteX56" fmla="*/ 10413993 w 12191993"/>
              <a:gd name="connsiteY56" fmla="*/ 960483 h 2743200"/>
              <a:gd name="connsiteX57" fmla="*/ 11328393 w 12191993"/>
              <a:gd name="connsiteY57" fmla="*/ 960483 h 2743200"/>
              <a:gd name="connsiteX58" fmla="*/ 11328393 w 12191993"/>
              <a:gd name="connsiteY58" fmla="*/ 1874883 h 2743200"/>
              <a:gd name="connsiteX59" fmla="*/ 10413993 w 12191993"/>
              <a:gd name="connsiteY59" fmla="*/ 1874883 h 2743200"/>
              <a:gd name="connsiteX60" fmla="*/ 9458953 w 12191993"/>
              <a:gd name="connsiteY60" fmla="*/ 960447 h 2743200"/>
              <a:gd name="connsiteX61" fmla="*/ 10373353 w 12191993"/>
              <a:gd name="connsiteY61" fmla="*/ 960447 h 2743200"/>
              <a:gd name="connsiteX62" fmla="*/ 10373353 w 12191993"/>
              <a:gd name="connsiteY62" fmla="*/ 1874847 h 2743200"/>
              <a:gd name="connsiteX63" fmla="*/ 9458953 w 12191993"/>
              <a:gd name="connsiteY63" fmla="*/ 1874847 h 2743200"/>
              <a:gd name="connsiteX64" fmla="*/ 8503913 w 12191993"/>
              <a:gd name="connsiteY64" fmla="*/ 960411 h 2743200"/>
              <a:gd name="connsiteX65" fmla="*/ 9418313 w 12191993"/>
              <a:gd name="connsiteY65" fmla="*/ 960411 h 2743200"/>
              <a:gd name="connsiteX66" fmla="*/ 9418313 w 12191993"/>
              <a:gd name="connsiteY66" fmla="*/ 1874811 h 2743200"/>
              <a:gd name="connsiteX67" fmla="*/ 8503913 w 12191993"/>
              <a:gd name="connsiteY67" fmla="*/ 1874811 h 2743200"/>
              <a:gd name="connsiteX68" fmla="*/ 7548873 w 12191993"/>
              <a:gd name="connsiteY68" fmla="*/ 960375 h 2743200"/>
              <a:gd name="connsiteX69" fmla="*/ 8463273 w 12191993"/>
              <a:gd name="connsiteY69" fmla="*/ 960375 h 2743200"/>
              <a:gd name="connsiteX70" fmla="*/ 8463273 w 12191993"/>
              <a:gd name="connsiteY70" fmla="*/ 1874775 h 2743200"/>
              <a:gd name="connsiteX71" fmla="*/ 7548873 w 12191993"/>
              <a:gd name="connsiteY71" fmla="*/ 1874775 h 2743200"/>
              <a:gd name="connsiteX72" fmla="*/ 6593833 w 12191993"/>
              <a:gd name="connsiteY72" fmla="*/ 960339 h 2743200"/>
              <a:gd name="connsiteX73" fmla="*/ 7508233 w 12191993"/>
              <a:gd name="connsiteY73" fmla="*/ 960339 h 2743200"/>
              <a:gd name="connsiteX74" fmla="*/ 7508233 w 12191993"/>
              <a:gd name="connsiteY74" fmla="*/ 1874739 h 2743200"/>
              <a:gd name="connsiteX75" fmla="*/ 6593833 w 12191993"/>
              <a:gd name="connsiteY75" fmla="*/ 1874739 h 2743200"/>
              <a:gd name="connsiteX76" fmla="*/ 5638794 w 12191993"/>
              <a:gd name="connsiteY76" fmla="*/ 960303 h 2743200"/>
              <a:gd name="connsiteX77" fmla="*/ 6553193 w 12191993"/>
              <a:gd name="connsiteY77" fmla="*/ 960303 h 2743200"/>
              <a:gd name="connsiteX78" fmla="*/ 6553193 w 12191993"/>
              <a:gd name="connsiteY78" fmla="*/ 1874703 h 2743200"/>
              <a:gd name="connsiteX79" fmla="*/ 5638794 w 12191993"/>
              <a:gd name="connsiteY79" fmla="*/ 1874703 h 2743200"/>
              <a:gd name="connsiteX80" fmla="*/ 4683756 w 12191993"/>
              <a:gd name="connsiteY80" fmla="*/ 960267 h 2743200"/>
              <a:gd name="connsiteX81" fmla="*/ 5598154 w 12191993"/>
              <a:gd name="connsiteY81" fmla="*/ 960267 h 2743200"/>
              <a:gd name="connsiteX82" fmla="*/ 5598154 w 12191993"/>
              <a:gd name="connsiteY82" fmla="*/ 1874667 h 2743200"/>
              <a:gd name="connsiteX83" fmla="*/ 4683756 w 12191993"/>
              <a:gd name="connsiteY83" fmla="*/ 1874667 h 2743200"/>
              <a:gd name="connsiteX84" fmla="*/ 3728717 w 12191993"/>
              <a:gd name="connsiteY84" fmla="*/ 960231 h 2743200"/>
              <a:gd name="connsiteX85" fmla="*/ 4643115 w 12191993"/>
              <a:gd name="connsiteY85" fmla="*/ 960231 h 2743200"/>
              <a:gd name="connsiteX86" fmla="*/ 4643115 w 12191993"/>
              <a:gd name="connsiteY86" fmla="*/ 1874631 h 2743200"/>
              <a:gd name="connsiteX87" fmla="*/ 3728717 w 12191993"/>
              <a:gd name="connsiteY87" fmla="*/ 1874631 h 2743200"/>
              <a:gd name="connsiteX88" fmla="*/ 2773678 w 12191993"/>
              <a:gd name="connsiteY88" fmla="*/ 960195 h 2743200"/>
              <a:gd name="connsiteX89" fmla="*/ 3688077 w 12191993"/>
              <a:gd name="connsiteY89" fmla="*/ 960195 h 2743200"/>
              <a:gd name="connsiteX90" fmla="*/ 3688077 w 12191993"/>
              <a:gd name="connsiteY90" fmla="*/ 1874595 h 2743200"/>
              <a:gd name="connsiteX91" fmla="*/ 2773678 w 12191993"/>
              <a:gd name="connsiteY91" fmla="*/ 1874595 h 2743200"/>
              <a:gd name="connsiteX92" fmla="*/ 1818638 w 12191993"/>
              <a:gd name="connsiteY92" fmla="*/ 960159 h 2743200"/>
              <a:gd name="connsiteX93" fmla="*/ 2733039 w 12191993"/>
              <a:gd name="connsiteY93" fmla="*/ 960159 h 2743200"/>
              <a:gd name="connsiteX94" fmla="*/ 2733039 w 12191993"/>
              <a:gd name="connsiteY94" fmla="*/ 1874559 h 2743200"/>
              <a:gd name="connsiteX95" fmla="*/ 1818638 w 12191993"/>
              <a:gd name="connsiteY95" fmla="*/ 1874559 h 2743200"/>
              <a:gd name="connsiteX96" fmla="*/ 863599 w 12191993"/>
              <a:gd name="connsiteY96" fmla="*/ 960123 h 2743200"/>
              <a:gd name="connsiteX97" fmla="*/ 1777998 w 12191993"/>
              <a:gd name="connsiteY97" fmla="*/ 960123 h 2743200"/>
              <a:gd name="connsiteX98" fmla="*/ 1777998 w 12191993"/>
              <a:gd name="connsiteY98" fmla="*/ 1874523 h 2743200"/>
              <a:gd name="connsiteX99" fmla="*/ 863599 w 12191993"/>
              <a:gd name="connsiteY99" fmla="*/ 1874523 h 2743200"/>
              <a:gd name="connsiteX100" fmla="*/ 0 w 12191993"/>
              <a:gd name="connsiteY100" fmla="*/ 960087 h 2743200"/>
              <a:gd name="connsiteX101" fmla="*/ 822959 w 12191993"/>
              <a:gd name="connsiteY101" fmla="*/ 960087 h 2743200"/>
              <a:gd name="connsiteX102" fmla="*/ 822959 w 12191993"/>
              <a:gd name="connsiteY102" fmla="*/ 1874487 h 2743200"/>
              <a:gd name="connsiteX103" fmla="*/ 0 w 12191993"/>
              <a:gd name="connsiteY103" fmla="*/ 1874487 h 2743200"/>
              <a:gd name="connsiteX104" fmla="*/ 11369033 w 12191993"/>
              <a:gd name="connsiteY104" fmla="*/ 396 h 2743200"/>
              <a:gd name="connsiteX105" fmla="*/ 12191993 w 12191993"/>
              <a:gd name="connsiteY105" fmla="*/ 396 h 2743200"/>
              <a:gd name="connsiteX106" fmla="*/ 12191993 w 12191993"/>
              <a:gd name="connsiteY106" fmla="*/ 914796 h 2743200"/>
              <a:gd name="connsiteX107" fmla="*/ 11369033 w 12191993"/>
              <a:gd name="connsiteY107" fmla="*/ 914796 h 2743200"/>
              <a:gd name="connsiteX108" fmla="*/ 10413993 w 12191993"/>
              <a:gd name="connsiteY108" fmla="*/ 360 h 2743200"/>
              <a:gd name="connsiteX109" fmla="*/ 11328393 w 12191993"/>
              <a:gd name="connsiteY109" fmla="*/ 360 h 2743200"/>
              <a:gd name="connsiteX110" fmla="*/ 11328393 w 12191993"/>
              <a:gd name="connsiteY110" fmla="*/ 914760 h 2743200"/>
              <a:gd name="connsiteX111" fmla="*/ 10413993 w 12191993"/>
              <a:gd name="connsiteY111" fmla="*/ 914760 h 2743200"/>
              <a:gd name="connsiteX112" fmla="*/ 9458953 w 12191993"/>
              <a:gd name="connsiteY112" fmla="*/ 324 h 2743200"/>
              <a:gd name="connsiteX113" fmla="*/ 10373353 w 12191993"/>
              <a:gd name="connsiteY113" fmla="*/ 324 h 2743200"/>
              <a:gd name="connsiteX114" fmla="*/ 10373353 w 12191993"/>
              <a:gd name="connsiteY114" fmla="*/ 914724 h 2743200"/>
              <a:gd name="connsiteX115" fmla="*/ 9458953 w 12191993"/>
              <a:gd name="connsiteY115" fmla="*/ 914724 h 2743200"/>
              <a:gd name="connsiteX116" fmla="*/ 8503913 w 12191993"/>
              <a:gd name="connsiteY116" fmla="*/ 288 h 2743200"/>
              <a:gd name="connsiteX117" fmla="*/ 9418313 w 12191993"/>
              <a:gd name="connsiteY117" fmla="*/ 288 h 2743200"/>
              <a:gd name="connsiteX118" fmla="*/ 9418313 w 12191993"/>
              <a:gd name="connsiteY118" fmla="*/ 914688 h 2743200"/>
              <a:gd name="connsiteX119" fmla="*/ 8503913 w 12191993"/>
              <a:gd name="connsiteY119" fmla="*/ 914688 h 2743200"/>
              <a:gd name="connsiteX120" fmla="*/ 7548873 w 12191993"/>
              <a:gd name="connsiteY120" fmla="*/ 252 h 2743200"/>
              <a:gd name="connsiteX121" fmla="*/ 8463273 w 12191993"/>
              <a:gd name="connsiteY121" fmla="*/ 252 h 2743200"/>
              <a:gd name="connsiteX122" fmla="*/ 8463273 w 12191993"/>
              <a:gd name="connsiteY122" fmla="*/ 914652 h 2743200"/>
              <a:gd name="connsiteX123" fmla="*/ 7548873 w 12191993"/>
              <a:gd name="connsiteY123" fmla="*/ 914652 h 2743200"/>
              <a:gd name="connsiteX124" fmla="*/ 6593833 w 12191993"/>
              <a:gd name="connsiteY124" fmla="*/ 216 h 2743200"/>
              <a:gd name="connsiteX125" fmla="*/ 7508233 w 12191993"/>
              <a:gd name="connsiteY125" fmla="*/ 216 h 2743200"/>
              <a:gd name="connsiteX126" fmla="*/ 7508233 w 12191993"/>
              <a:gd name="connsiteY126" fmla="*/ 914616 h 2743200"/>
              <a:gd name="connsiteX127" fmla="*/ 6593833 w 12191993"/>
              <a:gd name="connsiteY127" fmla="*/ 914616 h 2743200"/>
              <a:gd name="connsiteX128" fmla="*/ 5638794 w 12191993"/>
              <a:gd name="connsiteY128" fmla="*/ 180 h 2743200"/>
              <a:gd name="connsiteX129" fmla="*/ 6553193 w 12191993"/>
              <a:gd name="connsiteY129" fmla="*/ 180 h 2743200"/>
              <a:gd name="connsiteX130" fmla="*/ 6553193 w 12191993"/>
              <a:gd name="connsiteY130" fmla="*/ 914580 h 2743200"/>
              <a:gd name="connsiteX131" fmla="*/ 5638794 w 12191993"/>
              <a:gd name="connsiteY131" fmla="*/ 914580 h 2743200"/>
              <a:gd name="connsiteX132" fmla="*/ 4683756 w 12191993"/>
              <a:gd name="connsiteY132" fmla="*/ 144 h 2743200"/>
              <a:gd name="connsiteX133" fmla="*/ 5598154 w 12191993"/>
              <a:gd name="connsiteY133" fmla="*/ 144 h 2743200"/>
              <a:gd name="connsiteX134" fmla="*/ 5598154 w 12191993"/>
              <a:gd name="connsiteY134" fmla="*/ 914544 h 2743200"/>
              <a:gd name="connsiteX135" fmla="*/ 4683756 w 12191993"/>
              <a:gd name="connsiteY135" fmla="*/ 914544 h 2743200"/>
              <a:gd name="connsiteX136" fmla="*/ 3728717 w 12191993"/>
              <a:gd name="connsiteY136" fmla="*/ 108 h 2743200"/>
              <a:gd name="connsiteX137" fmla="*/ 4643115 w 12191993"/>
              <a:gd name="connsiteY137" fmla="*/ 108 h 2743200"/>
              <a:gd name="connsiteX138" fmla="*/ 4643115 w 12191993"/>
              <a:gd name="connsiteY138" fmla="*/ 914508 h 2743200"/>
              <a:gd name="connsiteX139" fmla="*/ 3728717 w 12191993"/>
              <a:gd name="connsiteY139" fmla="*/ 914508 h 2743200"/>
              <a:gd name="connsiteX140" fmla="*/ 2773679 w 12191993"/>
              <a:gd name="connsiteY140" fmla="*/ 72 h 2743200"/>
              <a:gd name="connsiteX141" fmla="*/ 3688077 w 12191993"/>
              <a:gd name="connsiteY141" fmla="*/ 72 h 2743200"/>
              <a:gd name="connsiteX142" fmla="*/ 3688077 w 12191993"/>
              <a:gd name="connsiteY142" fmla="*/ 914472 h 2743200"/>
              <a:gd name="connsiteX143" fmla="*/ 2773679 w 12191993"/>
              <a:gd name="connsiteY143" fmla="*/ 914472 h 2743200"/>
              <a:gd name="connsiteX144" fmla="*/ 1818638 w 12191993"/>
              <a:gd name="connsiteY144" fmla="*/ 36 h 2743200"/>
              <a:gd name="connsiteX145" fmla="*/ 2733039 w 12191993"/>
              <a:gd name="connsiteY145" fmla="*/ 36 h 2743200"/>
              <a:gd name="connsiteX146" fmla="*/ 2733039 w 12191993"/>
              <a:gd name="connsiteY146" fmla="*/ 914436 h 2743200"/>
              <a:gd name="connsiteX147" fmla="*/ 1818638 w 12191993"/>
              <a:gd name="connsiteY147" fmla="*/ 914436 h 2743200"/>
              <a:gd name="connsiteX148" fmla="*/ 863599 w 12191993"/>
              <a:gd name="connsiteY148" fmla="*/ 0 h 2743200"/>
              <a:gd name="connsiteX149" fmla="*/ 1777998 w 12191993"/>
              <a:gd name="connsiteY149" fmla="*/ 0 h 2743200"/>
              <a:gd name="connsiteX150" fmla="*/ 1777998 w 12191993"/>
              <a:gd name="connsiteY150" fmla="*/ 914400 h 2743200"/>
              <a:gd name="connsiteX151" fmla="*/ 863599 w 12191993"/>
              <a:gd name="connsiteY151" fmla="*/ 914400 h 2743200"/>
              <a:gd name="connsiteX152" fmla="*/ 0 w 12191993"/>
              <a:gd name="connsiteY152" fmla="*/ 0 h 2743200"/>
              <a:gd name="connsiteX153" fmla="*/ 822959 w 12191993"/>
              <a:gd name="connsiteY153" fmla="*/ 0 h 2743200"/>
              <a:gd name="connsiteX154" fmla="*/ 822959 w 12191993"/>
              <a:gd name="connsiteY154" fmla="*/ 914364 h 2743200"/>
              <a:gd name="connsiteX155" fmla="*/ 0 w 12191993"/>
              <a:gd name="connsiteY155" fmla="*/ 91436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2191993" h="2743200">
                <a:moveTo>
                  <a:pt x="11369033" y="1920642"/>
                </a:moveTo>
                <a:lnTo>
                  <a:pt x="12191993" y="1920642"/>
                </a:lnTo>
                <a:lnTo>
                  <a:pt x="12191993" y="2743200"/>
                </a:lnTo>
                <a:lnTo>
                  <a:pt x="11369033" y="2743200"/>
                </a:lnTo>
                <a:close/>
                <a:moveTo>
                  <a:pt x="10413993" y="1920606"/>
                </a:moveTo>
                <a:lnTo>
                  <a:pt x="11328393" y="1920606"/>
                </a:lnTo>
                <a:lnTo>
                  <a:pt x="11328393" y="2743200"/>
                </a:lnTo>
                <a:lnTo>
                  <a:pt x="10413993" y="2743200"/>
                </a:lnTo>
                <a:close/>
                <a:moveTo>
                  <a:pt x="9458953" y="1920570"/>
                </a:moveTo>
                <a:lnTo>
                  <a:pt x="10373353" y="1920570"/>
                </a:lnTo>
                <a:lnTo>
                  <a:pt x="10373353" y="2743200"/>
                </a:lnTo>
                <a:lnTo>
                  <a:pt x="9458953" y="2743200"/>
                </a:lnTo>
                <a:close/>
                <a:moveTo>
                  <a:pt x="8503913" y="1920534"/>
                </a:moveTo>
                <a:lnTo>
                  <a:pt x="9418313" y="1920534"/>
                </a:lnTo>
                <a:lnTo>
                  <a:pt x="9418313" y="2743200"/>
                </a:lnTo>
                <a:lnTo>
                  <a:pt x="8503913" y="2743200"/>
                </a:lnTo>
                <a:close/>
                <a:moveTo>
                  <a:pt x="7548873" y="1920498"/>
                </a:moveTo>
                <a:lnTo>
                  <a:pt x="8463273" y="1920498"/>
                </a:lnTo>
                <a:lnTo>
                  <a:pt x="8463273" y="2743200"/>
                </a:lnTo>
                <a:lnTo>
                  <a:pt x="7548873" y="2743200"/>
                </a:lnTo>
                <a:close/>
                <a:moveTo>
                  <a:pt x="6593833" y="1920462"/>
                </a:moveTo>
                <a:lnTo>
                  <a:pt x="7508233" y="1920462"/>
                </a:lnTo>
                <a:lnTo>
                  <a:pt x="7508233" y="2743200"/>
                </a:lnTo>
                <a:lnTo>
                  <a:pt x="6593833" y="2743200"/>
                </a:lnTo>
                <a:close/>
                <a:moveTo>
                  <a:pt x="5638794" y="1920426"/>
                </a:moveTo>
                <a:lnTo>
                  <a:pt x="6553193" y="1920426"/>
                </a:lnTo>
                <a:lnTo>
                  <a:pt x="6553193" y="2743200"/>
                </a:lnTo>
                <a:lnTo>
                  <a:pt x="5638794" y="2743200"/>
                </a:lnTo>
                <a:close/>
                <a:moveTo>
                  <a:pt x="4683756" y="1920390"/>
                </a:moveTo>
                <a:lnTo>
                  <a:pt x="5598154" y="1920390"/>
                </a:lnTo>
                <a:lnTo>
                  <a:pt x="5598154" y="2743200"/>
                </a:lnTo>
                <a:lnTo>
                  <a:pt x="4683756" y="2743200"/>
                </a:lnTo>
                <a:close/>
                <a:moveTo>
                  <a:pt x="3728717" y="1920354"/>
                </a:moveTo>
                <a:lnTo>
                  <a:pt x="4643115" y="1920354"/>
                </a:lnTo>
                <a:lnTo>
                  <a:pt x="4643115" y="2743200"/>
                </a:lnTo>
                <a:lnTo>
                  <a:pt x="3728717" y="2743200"/>
                </a:lnTo>
                <a:close/>
                <a:moveTo>
                  <a:pt x="2773678" y="1920318"/>
                </a:moveTo>
                <a:lnTo>
                  <a:pt x="3688077" y="1920318"/>
                </a:lnTo>
                <a:lnTo>
                  <a:pt x="3688077" y="2743200"/>
                </a:lnTo>
                <a:lnTo>
                  <a:pt x="2773678" y="2743200"/>
                </a:lnTo>
                <a:close/>
                <a:moveTo>
                  <a:pt x="1818638" y="1920282"/>
                </a:moveTo>
                <a:lnTo>
                  <a:pt x="2733039" y="1920282"/>
                </a:lnTo>
                <a:lnTo>
                  <a:pt x="2733039" y="2743200"/>
                </a:lnTo>
                <a:lnTo>
                  <a:pt x="1818638" y="2743200"/>
                </a:lnTo>
                <a:close/>
                <a:moveTo>
                  <a:pt x="863599" y="1920246"/>
                </a:moveTo>
                <a:lnTo>
                  <a:pt x="1777998" y="1920246"/>
                </a:lnTo>
                <a:lnTo>
                  <a:pt x="1777998" y="2743200"/>
                </a:lnTo>
                <a:lnTo>
                  <a:pt x="863599" y="2743200"/>
                </a:lnTo>
                <a:close/>
                <a:moveTo>
                  <a:pt x="0" y="1920210"/>
                </a:moveTo>
                <a:lnTo>
                  <a:pt x="822959" y="1920210"/>
                </a:lnTo>
                <a:lnTo>
                  <a:pt x="822959" y="2743200"/>
                </a:lnTo>
                <a:lnTo>
                  <a:pt x="0" y="2743200"/>
                </a:lnTo>
                <a:close/>
                <a:moveTo>
                  <a:pt x="11369033" y="960519"/>
                </a:moveTo>
                <a:lnTo>
                  <a:pt x="12191993" y="960519"/>
                </a:lnTo>
                <a:lnTo>
                  <a:pt x="12191993" y="1874919"/>
                </a:lnTo>
                <a:lnTo>
                  <a:pt x="11369033" y="1874919"/>
                </a:lnTo>
                <a:close/>
                <a:moveTo>
                  <a:pt x="10413993" y="960483"/>
                </a:moveTo>
                <a:lnTo>
                  <a:pt x="11328393" y="960483"/>
                </a:lnTo>
                <a:lnTo>
                  <a:pt x="11328393" y="1874883"/>
                </a:lnTo>
                <a:lnTo>
                  <a:pt x="10413993" y="1874883"/>
                </a:lnTo>
                <a:close/>
                <a:moveTo>
                  <a:pt x="9458953" y="960447"/>
                </a:moveTo>
                <a:lnTo>
                  <a:pt x="10373353" y="960447"/>
                </a:lnTo>
                <a:lnTo>
                  <a:pt x="10373353" y="1874847"/>
                </a:lnTo>
                <a:lnTo>
                  <a:pt x="9458953" y="1874847"/>
                </a:lnTo>
                <a:close/>
                <a:moveTo>
                  <a:pt x="8503913" y="960411"/>
                </a:moveTo>
                <a:lnTo>
                  <a:pt x="9418313" y="960411"/>
                </a:lnTo>
                <a:lnTo>
                  <a:pt x="9418313" y="1874811"/>
                </a:lnTo>
                <a:lnTo>
                  <a:pt x="8503913" y="1874811"/>
                </a:lnTo>
                <a:close/>
                <a:moveTo>
                  <a:pt x="7548873" y="960375"/>
                </a:moveTo>
                <a:lnTo>
                  <a:pt x="8463273" y="960375"/>
                </a:lnTo>
                <a:lnTo>
                  <a:pt x="8463273" y="1874775"/>
                </a:lnTo>
                <a:lnTo>
                  <a:pt x="7548873" y="1874775"/>
                </a:lnTo>
                <a:close/>
                <a:moveTo>
                  <a:pt x="6593833" y="960339"/>
                </a:moveTo>
                <a:lnTo>
                  <a:pt x="7508233" y="960339"/>
                </a:lnTo>
                <a:lnTo>
                  <a:pt x="7508233" y="1874739"/>
                </a:lnTo>
                <a:lnTo>
                  <a:pt x="6593833" y="1874739"/>
                </a:lnTo>
                <a:close/>
                <a:moveTo>
                  <a:pt x="5638794" y="960303"/>
                </a:moveTo>
                <a:lnTo>
                  <a:pt x="6553193" y="960303"/>
                </a:lnTo>
                <a:lnTo>
                  <a:pt x="6553193" y="1874703"/>
                </a:lnTo>
                <a:lnTo>
                  <a:pt x="5638794" y="1874703"/>
                </a:lnTo>
                <a:close/>
                <a:moveTo>
                  <a:pt x="4683756" y="960267"/>
                </a:moveTo>
                <a:lnTo>
                  <a:pt x="5598154" y="960267"/>
                </a:lnTo>
                <a:lnTo>
                  <a:pt x="5598154" y="1874667"/>
                </a:lnTo>
                <a:lnTo>
                  <a:pt x="4683756" y="1874667"/>
                </a:lnTo>
                <a:close/>
                <a:moveTo>
                  <a:pt x="3728717" y="960231"/>
                </a:moveTo>
                <a:lnTo>
                  <a:pt x="4643115" y="960231"/>
                </a:lnTo>
                <a:lnTo>
                  <a:pt x="4643115" y="1874631"/>
                </a:lnTo>
                <a:lnTo>
                  <a:pt x="3728717" y="1874631"/>
                </a:lnTo>
                <a:close/>
                <a:moveTo>
                  <a:pt x="2773678" y="960195"/>
                </a:moveTo>
                <a:lnTo>
                  <a:pt x="3688077" y="960195"/>
                </a:lnTo>
                <a:lnTo>
                  <a:pt x="3688077" y="1874595"/>
                </a:lnTo>
                <a:lnTo>
                  <a:pt x="2773678" y="1874595"/>
                </a:lnTo>
                <a:close/>
                <a:moveTo>
                  <a:pt x="1818638" y="960159"/>
                </a:moveTo>
                <a:lnTo>
                  <a:pt x="2733039" y="960159"/>
                </a:lnTo>
                <a:lnTo>
                  <a:pt x="2733039" y="1874559"/>
                </a:lnTo>
                <a:lnTo>
                  <a:pt x="1818638" y="1874559"/>
                </a:lnTo>
                <a:close/>
                <a:moveTo>
                  <a:pt x="863599" y="960123"/>
                </a:moveTo>
                <a:lnTo>
                  <a:pt x="1777998" y="960123"/>
                </a:lnTo>
                <a:lnTo>
                  <a:pt x="1777998" y="1874523"/>
                </a:lnTo>
                <a:lnTo>
                  <a:pt x="863599" y="1874523"/>
                </a:lnTo>
                <a:close/>
                <a:moveTo>
                  <a:pt x="0" y="960087"/>
                </a:moveTo>
                <a:lnTo>
                  <a:pt x="822959" y="960087"/>
                </a:lnTo>
                <a:lnTo>
                  <a:pt x="822959" y="1874487"/>
                </a:lnTo>
                <a:lnTo>
                  <a:pt x="0" y="1874487"/>
                </a:lnTo>
                <a:close/>
                <a:moveTo>
                  <a:pt x="11369033" y="396"/>
                </a:moveTo>
                <a:lnTo>
                  <a:pt x="12191993" y="396"/>
                </a:lnTo>
                <a:lnTo>
                  <a:pt x="12191993" y="914796"/>
                </a:lnTo>
                <a:lnTo>
                  <a:pt x="11369033" y="914796"/>
                </a:lnTo>
                <a:close/>
                <a:moveTo>
                  <a:pt x="10413993" y="360"/>
                </a:moveTo>
                <a:lnTo>
                  <a:pt x="11328393" y="360"/>
                </a:lnTo>
                <a:lnTo>
                  <a:pt x="11328393" y="914760"/>
                </a:lnTo>
                <a:lnTo>
                  <a:pt x="10413993" y="914760"/>
                </a:lnTo>
                <a:close/>
                <a:moveTo>
                  <a:pt x="9458953" y="324"/>
                </a:moveTo>
                <a:lnTo>
                  <a:pt x="10373353" y="324"/>
                </a:lnTo>
                <a:lnTo>
                  <a:pt x="10373353" y="914724"/>
                </a:lnTo>
                <a:lnTo>
                  <a:pt x="9458953" y="914724"/>
                </a:lnTo>
                <a:close/>
                <a:moveTo>
                  <a:pt x="8503913" y="288"/>
                </a:moveTo>
                <a:lnTo>
                  <a:pt x="9418313" y="288"/>
                </a:lnTo>
                <a:lnTo>
                  <a:pt x="9418313" y="914688"/>
                </a:lnTo>
                <a:lnTo>
                  <a:pt x="8503913" y="914688"/>
                </a:lnTo>
                <a:close/>
                <a:moveTo>
                  <a:pt x="7548873" y="252"/>
                </a:moveTo>
                <a:lnTo>
                  <a:pt x="8463273" y="252"/>
                </a:lnTo>
                <a:lnTo>
                  <a:pt x="8463273" y="914652"/>
                </a:lnTo>
                <a:lnTo>
                  <a:pt x="7548873" y="914652"/>
                </a:lnTo>
                <a:close/>
                <a:moveTo>
                  <a:pt x="6593833" y="216"/>
                </a:moveTo>
                <a:lnTo>
                  <a:pt x="7508233" y="216"/>
                </a:lnTo>
                <a:lnTo>
                  <a:pt x="7508233" y="914616"/>
                </a:lnTo>
                <a:lnTo>
                  <a:pt x="6593833" y="914616"/>
                </a:lnTo>
                <a:close/>
                <a:moveTo>
                  <a:pt x="5638794" y="180"/>
                </a:moveTo>
                <a:lnTo>
                  <a:pt x="6553193" y="180"/>
                </a:lnTo>
                <a:lnTo>
                  <a:pt x="6553193" y="914580"/>
                </a:lnTo>
                <a:lnTo>
                  <a:pt x="5638794" y="914580"/>
                </a:lnTo>
                <a:close/>
                <a:moveTo>
                  <a:pt x="4683756" y="144"/>
                </a:moveTo>
                <a:lnTo>
                  <a:pt x="5598154" y="144"/>
                </a:lnTo>
                <a:lnTo>
                  <a:pt x="5598154" y="914544"/>
                </a:lnTo>
                <a:lnTo>
                  <a:pt x="4683756" y="914544"/>
                </a:lnTo>
                <a:close/>
                <a:moveTo>
                  <a:pt x="3728717" y="108"/>
                </a:moveTo>
                <a:lnTo>
                  <a:pt x="4643115" y="108"/>
                </a:lnTo>
                <a:lnTo>
                  <a:pt x="4643115" y="914508"/>
                </a:lnTo>
                <a:lnTo>
                  <a:pt x="3728717" y="914508"/>
                </a:lnTo>
                <a:close/>
                <a:moveTo>
                  <a:pt x="2773679" y="72"/>
                </a:moveTo>
                <a:lnTo>
                  <a:pt x="3688077" y="72"/>
                </a:lnTo>
                <a:lnTo>
                  <a:pt x="3688077" y="914472"/>
                </a:lnTo>
                <a:lnTo>
                  <a:pt x="2773679" y="914472"/>
                </a:lnTo>
                <a:close/>
                <a:moveTo>
                  <a:pt x="1818638" y="36"/>
                </a:moveTo>
                <a:lnTo>
                  <a:pt x="2733039" y="36"/>
                </a:lnTo>
                <a:lnTo>
                  <a:pt x="2733039" y="914436"/>
                </a:lnTo>
                <a:lnTo>
                  <a:pt x="1818638" y="914436"/>
                </a:lnTo>
                <a:close/>
                <a:moveTo>
                  <a:pt x="863599" y="0"/>
                </a:moveTo>
                <a:lnTo>
                  <a:pt x="1777998" y="0"/>
                </a:lnTo>
                <a:lnTo>
                  <a:pt x="1777998" y="914400"/>
                </a:lnTo>
                <a:lnTo>
                  <a:pt x="863599" y="914400"/>
                </a:lnTo>
                <a:close/>
                <a:moveTo>
                  <a:pt x="0" y="0"/>
                </a:moveTo>
                <a:lnTo>
                  <a:pt x="822959" y="0"/>
                </a:lnTo>
                <a:lnTo>
                  <a:pt x="822959" y="914364"/>
                </a:lnTo>
                <a:lnTo>
                  <a:pt x="0" y="914364"/>
                </a:lnTo>
                <a:close/>
              </a:path>
            </a:pathLst>
          </a:custGeom>
          <a:solidFill>
            <a:schemeClr val="tx2">
              <a:lumMod val="85000"/>
            </a:schemeClr>
          </a:solidFill>
        </p:spPr>
        <p:txBody>
          <a:bodyPr wrap="square" anchor="ctr" anchorCtr="0">
            <a:noAutofit/>
          </a:bodyPr>
          <a:lstStyle>
            <a:lvl1pPr algn="ctr">
              <a:defRPr/>
            </a:lvl1pPr>
          </a:lstStyle>
          <a:p>
            <a:r>
              <a:rPr lang="en-US"/>
              <a:t>Click icon to add picture</a:t>
            </a:r>
          </a:p>
        </p:txBody>
      </p:sp>
    </p:spTree>
    <p:extLst>
      <p:ext uri="{BB962C8B-B14F-4D97-AF65-F5344CB8AC3E}">
        <p14:creationId xmlns:p14="http://schemas.microsoft.com/office/powerpoint/2010/main" val="40602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7" name="Picture Placeholder 6">
            <a:extLst>
              <a:ext uri="{FF2B5EF4-FFF2-40B4-BE49-F238E27FC236}">
                <a16:creationId xmlns:a16="http://schemas.microsoft.com/office/drawing/2014/main" id="{CAAA6EAB-A164-4571-B239-A2A05F443E3D}"/>
              </a:ext>
            </a:extLst>
          </p:cNvPr>
          <p:cNvSpPr>
            <a:spLocks noGrp="1"/>
          </p:cNvSpPr>
          <p:nvPr>
            <p:ph type="pic" sz="quarter" idx="17" hasCustomPrompt="1"/>
          </p:nvPr>
        </p:nvSpPr>
        <p:spPr>
          <a:xfrm>
            <a:off x="5193458" y="1"/>
            <a:ext cx="6998543" cy="6857999"/>
          </a:xfrm>
          <a:custGeom>
            <a:avLst/>
            <a:gdLst>
              <a:gd name="connsiteX0" fmla="*/ 1970396 w 6998543"/>
              <a:gd name="connsiteY0" fmla="*/ 0 h 6857999"/>
              <a:gd name="connsiteX1" fmla="*/ 6998543 w 6998543"/>
              <a:gd name="connsiteY1" fmla="*/ 0 h 6857999"/>
              <a:gd name="connsiteX2" fmla="*/ 6998543 w 6998543"/>
              <a:gd name="connsiteY2" fmla="*/ 6857999 h 6857999"/>
              <a:gd name="connsiteX3" fmla="*/ 0 w 69985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998543" h="6857999">
                <a:moveTo>
                  <a:pt x="1970396" y="0"/>
                </a:moveTo>
                <a:lnTo>
                  <a:pt x="6998543" y="0"/>
                </a:lnTo>
                <a:lnTo>
                  <a:pt x="6998543" y="6857999"/>
                </a:lnTo>
                <a:lnTo>
                  <a:pt x="0" y="685799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302133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Picture Placeholder 5"/>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anchor="ctr">
            <a:norm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400965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3B1B-27B9-0398-4E1C-FCDB2232F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0144E-BA08-6ED2-253B-6D7135929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34B6F-346A-2E15-0889-FD31E31058B6}"/>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5" name="Footer Placeholder 4">
            <a:extLst>
              <a:ext uri="{FF2B5EF4-FFF2-40B4-BE49-F238E27FC236}">
                <a16:creationId xmlns:a16="http://schemas.microsoft.com/office/drawing/2014/main" id="{04C831AB-B137-C339-FB61-EED902CC6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6C200-2DF6-BE03-B08B-86F3DF6AD1C3}"/>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299007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E004-3AC2-BC72-859B-6B0167306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9481C-1BBD-D46B-4761-67FAB84552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EBFA1-7753-FE0A-4784-C3DB9DAF60E2}"/>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5" name="Footer Placeholder 4">
            <a:extLst>
              <a:ext uri="{FF2B5EF4-FFF2-40B4-BE49-F238E27FC236}">
                <a16:creationId xmlns:a16="http://schemas.microsoft.com/office/drawing/2014/main" id="{7FDD3B2A-E0E3-D477-9DC1-3A4C444EA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E1FA6-AFE4-7C70-6975-D434696AF8A9}"/>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408656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876F-B5D7-9FD7-3C7F-B34F74280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C388D-3200-7B18-1644-46B9526EA8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883D0-DCD5-25C6-851A-BAC197BD2B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0863F2-6AD7-30EF-B2EA-43A4E14693A8}"/>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6" name="Footer Placeholder 5">
            <a:extLst>
              <a:ext uri="{FF2B5EF4-FFF2-40B4-BE49-F238E27FC236}">
                <a16:creationId xmlns:a16="http://schemas.microsoft.com/office/drawing/2014/main" id="{8974974E-BD0B-C306-F991-1ACBF76912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9E648-0B9B-E4D1-5EE3-7FEB240F1B5C}"/>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41879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1DDB-0D16-E39F-59DC-A726BA7AFE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B0D2B-5C73-AC78-F0F7-53A8B8ED9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4FFEF1-918E-6FDB-5239-9FF80E473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AF0C92-E86E-88E2-565E-8EF4CDFA7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27E00-C1C4-586A-35FF-79257F4DFB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930654-6B0D-93C0-8DCF-5A825A8929E8}"/>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8" name="Footer Placeholder 7">
            <a:extLst>
              <a:ext uri="{FF2B5EF4-FFF2-40B4-BE49-F238E27FC236}">
                <a16:creationId xmlns:a16="http://schemas.microsoft.com/office/drawing/2014/main" id="{A0730A5B-1BAD-2A62-9C55-37EBC60507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1AC564-013D-CAA9-0D26-DDADDE810C22}"/>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409584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6798-DA5D-880F-4E32-4EC44D9239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D5943-D650-1759-B7FA-335F8CEA6882}"/>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4" name="Footer Placeholder 3">
            <a:extLst>
              <a:ext uri="{FF2B5EF4-FFF2-40B4-BE49-F238E27FC236}">
                <a16:creationId xmlns:a16="http://schemas.microsoft.com/office/drawing/2014/main" id="{16D2326F-BFD4-FF49-DC9A-095C7A1843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920945-FD31-739D-3BF3-91B7BAC837EE}"/>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365686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93B71-48A7-1FB2-20CA-C899C03A9278}"/>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3" name="Footer Placeholder 2">
            <a:extLst>
              <a:ext uri="{FF2B5EF4-FFF2-40B4-BE49-F238E27FC236}">
                <a16:creationId xmlns:a16="http://schemas.microsoft.com/office/drawing/2014/main" id="{B7DE8E3F-7477-F522-0326-645A9E54BA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6B0DB-7F0D-0B7B-5858-6F7F53086958}"/>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283311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D5F9-A535-36D8-DD52-0352C04B0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3F9874-C2F9-A5EF-CD22-9E8E0EBBD8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45E1A-D678-1975-D49E-3FBFC9222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A2B64-6F28-2200-F182-81C611941EB9}"/>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6" name="Footer Placeholder 5">
            <a:extLst>
              <a:ext uri="{FF2B5EF4-FFF2-40B4-BE49-F238E27FC236}">
                <a16:creationId xmlns:a16="http://schemas.microsoft.com/office/drawing/2014/main" id="{03ECDCCE-DA3C-1C43-37D4-D6D2E6F4F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D5D05-0B7E-EACC-3F77-6263C1E45890}"/>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388441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D97E-D610-C880-E6D6-DC980ADC7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71559-8FAB-3C16-5F9A-EDAC21E17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1D5D9D-EF1A-0765-2124-3201B9601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564FD-2DFF-9373-4D1A-C6DBE2A5A475}"/>
              </a:ext>
            </a:extLst>
          </p:cNvPr>
          <p:cNvSpPr>
            <a:spLocks noGrp="1"/>
          </p:cNvSpPr>
          <p:nvPr>
            <p:ph type="dt" sz="half" idx="10"/>
          </p:nvPr>
        </p:nvSpPr>
        <p:spPr/>
        <p:txBody>
          <a:bodyPr/>
          <a:lstStyle/>
          <a:p>
            <a:fld id="{FA5D881B-72A6-4B7E-B2BF-45A3DC1FBAA9}" type="datetimeFigureOut">
              <a:rPr lang="en-US" smtClean="0"/>
              <a:t>7/9/2024</a:t>
            </a:fld>
            <a:endParaRPr lang="en-US"/>
          </a:p>
        </p:txBody>
      </p:sp>
      <p:sp>
        <p:nvSpPr>
          <p:cNvPr id="6" name="Footer Placeholder 5">
            <a:extLst>
              <a:ext uri="{FF2B5EF4-FFF2-40B4-BE49-F238E27FC236}">
                <a16:creationId xmlns:a16="http://schemas.microsoft.com/office/drawing/2014/main" id="{09451D90-03D6-56AB-E2C2-B863E51A2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74D1D-3B84-9A35-3574-5039D64FB7D9}"/>
              </a:ext>
            </a:extLst>
          </p:cNvPr>
          <p:cNvSpPr>
            <a:spLocks noGrp="1"/>
          </p:cNvSpPr>
          <p:nvPr>
            <p:ph type="sldNum" sz="quarter" idx="12"/>
          </p:nvPr>
        </p:nvSpPr>
        <p:spPr/>
        <p:txBody>
          <a:bodyPr/>
          <a:lstStyle/>
          <a:p>
            <a:fld id="{8F34EAA8-AD13-4798-9FB0-5B55020BF5B6}" type="slidenum">
              <a:rPr lang="en-US" smtClean="0"/>
              <a:t>‹#›</a:t>
            </a:fld>
            <a:endParaRPr lang="en-US"/>
          </a:p>
        </p:txBody>
      </p:sp>
    </p:spTree>
    <p:extLst>
      <p:ext uri="{BB962C8B-B14F-4D97-AF65-F5344CB8AC3E}">
        <p14:creationId xmlns:p14="http://schemas.microsoft.com/office/powerpoint/2010/main" val="109596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4ED4-3E7C-C29F-1AFD-E5E33A31B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F31EA-1507-7AE9-FCC2-03A6F7554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23849-8DB0-EF9E-E632-CEED4CEB0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5D881B-72A6-4B7E-B2BF-45A3DC1FBAA9}" type="datetimeFigureOut">
              <a:rPr lang="en-US" smtClean="0"/>
              <a:t>7/9/2024</a:t>
            </a:fld>
            <a:endParaRPr lang="en-US"/>
          </a:p>
        </p:txBody>
      </p:sp>
      <p:sp>
        <p:nvSpPr>
          <p:cNvPr id="5" name="Footer Placeholder 4">
            <a:extLst>
              <a:ext uri="{FF2B5EF4-FFF2-40B4-BE49-F238E27FC236}">
                <a16:creationId xmlns:a16="http://schemas.microsoft.com/office/drawing/2014/main" id="{E7BD638C-656B-609C-4038-4D171D095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B8BA62-07D1-CFD9-931B-9CD013E41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34EAA8-AD13-4798-9FB0-5B55020BF5B6}" type="slidenum">
              <a:rPr lang="en-US" smtClean="0"/>
              <a:t>‹#›</a:t>
            </a:fld>
            <a:endParaRPr lang="en-US"/>
          </a:p>
        </p:txBody>
      </p:sp>
    </p:spTree>
    <p:extLst>
      <p:ext uri="{BB962C8B-B14F-4D97-AF65-F5344CB8AC3E}">
        <p14:creationId xmlns:p14="http://schemas.microsoft.com/office/powerpoint/2010/main" val="3482053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2.png"/><Relationship Id="rId4" Type="http://schemas.openxmlformats.org/officeDocument/2006/relationships/image" Target="../media/image4.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5B3D-8998-6945-6094-BFD1693EBB6C}"/>
              </a:ext>
            </a:extLst>
          </p:cNvPr>
          <p:cNvSpPr>
            <a:spLocks noGrp="1"/>
          </p:cNvSpPr>
          <p:nvPr>
            <p:ph type="ctrTitle"/>
          </p:nvPr>
        </p:nvSpPr>
        <p:spPr>
          <a:xfrm>
            <a:off x="436372" y="5336079"/>
            <a:ext cx="10592174" cy="1000655"/>
          </a:xfrm>
        </p:spPr>
        <p:txBody>
          <a:bodyPr anchor="t">
            <a:noAutofit/>
          </a:bodyPr>
          <a:lstStyle/>
          <a:p>
            <a:pPr algn="l"/>
            <a:r>
              <a:rPr lang="en-US" sz="2800" b="1" dirty="0">
                <a:solidFill>
                  <a:srgbClr val="7030A0"/>
                </a:solidFill>
              </a:rPr>
              <a:t>Physical Activity and Excess Body Weight and Adiposity for Adults.</a:t>
            </a:r>
            <a:br>
              <a:rPr lang="en-US" sz="2800" b="1" dirty="0">
                <a:solidFill>
                  <a:schemeClr val="accent3"/>
                </a:solidFill>
              </a:rPr>
            </a:br>
            <a:r>
              <a:rPr lang="en-US" sz="2800" b="1" dirty="0">
                <a:solidFill>
                  <a:srgbClr val="00B0F0"/>
                </a:solidFill>
              </a:rPr>
              <a:t>Consensus Statement for the American College of Sports Medicine</a:t>
            </a:r>
            <a:br>
              <a:rPr lang="en-US" sz="2800" b="1" dirty="0">
                <a:solidFill>
                  <a:schemeClr val="accent1"/>
                </a:solidFill>
              </a:rPr>
            </a:br>
            <a:endParaRPr lang="en-US" sz="2800" b="1" dirty="0">
              <a:solidFill>
                <a:schemeClr val="accent3"/>
              </a:solidFill>
            </a:endParaRPr>
          </a:p>
        </p:txBody>
      </p:sp>
      <p:pic>
        <p:nvPicPr>
          <p:cNvPr id="4" name="Picture 3" descr="A window with many square windows&#10;&#10;Description automatically generated">
            <a:extLst>
              <a:ext uri="{FF2B5EF4-FFF2-40B4-BE49-F238E27FC236}">
                <a16:creationId xmlns:a16="http://schemas.microsoft.com/office/drawing/2014/main" id="{525D8561-A203-B0FB-653C-14BBDCF94E41}"/>
              </a:ext>
            </a:extLst>
          </p:cNvPr>
          <p:cNvPicPr>
            <a:picLocks noChangeAspect="1"/>
          </p:cNvPicPr>
          <p:nvPr/>
        </p:nvPicPr>
        <p:blipFill rotWithShape="1">
          <a:blip r:embed="rId2"/>
          <a:srcRect l="13529" r="11749" b="1"/>
          <a:stretch/>
        </p:blipFill>
        <p:spPr>
          <a:xfrm>
            <a:off x="-1" y="10"/>
            <a:ext cx="12192001" cy="4201449"/>
          </a:xfrm>
          <a:prstGeom prst="rect">
            <a:avLst/>
          </a:prstGeom>
        </p:spPr>
      </p:pic>
      <p:sp>
        <p:nvSpPr>
          <p:cNvPr id="3" name="Subtitle 2">
            <a:extLst>
              <a:ext uri="{FF2B5EF4-FFF2-40B4-BE49-F238E27FC236}">
                <a16:creationId xmlns:a16="http://schemas.microsoft.com/office/drawing/2014/main" id="{C91C3119-9FEE-33D6-EA11-AF956EEF47C3}"/>
              </a:ext>
            </a:extLst>
          </p:cNvPr>
          <p:cNvSpPr>
            <a:spLocks noGrp="1"/>
          </p:cNvSpPr>
          <p:nvPr>
            <p:ph type="subTitle" idx="1"/>
          </p:nvPr>
        </p:nvSpPr>
        <p:spPr>
          <a:xfrm>
            <a:off x="436372" y="5051551"/>
            <a:ext cx="9416898" cy="484374"/>
          </a:xfrm>
        </p:spPr>
        <p:txBody>
          <a:bodyPr anchor="b">
            <a:noAutofit/>
          </a:bodyPr>
          <a:lstStyle/>
          <a:p>
            <a:pPr algn="l"/>
            <a:endParaRPr lang="en-US" sz="2000" b="1" dirty="0">
              <a:ln w="0"/>
              <a:solidFill>
                <a:schemeClr val="accent1"/>
              </a:solidFill>
              <a:effectLst>
                <a:outerShdw blurRad="38100" dist="25400" dir="5400000" algn="ctr" rotWithShape="0">
                  <a:srgbClr val="6E747A">
                    <a:alpha val="43000"/>
                  </a:srgbClr>
                </a:outerShdw>
              </a:effectLst>
              <a:latin typeface="+mj-lt"/>
            </a:endParaRPr>
          </a:p>
          <a:p>
            <a:pPr algn="l"/>
            <a:r>
              <a:rPr lang="en-US" sz="2800" b="1" dirty="0">
                <a:ln w="0"/>
                <a:effectLst>
                  <a:outerShdw blurRad="38100" dist="25400" dir="5400000" algn="ctr" rotWithShape="0">
                    <a:srgbClr val="6E747A">
                      <a:alpha val="43000"/>
                    </a:srgbClr>
                  </a:outerShdw>
                </a:effectLst>
                <a:latin typeface="+mj-lt"/>
              </a:rPr>
              <a:t>American College of Sports Medicine</a:t>
            </a:r>
          </a:p>
          <a:p>
            <a:pPr algn="l"/>
            <a:endParaRPr lang="en-US" sz="2000" dirty="0">
              <a:solidFill>
                <a:schemeClr val="tx2"/>
              </a:solidFill>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974BA35F-4D48-E60C-C652-928000C8F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72" y="306171"/>
            <a:ext cx="2043302" cy="741981"/>
          </a:xfrm>
          <a:prstGeom prst="rect">
            <a:avLst/>
          </a:prstGeom>
        </p:spPr>
      </p:pic>
    </p:spTree>
    <p:extLst>
      <p:ext uri="{BB962C8B-B14F-4D97-AF65-F5344CB8AC3E}">
        <p14:creationId xmlns:p14="http://schemas.microsoft.com/office/powerpoint/2010/main" val="332097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10</a:t>
            </a:fld>
            <a:endParaRPr lang="en-US" sz="1200" dirty="0">
              <a:solidFill>
                <a:schemeClr val="bg1"/>
              </a:solidFill>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6779906F-60C9-C08A-0790-83701FB6B499}"/>
              </a:ext>
            </a:extLst>
          </p:cNvPr>
          <p:cNvSpPr/>
          <p:nvPr/>
        </p:nvSpPr>
        <p:spPr bwMode="auto">
          <a:xfrm>
            <a:off x="80212" y="4476234"/>
            <a:ext cx="206252" cy="369332"/>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3" name="TextBox 2">
            <a:extLst>
              <a:ext uri="{FF2B5EF4-FFF2-40B4-BE49-F238E27FC236}">
                <a16:creationId xmlns:a16="http://schemas.microsoft.com/office/drawing/2014/main" id="{738896A9-3EE6-07E5-63CF-BBDC5D48613B}"/>
              </a:ext>
            </a:extLst>
          </p:cNvPr>
          <p:cNvSpPr txBox="1"/>
          <p:nvPr/>
        </p:nvSpPr>
        <p:spPr>
          <a:xfrm>
            <a:off x="1463040" y="292101"/>
            <a:ext cx="8071330" cy="867930"/>
          </a:xfrm>
          <a:prstGeom prst="rect">
            <a:avLst/>
          </a:prstGeom>
          <a:noFill/>
        </p:spPr>
        <p:txBody>
          <a:bodyPr wrap="square" rtlCol="0">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1">
                    <a:lumMod val="60000"/>
                    <a:lumOff val="40000"/>
                  </a:schemeClr>
                </a:solidFill>
                <a:latin typeface="Raleway Light" pitchFamily="2" charset="0"/>
              </a:rPr>
              <a:t>PA Treatment </a:t>
            </a:r>
            <a:r>
              <a:rPr lang="en-US" altLang="en-US" sz="2800" b="1" dirty="0">
                <a:latin typeface="Raleway Light" pitchFamily="2" charset="0"/>
              </a:rPr>
              <a:t>Considerations</a:t>
            </a:r>
            <a:endParaRPr lang="en-US" sz="2800" dirty="0">
              <a:latin typeface="Raleway Light" pitchFamily="2" charset="0"/>
            </a:endParaRPr>
          </a:p>
        </p:txBody>
      </p:sp>
      <p:graphicFrame>
        <p:nvGraphicFramePr>
          <p:cNvPr id="17" name="TextBox 3">
            <a:extLst>
              <a:ext uri="{FF2B5EF4-FFF2-40B4-BE49-F238E27FC236}">
                <a16:creationId xmlns:a16="http://schemas.microsoft.com/office/drawing/2014/main" id="{3C2A099E-6618-2BD6-6F10-4C1F8732C720}"/>
              </a:ext>
            </a:extLst>
          </p:cNvPr>
          <p:cNvGraphicFramePr/>
          <p:nvPr>
            <p:extLst>
              <p:ext uri="{D42A27DB-BD31-4B8C-83A1-F6EECF244321}">
                <p14:modId xmlns:p14="http://schemas.microsoft.com/office/powerpoint/2010/main" val="1702169735"/>
              </p:ext>
            </p:extLst>
          </p:nvPr>
        </p:nvGraphicFramePr>
        <p:xfrm>
          <a:off x="320306" y="1298400"/>
          <a:ext cx="11693894"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a black square&#10;&#10;Description automatically generated with medium confidence">
            <a:extLst>
              <a:ext uri="{FF2B5EF4-FFF2-40B4-BE49-F238E27FC236}">
                <a16:creationId xmlns:a16="http://schemas.microsoft.com/office/drawing/2014/main" id="{72E47FE3-828D-6CC9-C9D5-776194B450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Tree>
    <p:extLst>
      <p:ext uri="{BB962C8B-B14F-4D97-AF65-F5344CB8AC3E}">
        <p14:creationId xmlns:p14="http://schemas.microsoft.com/office/powerpoint/2010/main" val="758206892"/>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1346886" y="322642"/>
            <a:ext cx="8187483" cy="1311128"/>
          </a:xfrm>
          <a:prstGeom prst="rect">
            <a:avLst/>
          </a:prstGeom>
          <a:noFill/>
        </p:spPr>
        <p:txBody>
          <a:bodyPr wrap="square">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1"/>
                </a:solidFill>
                <a:latin typeface="Raleway Light" pitchFamily="2" charset="0"/>
              </a:rPr>
              <a:t>PA Intensity </a:t>
            </a:r>
            <a:r>
              <a:rPr lang="en-US" altLang="en-US" sz="2800" b="1" dirty="0">
                <a:latin typeface="Raleway Light" pitchFamily="2" charset="0"/>
              </a:rPr>
              <a:t>Considerations</a:t>
            </a:r>
            <a:endParaRPr lang="en-US" sz="2800" dirty="0">
              <a:latin typeface="Raleway Light" pitchFamily="2" charset="0"/>
            </a:endParaRPr>
          </a:p>
          <a:p>
            <a:pPr algn="ctr">
              <a:lnSpc>
                <a:spcPct val="90000"/>
              </a:lnSpc>
            </a:pPr>
            <a:endParaRPr lang="en-US" sz="3200" dirty="0">
              <a:latin typeface="Raleway" pitchFamily="2" charset="77"/>
            </a:endParaRPr>
          </a:p>
        </p:txBody>
      </p:sp>
      <p:graphicFrame>
        <p:nvGraphicFramePr>
          <p:cNvPr id="14" name="TextBox 11">
            <a:extLst>
              <a:ext uri="{FF2B5EF4-FFF2-40B4-BE49-F238E27FC236}">
                <a16:creationId xmlns:a16="http://schemas.microsoft.com/office/drawing/2014/main" id="{8B9026F9-74E7-D89B-5ECE-C2F1EBC9020E}"/>
              </a:ext>
            </a:extLst>
          </p:cNvPr>
          <p:cNvGraphicFramePr/>
          <p:nvPr>
            <p:extLst>
              <p:ext uri="{D42A27DB-BD31-4B8C-83A1-F6EECF244321}">
                <p14:modId xmlns:p14="http://schemas.microsoft.com/office/powerpoint/2010/main" val="2525652646"/>
              </p:ext>
            </p:extLst>
          </p:nvPr>
        </p:nvGraphicFramePr>
        <p:xfrm>
          <a:off x="727495" y="2055690"/>
          <a:ext cx="10737010"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40466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2082577" y="190317"/>
            <a:ext cx="8026845" cy="1311128"/>
          </a:xfrm>
          <a:prstGeom prst="rect">
            <a:avLst/>
          </a:prstGeom>
          <a:noFill/>
        </p:spPr>
        <p:txBody>
          <a:bodyPr wrap="square">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1"/>
                </a:solidFill>
                <a:latin typeface="Raleway Light" pitchFamily="2" charset="0"/>
              </a:rPr>
              <a:t>Dietary</a:t>
            </a:r>
            <a:r>
              <a:rPr lang="en-US" altLang="en-US" sz="2800" b="1" dirty="0">
                <a:solidFill>
                  <a:schemeClr val="accent2">
                    <a:lumMod val="75000"/>
                  </a:schemeClr>
                </a:solidFill>
                <a:latin typeface="Raleway Light" pitchFamily="2" charset="0"/>
              </a:rPr>
              <a:t> </a:t>
            </a:r>
            <a:r>
              <a:rPr lang="en-US" altLang="en-US" sz="2800" b="1" dirty="0">
                <a:latin typeface="Raleway Light" pitchFamily="2" charset="0"/>
              </a:rPr>
              <a:t>Considerations</a:t>
            </a:r>
            <a:endParaRPr lang="en-US" sz="2800" dirty="0">
              <a:latin typeface="Raleway Light" pitchFamily="2" charset="0"/>
            </a:endParaRPr>
          </a:p>
          <a:p>
            <a:pPr algn="ctr">
              <a:lnSpc>
                <a:spcPct val="90000"/>
              </a:lnSpc>
            </a:pPr>
            <a:endParaRPr lang="en-US" sz="3200" dirty="0">
              <a:latin typeface="Raleway" pitchFamily="2" charset="77"/>
            </a:endParaRPr>
          </a:p>
        </p:txBody>
      </p:sp>
      <p:graphicFrame>
        <p:nvGraphicFramePr>
          <p:cNvPr id="14" name="TextBox 11">
            <a:extLst>
              <a:ext uri="{FF2B5EF4-FFF2-40B4-BE49-F238E27FC236}">
                <a16:creationId xmlns:a16="http://schemas.microsoft.com/office/drawing/2014/main" id="{F5EFFDC6-B66A-20ED-98B6-4A29EE9E1087}"/>
              </a:ext>
            </a:extLst>
          </p:cNvPr>
          <p:cNvGraphicFramePr/>
          <p:nvPr>
            <p:extLst>
              <p:ext uri="{D42A27DB-BD31-4B8C-83A1-F6EECF244321}">
                <p14:modId xmlns:p14="http://schemas.microsoft.com/office/powerpoint/2010/main" val="1693307313"/>
              </p:ext>
            </p:extLst>
          </p:nvPr>
        </p:nvGraphicFramePr>
        <p:xfrm>
          <a:off x="727495" y="1612245"/>
          <a:ext cx="10737010" cy="5055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428524"/>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1334529" y="190317"/>
            <a:ext cx="8199840" cy="1698927"/>
          </a:xfrm>
          <a:prstGeom prst="rect">
            <a:avLst/>
          </a:prstGeom>
          <a:noFill/>
        </p:spPr>
        <p:txBody>
          <a:bodyPr wrap="square">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1"/>
                </a:solidFill>
                <a:latin typeface="Raleway Light" pitchFamily="2" charset="0"/>
              </a:rPr>
              <a:t>PA and Regulation of Energy Intake and Eating Behavior </a:t>
            </a:r>
            <a:r>
              <a:rPr lang="en-US" altLang="en-US" sz="2800" b="1" dirty="0">
                <a:latin typeface="Raleway Light" pitchFamily="2" charset="0"/>
              </a:rPr>
              <a:t>Considerations</a:t>
            </a:r>
            <a:endParaRPr lang="en-US" sz="2800" dirty="0">
              <a:latin typeface="Raleway Light" pitchFamily="2" charset="0"/>
            </a:endParaRPr>
          </a:p>
          <a:p>
            <a:pPr algn="ctr">
              <a:lnSpc>
                <a:spcPct val="90000"/>
              </a:lnSpc>
            </a:pPr>
            <a:endParaRPr lang="en-US" sz="3200" dirty="0">
              <a:latin typeface="Raleway" pitchFamily="2" charset="77"/>
            </a:endParaRPr>
          </a:p>
        </p:txBody>
      </p:sp>
      <p:graphicFrame>
        <p:nvGraphicFramePr>
          <p:cNvPr id="14" name="TextBox 11">
            <a:extLst>
              <a:ext uri="{FF2B5EF4-FFF2-40B4-BE49-F238E27FC236}">
                <a16:creationId xmlns:a16="http://schemas.microsoft.com/office/drawing/2014/main" id="{AA7745DE-F352-1247-911E-2B8E04F6B4C5}"/>
              </a:ext>
            </a:extLst>
          </p:cNvPr>
          <p:cNvGraphicFramePr/>
          <p:nvPr>
            <p:extLst>
              <p:ext uri="{D42A27DB-BD31-4B8C-83A1-F6EECF244321}">
                <p14:modId xmlns:p14="http://schemas.microsoft.com/office/powerpoint/2010/main" val="972027951"/>
              </p:ext>
            </p:extLst>
          </p:nvPr>
        </p:nvGraphicFramePr>
        <p:xfrm>
          <a:off x="308918" y="1445741"/>
          <a:ext cx="11547739" cy="5103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Run with solid fill">
            <a:extLst>
              <a:ext uri="{FF2B5EF4-FFF2-40B4-BE49-F238E27FC236}">
                <a16:creationId xmlns:a16="http://schemas.microsoft.com/office/drawing/2014/main" id="{7758CE66-CA5B-945C-F6FC-E3F32794CC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0916" y="1731723"/>
            <a:ext cx="914400" cy="914400"/>
          </a:xfrm>
          <a:prstGeom prst="rect">
            <a:avLst/>
          </a:prstGeom>
        </p:spPr>
      </p:pic>
      <p:pic>
        <p:nvPicPr>
          <p:cNvPr id="9" name="Graphic 8" descr="Run with solid fill">
            <a:extLst>
              <a:ext uri="{FF2B5EF4-FFF2-40B4-BE49-F238E27FC236}">
                <a16:creationId xmlns:a16="http://schemas.microsoft.com/office/drawing/2014/main" id="{EDCA8E84-F7F1-FBC5-53CF-12D558FB44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55316" y="1731723"/>
            <a:ext cx="914400" cy="914400"/>
          </a:xfrm>
          <a:prstGeom prst="rect">
            <a:avLst/>
          </a:prstGeom>
        </p:spPr>
      </p:pic>
      <p:pic>
        <p:nvPicPr>
          <p:cNvPr id="11" name="Graphic 10" descr="Run with solid fill">
            <a:extLst>
              <a:ext uri="{FF2B5EF4-FFF2-40B4-BE49-F238E27FC236}">
                <a16:creationId xmlns:a16="http://schemas.microsoft.com/office/drawing/2014/main" id="{3B70DC2C-B605-DAC7-28E5-7820CA12B3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69716" y="1731723"/>
            <a:ext cx="914400" cy="914400"/>
          </a:xfrm>
          <a:prstGeom prst="rect">
            <a:avLst/>
          </a:prstGeom>
        </p:spPr>
      </p:pic>
    </p:spTree>
    <p:extLst>
      <p:ext uri="{BB962C8B-B14F-4D97-AF65-F5344CB8AC3E}">
        <p14:creationId xmlns:p14="http://schemas.microsoft.com/office/powerpoint/2010/main" val="1605121554"/>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1433385" y="322642"/>
            <a:ext cx="8100984" cy="1311128"/>
          </a:xfrm>
          <a:prstGeom prst="rect">
            <a:avLst/>
          </a:prstGeom>
          <a:noFill/>
        </p:spPr>
        <p:txBody>
          <a:bodyPr wrap="square">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1"/>
                </a:solidFill>
                <a:latin typeface="Raleway Light" pitchFamily="2" charset="0"/>
              </a:rPr>
              <a:t>Population and Individual Specific</a:t>
            </a:r>
            <a:r>
              <a:rPr lang="en-US" altLang="en-US" sz="2800" b="1" dirty="0">
                <a:solidFill>
                  <a:schemeClr val="accent2">
                    <a:lumMod val="75000"/>
                  </a:schemeClr>
                </a:solidFill>
                <a:latin typeface="Raleway Light" pitchFamily="2" charset="0"/>
              </a:rPr>
              <a:t> </a:t>
            </a:r>
            <a:r>
              <a:rPr lang="en-US" altLang="en-US" sz="2800" b="1" dirty="0">
                <a:latin typeface="Raleway Light" pitchFamily="2" charset="0"/>
              </a:rPr>
              <a:t>Considerations</a:t>
            </a:r>
            <a:endParaRPr lang="en-US" sz="2800" dirty="0">
              <a:latin typeface="Raleway Light" pitchFamily="2" charset="0"/>
            </a:endParaRPr>
          </a:p>
          <a:p>
            <a:pPr algn="ctr">
              <a:lnSpc>
                <a:spcPct val="90000"/>
              </a:lnSpc>
            </a:pPr>
            <a:endParaRPr lang="en-US" sz="3200" dirty="0">
              <a:latin typeface="Raleway" pitchFamily="2" charset="77"/>
            </a:endParaRPr>
          </a:p>
        </p:txBody>
      </p:sp>
      <p:graphicFrame>
        <p:nvGraphicFramePr>
          <p:cNvPr id="14" name="TextBox 11">
            <a:extLst>
              <a:ext uri="{FF2B5EF4-FFF2-40B4-BE49-F238E27FC236}">
                <a16:creationId xmlns:a16="http://schemas.microsoft.com/office/drawing/2014/main" id="{4A367C0E-7C5B-C37D-6706-23C7ECE43420}"/>
              </a:ext>
            </a:extLst>
          </p:cNvPr>
          <p:cNvGraphicFramePr/>
          <p:nvPr>
            <p:extLst>
              <p:ext uri="{D42A27DB-BD31-4B8C-83A1-F6EECF244321}">
                <p14:modId xmlns:p14="http://schemas.microsoft.com/office/powerpoint/2010/main" val="169367573"/>
              </p:ext>
            </p:extLst>
          </p:nvPr>
        </p:nvGraphicFramePr>
        <p:xfrm>
          <a:off x="400833" y="1387786"/>
          <a:ext cx="11572865" cy="5470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86641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1309815" y="322642"/>
            <a:ext cx="8224554" cy="1311128"/>
          </a:xfrm>
          <a:prstGeom prst="rect">
            <a:avLst/>
          </a:prstGeom>
          <a:noFill/>
        </p:spPr>
        <p:txBody>
          <a:bodyPr wrap="square">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1"/>
                </a:solidFill>
                <a:latin typeface="Raleway Light" pitchFamily="2" charset="0"/>
              </a:rPr>
              <a:t>Strategies for Supporting PA </a:t>
            </a:r>
            <a:r>
              <a:rPr lang="en-US" altLang="en-US" sz="2800" b="1" dirty="0">
                <a:latin typeface="Raleway Light" pitchFamily="2" charset="0"/>
              </a:rPr>
              <a:t>Considerations</a:t>
            </a:r>
            <a:endParaRPr lang="en-US" sz="2800" dirty="0">
              <a:latin typeface="Raleway Light" pitchFamily="2" charset="0"/>
            </a:endParaRPr>
          </a:p>
          <a:p>
            <a:pPr algn="ctr">
              <a:lnSpc>
                <a:spcPct val="90000"/>
              </a:lnSpc>
            </a:pPr>
            <a:endParaRPr lang="en-US" sz="3200" dirty="0">
              <a:latin typeface="Raleway" pitchFamily="2" charset="77"/>
            </a:endParaRPr>
          </a:p>
        </p:txBody>
      </p:sp>
      <p:graphicFrame>
        <p:nvGraphicFramePr>
          <p:cNvPr id="14" name="TextBox 11">
            <a:extLst>
              <a:ext uri="{FF2B5EF4-FFF2-40B4-BE49-F238E27FC236}">
                <a16:creationId xmlns:a16="http://schemas.microsoft.com/office/drawing/2014/main" id="{DABFBC8F-33A3-B4F6-C106-D51F5ABDAA98}"/>
              </a:ext>
            </a:extLst>
          </p:cNvPr>
          <p:cNvGraphicFramePr/>
          <p:nvPr>
            <p:extLst>
              <p:ext uri="{D42A27DB-BD31-4B8C-83A1-F6EECF244321}">
                <p14:modId xmlns:p14="http://schemas.microsoft.com/office/powerpoint/2010/main" val="3998962315"/>
              </p:ext>
            </p:extLst>
          </p:nvPr>
        </p:nvGraphicFramePr>
        <p:xfrm>
          <a:off x="261257" y="1544596"/>
          <a:ext cx="11595401" cy="4990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5930355"/>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Slide Number Placeholder 10">
            <a:extLst>
              <a:ext uri="{FF2B5EF4-FFF2-40B4-BE49-F238E27FC236}">
                <a16:creationId xmlns:a16="http://schemas.microsoft.com/office/drawing/2014/main" id="{7D5D7BA0-6095-4EA0-BC8D-B15FA96CB01F}"/>
              </a:ext>
            </a:extLst>
          </p:cNvPr>
          <p:cNvSpPr>
            <a:spLocks noGrp="1"/>
          </p:cNvSpPr>
          <p:nvPr>
            <p:ph type="sldNum" sz="quarter" idx="12"/>
          </p:nvPr>
        </p:nvSpPr>
        <p:spPr>
          <a:xfrm>
            <a:off x="8805333" y="6356350"/>
            <a:ext cx="2743200" cy="365125"/>
          </a:xfrm>
        </p:spPr>
        <p:txBody>
          <a:bodyPr>
            <a:normAutofit/>
          </a:bodyPr>
          <a:lstStyle/>
          <a:p>
            <a:pPr>
              <a:spcAft>
                <a:spcPts val="600"/>
              </a:spcAft>
            </a:pPr>
            <a:fld id="{3C6DF47B-3BED-4C75-ACAB-4344E1B376FE}" type="slidenum">
              <a:rPr lang="en-US" smtClean="0"/>
              <a:pPr>
                <a:spcAft>
                  <a:spcPts val="600"/>
                </a:spcAft>
              </a:pPr>
              <a:t>16</a:t>
            </a:fld>
            <a:endParaRPr lang="en-US"/>
          </a:p>
        </p:txBody>
      </p:sp>
      <p:sp>
        <p:nvSpPr>
          <p:cNvPr id="40" name="Isosceles Triangle 3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iagram of a flowchart&#10;&#10;Description automatically generated">
            <a:extLst>
              <a:ext uri="{FF2B5EF4-FFF2-40B4-BE49-F238E27FC236}">
                <a16:creationId xmlns:a16="http://schemas.microsoft.com/office/drawing/2014/main" id="{3F2A7890-526E-7F84-02A9-9485BE128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22" y="643467"/>
            <a:ext cx="10037956" cy="5571065"/>
          </a:xfrm>
          <a:prstGeom prst="rect">
            <a:avLst/>
          </a:prstGeom>
          <a:ln>
            <a:noFill/>
          </a:ln>
        </p:spPr>
      </p:pic>
      <p:sp>
        <p:nvSpPr>
          <p:cNvPr id="41" name="Isosceles Triangle 4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515605"/>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4397D3-B1CF-3630-5FA8-4A7A895066FB}"/>
              </a:ext>
            </a:extLst>
          </p:cNvPr>
          <p:cNvSpPr txBox="1"/>
          <p:nvPr/>
        </p:nvSpPr>
        <p:spPr>
          <a:xfrm>
            <a:off x="876693" y="741391"/>
            <a:ext cx="4597747"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3200" b="1" kern="1200">
                <a:solidFill>
                  <a:schemeClr val="tx1"/>
                </a:solidFill>
                <a:latin typeface="+mj-lt"/>
                <a:ea typeface="+mj-ea"/>
                <a:cs typeface="+mj-cs"/>
              </a:rPr>
              <a:t>Summary</a:t>
            </a:r>
            <a:endParaRPr lang="en-US" sz="3200" kern="1200">
              <a:solidFill>
                <a:schemeClr val="tx1"/>
              </a:solidFill>
              <a:latin typeface="+mj-lt"/>
              <a:ea typeface="+mj-ea"/>
              <a:cs typeface="+mj-cs"/>
            </a:endParaRPr>
          </a:p>
          <a:p>
            <a:pPr>
              <a:lnSpc>
                <a:spcPct val="90000"/>
              </a:lnSpc>
              <a:spcBef>
                <a:spcPct val="0"/>
              </a:spcBef>
              <a:spcAft>
                <a:spcPts val="600"/>
              </a:spcAft>
            </a:pPr>
            <a:endParaRPr lang="en-US" sz="3200" kern="1200">
              <a:solidFill>
                <a:schemeClr val="tx1"/>
              </a:solidFill>
              <a:latin typeface="+mj-lt"/>
              <a:ea typeface="+mj-ea"/>
              <a:cs typeface="+mj-cs"/>
            </a:endParaRPr>
          </a:p>
        </p:txBody>
      </p:sp>
      <p:sp>
        <p:nvSpPr>
          <p:cNvPr id="3" name="TextBox 2">
            <a:extLst>
              <a:ext uri="{FF2B5EF4-FFF2-40B4-BE49-F238E27FC236}">
                <a16:creationId xmlns:a16="http://schemas.microsoft.com/office/drawing/2014/main" id="{09B7E9B8-298D-6C9A-72DA-1EA2C1F18135}"/>
              </a:ext>
            </a:extLst>
          </p:cNvPr>
          <p:cNvSpPr txBox="1"/>
          <p:nvPr/>
        </p:nvSpPr>
        <p:spPr>
          <a:xfrm>
            <a:off x="776936" y="1886705"/>
            <a:ext cx="10218165" cy="3447832"/>
          </a:xfrm>
          <a:prstGeom prst="rect">
            <a:avLst/>
          </a:prstGeom>
        </p:spPr>
        <p:txBody>
          <a:bodyPr vert="horz" lIns="91440" tIns="45720" rIns="91440" bIns="45720" rtlCol="0" anchor="t">
            <a:normAutofit fontScale="62500" lnSpcReduction="20000"/>
          </a:bodyPr>
          <a:lstStyle/>
          <a:p>
            <a:pPr indent="-228600">
              <a:lnSpc>
                <a:spcPct val="90000"/>
              </a:lnSpc>
              <a:spcAft>
                <a:spcPts val="600"/>
              </a:spcAft>
              <a:buFont typeface="Arial" panose="020B0604020202020204" pitchFamily="34" charset="0"/>
              <a:buChar char="•"/>
            </a:pPr>
            <a:r>
              <a:rPr lang="en-US" sz="2900" dirty="0">
                <a:latin typeface="Calibri" panose="020F0502020204030204" pitchFamily="34" charset="0"/>
              </a:rPr>
              <a:t>These consensus statements update prior ACSM position statements </a:t>
            </a:r>
            <a:r>
              <a:rPr lang="en-US" sz="2900" baseline="30000" dirty="0">
                <a:solidFill>
                  <a:srgbClr val="FF0000"/>
                </a:solidFill>
                <a:latin typeface="Calibri" panose="020F0502020204030204" pitchFamily="34" charset="0"/>
              </a:rPr>
              <a:t>(1,2) </a:t>
            </a:r>
            <a:r>
              <a:rPr lang="en-US" sz="2900" dirty="0">
                <a:latin typeface="Calibri" panose="020F0502020204030204" pitchFamily="34" charset="0"/>
              </a:rPr>
              <a:t>and consensus paper </a:t>
            </a:r>
            <a:r>
              <a:rPr lang="en-US" sz="2900" baseline="30000" dirty="0">
                <a:solidFill>
                  <a:srgbClr val="FF0000"/>
                </a:solidFill>
                <a:latin typeface="Calibri" panose="020F0502020204030204" pitchFamily="34" charset="0"/>
              </a:rPr>
              <a:t>(3)</a:t>
            </a:r>
            <a:r>
              <a:rPr lang="en-US" sz="2900" dirty="0">
                <a:solidFill>
                  <a:srgbClr val="FF0000"/>
                </a:solidFill>
                <a:latin typeface="Calibri" panose="020F0502020204030204" pitchFamily="34" charset="0"/>
              </a:rPr>
              <a:t> </a:t>
            </a:r>
            <a:r>
              <a:rPr lang="en-US" sz="2900" dirty="0">
                <a:latin typeface="Calibri" panose="020F0502020204030204" pitchFamily="34" charset="0"/>
              </a:rPr>
              <a:t>considerations on the importance of PA within the context of body weight and body composition regulation with new perspectives on pertinent clinical and public health considerations and the need for research.</a:t>
            </a:r>
          </a:p>
          <a:p>
            <a:pPr indent="-228600">
              <a:lnSpc>
                <a:spcPct val="90000"/>
              </a:lnSpc>
              <a:spcAft>
                <a:spcPts val="600"/>
              </a:spcAft>
              <a:buFont typeface="Arial" panose="020B0604020202020204" pitchFamily="34" charset="0"/>
              <a:buChar char="•"/>
            </a:pPr>
            <a:r>
              <a:rPr lang="en-US" sz="2900" dirty="0">
                <a:latin typeface="Calibri" panose="020F0502020204030204" pitchFamily="34" charset="0"/>
              </a:rPr>
              <a:t>Within this context, ACSM advocates for PA to be a key element of prevention and treatment efforts for EBWA with a focus on </a:t>
            </a:r>
          </a:p>
          <a:p>
            <a:pPr lvl="1" indent="-228600">
              <a:lnSpc>
                <a:spcPct val="90000"/>
              </a:lnSpc>
              <a:spcAft>
                <a:spcPts val="600"/>
              </a:spcAft>
              <a:buFont typeface="Arial" panose="020B0604020202020204" pitchFamily="34" charset="0"/>
              <a:buChar char="•"/>
            </a:pPr>
            <a:r>
              <a:rPr lang="en-US" sz="2900" dirty="0">
                <a:latin typeface="Calibri" panose="020F0502020204030204" pitchFamily="34" charset="0"/>
              </a:rPr>
              <a:t>Inclusive approaches to facilitate adoption and sustained engagement of PA of all persons</a:t>
            </a:r>
          </a:p>
          <a:p>
            <a:pPr lvl="1" indent="-228600">
              <a:lnSpc>
                <a:spcPct val="90000"/>
              </a:lnSpc>
              <a:spcAft>
                <a:spcPts val="600"/>
              </a:spcAft>
              <a:buFont typeface="Arial" panose="020B0604020202020204" pitchFamily="34" charset="0"/>
              <a:buChar char="•"/>
            </a:pPr>
            <a:r>
              <a:rPr lang="en-US" sz="2900" dirty="0">
                <a:latin typeface="Calibri" panose="020F0502020204030204" pitchFamily="34" charset="0"/>
              </a:rPr>
              <a:t>Providing access to environments, facilities, equipment and evidence-based programs in support of PA in an equitable manner for all persons and should consider PA benefits as a covered benefit by employers and other  health care payers</a:t>
            </a:r>
          </a:p>
          <a:p>
            <a:pPr lvl="1" indent="-228600">
              <a:lnSpc>
                <a:spcPct val="90000"/>
              </a:lnSpc>
              <a:spcAft>
                <a:spcPts val="600"/>
              </a:spcAft>
              <a:buFont typeface="Arial" panose="020B0604020202020204" pitchFamily="34" charset="0"/>
              <a:buChar char="•"/>
            </a:pPr>
            <a:r>
              <a:rPr lang="en-US" sz="2900" dirty="0">
                <a:latin typeface="Calibri" panose="020F0502020204030204" pitchFamily="34" charset="0"/>
              </a:rPr>
              <a:t>Support for inclusion of appropriately trained and certified exercise professionals within clinical, public health and heath fitness teams targeting EBWA prevention and treatment</a:t>
            </a:r>
          </a:p>
          <a:p>
            <a:pPr lvl="1" indent="-228600">
              <a:lnSpc>
                <a:spcPct val="90000"/>
              </a:lnSpc>
              <a:spcAft>
                <a:spcPts val="600"/>
              </a:spcAft>
              <a:buFont typeface="Arial" panose="020B0604020202020204" pitchFamily="34" charset="0"/>
              <a:buChar char="•"/>
            </a:pPr>
            <a:r>
              <a:rPr lang="en-US" sz="2900" dirty="0">
                <a:latin typeface="Calibri" panose="020F0502020204030204" pitchFamily="34" charset="0"/>
              </a:rPr>
              <a:t>Approaches to be considered within the context of holistic health and well-being, and involve shared decision-making between the patient and healthcare provider</a:t>
            </a:r>
          </a:p>
          <a:p>
            <a:pPr lvl="3" indent="-228600">
              <a:lnSpc>
                <a:spcPct val="90000"/>
              </a:lnSpc>
              <a:spcAft>
                <a:spcPts val="600"/>
              </a:spcAft>
              <a:buFont typeface="Arial" panose="020B0604020202020204" pitchFamily="34" charset="0"/>
              <a:buChar char="•"/>
            </a:pPr>
            <a:endParaRPr lang="en-US" sz="1900" dirty="0"/>
          </a:p>
          <a:p>
            <a:pPr marL="228600" lvl="1">
              <a:lnSpc>
                <a:spcPct val="90000"/>
              </a:lnSpc>
              <a:spcAft>
                <a:spcPts val="600"/>
              </a:spcAft>
            </a:pPr>
            <a:r>
              <a:rPr lang="en-US" sz="1900" dirty="0"/>
              <a: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8556" y="0"/>
            <a:ext cx="4416545" cy="1600998"/>
          </a:xfrm>
          <a:prstGeom prst="rect">
            <a:avLst/>
          </a:prstGeom>
        </p:spPr>
      </p:pic>
      <p:grpSp>
        <p:nvGrpSpPr>
          <p:cNvPr id="58" name="Group 57">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6" name="Rectangle 35">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086848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18</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698081" y="240804"/>
            <a:ext cx="11256484" cy="707886"/>
          </a:xfrm>
          <a:prstGeom prst="rect">
            <a:avLst/>
          </a:prstGeom>
          <a:noFill/>
        </p:spPr>
        <p:txBody>
          <a:bodyPr wrap="square" rtlCol="0">
            <a:spAutoFit/>
          </a:bodyPr>
          <a:lstStyle/>
          <a:p>
            <a:r>
              <a:rPr lang="en-US" sz="2800" b="1" dirty="0">
                <a:latin typeface="Arial" panose="020B0604020202020204" pitchFamily="34" charset="0"/>
                <a:ea typeface="+mn-lt"/>
                <a:cs typeface="Arial" panose="020B0604020202020204" pitchFamily="34" charset="0"/>
              </a:rPr>
              <a:t>References</a:t>
            </a:r>
          </a:p>
          <a:p>
            <a:pPr marL="228600" indent="-228600">
              <a:buFont typeface="+mj-lt"/>
              <a:buAutoNum type="arabicPeriod" startAt="11"/>
            </a:pPr>
            <a:endParaRPr lang="en-US" sz="1200" b="1" dirty="0">
              <a:latin typeface="Arial" panose="020B0604020202020204" pitchFamily="34" charset="0"/>
              <a:ea typeface="+mn-lt"/>
              <a:cs typeface="Arial" panose="020B0604020202020204" pitchFamily="34" charset="0"/>
            </a:endParaRPr>
          </a:p>
        </p:txBody>
      </p:sp>
      <p:sp>
        <p:nvSpPr>
          <p:cNvPr id="7" name="TextBox 6">
            <a:extLst>
              <a:ext uri="{FF2B5EF4-FFF2-40B4-BE49-F238E27FC236}">
                <a16:creationId xmlns:a16="http://schemas.microsoft.com/office/drawing/2014/main" id="{EB241114-D7B5-C18E-2AD7-24877080DBDB}"/>
              </a:ext>
            </a:extLst>
          </p:cNvPr>
          <p:cNvSpPr txBox="1"/>
          <p:nvPr/>
        </p:nvSpPr>
        <p:spPr>
          <a:xfrm>
            <a:off x="698081" y="1030911"/>
            <a:ext cx="11036719" cy="5325753"/>
          </a:xfrm>
          <a:prstGeom prst="rect">
            <a:avLst/>
          </a:prstGeom>
          <a:noFill/>
        </p:spPr>
        <p:txBody>
          <a:bodyPr wrap="square">
            <a:spAutoFit/>
          </a:bodyPr>
          <a:lstStyle/>
          <a:p>
            <a:pPr marL="457200" marR="0" indent="-457200" algn="just">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Calibri" panose="020F0502020204030204" pitchFamily="34" charset="0"/>
              </a:rPr>
              <a:t>1. </a:t>
            </a:r>
            <a:r>
              <a:rPr lang="en-US" sz="1200" dirty="0">
                <a:effectLst/>
                <a:latin typeface="Calibri" panose="020F0502020204030204" pitchFamily="34" charset="0"/>
                <a:ea typeface="Calibri" panose="020F0502020204030204" pitchFamily="34" charset="0"/>
                <a:cs typeface="Calibri" panose="020F0502020204030204" pitchFamily="34" charset="0"/>
              </a:rPr>
              <a:t>Donnelly JE, Blair SN, </a:t>
            </a:r>
            <a:r>
              <a:rPr lang="en-US" sz="1200" dirty="0" err="1">
                <a:effectLst/>
                <a:latin typeface="Calibri" panose="020F0502020204030204" pitchFamily="34" charset="0"/>
                <a:ea typeface="Calibri" panose="020F0502020204030204" pitchFamily="34" charset="0"/>
                <a:cs typeface="Calibri" panose="020F0502020204030204" pitchFamily="34" charset="0"/>
              </a:rPr>
              <a:t>Jakicic</a:t>
            </a:r>
            <a:r>
              <a:rPr lang="en-US" sz="1200" dirty="0">
                <a:effectLst/>
                <a:latin typeface="Calibri" panose="020F0502020204030204" pitchFamily="34" charset="0"/>
                <a:ea typeface="Calibri" panose="020F0502020204030204" pitchFamily="34" charset="0"/>
                <a:cs typeface="Calibri" panose="020F0502020204030204" pitchFamily="34" charset="0"/>
              </a:rPr>
              <a:t> JM, </a:t>
            </a:r>
            <a:r>
              <a:rPr lang="en-US" sz="1200" dirty="0" err="1">
                <a:effectLst/>
                <a:latin typeface="Calibri" panose="020F0502020204030204" pitchFamily="34" charset="0"/>
                <a:ea typeface="Calibri" panose="020F0502020204030204" pitchFamily="34" charset="0"/>
                <a:cs typeface="Calibri" panose="020F0502020204030204" pitchFamily="34" charset="0"/>
              </a:rPr>
              <a:t>Manore</a:t>
            </a:r>
            <a:r>
              <a:rPr lang="en-US" sz="1200" dirty="0">
                <a:effectLst/>
                <a:latin typeface="Calibri" panose="020F0502020204030204" pitchFamily="34" charset="0"/>
                <a:ea typeface="Calibri" panose="020F0502020204030204" pitchFamily="34" charset="0"/>
                <a:cs typeface="Calibri" panose="020F0502020204030204" pitchFamily="34" charset="0"/>
              </a:rPr>
              <a:t> MM, Rankin JW, Smith BK. ACSM position stand on appropriate intervention strategies for weight loss  and prevention of weight regain for adults. Med Sci Sports </a:t>
            </a:r>
            <a:r>
              <a:rPr lang="en-US" sz="1200" dirty="0" err="1">
                <a:effectLst/>
                <a:latin typeface="Calibri" panose="020F0502020204030204" pitchFamily="34" charset="0"/>
                <a:ea typeface="Calibri" panose="020F0502020204030204" pitchFamily="34" charset="0"/>
                <a:cs typeface="Calibri" panose="020F0502020204030204" pitchFamily="34" charset="0"/>
              </a:rPr>
              <a:t>Exerc</a:t>
            </a:r>
            <a:r>
              <a:rPr lang="en-US" sz="1200" dirty="0">
                <a:effectLst/>
                <a:latin typeface="Calibri" panose="020F0502020204030204" pitchFamily="34" charset="0"/>
                <a:ea typeface="Calibri" panose="020F0502020204030204" pitchFamily="34" charset="0"/>
                <a:cs typeface="Calibri" panose="020F0502020204030204" pitchFamily="34" charset="0"/>
              </a:rPr>
              <a:t>. 2009;42(2):459-71.</a:t>
            </a:r>
          </a:p>
          <a:p>
            <a:pPr marL="457200" marR="0" indent="-457200" algn="just">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 </a:t>
            </a:r>
            <a:r>
              <a:rPr lang="en-US" sz="1200" dirty="0" err="1">
                <a:effectLst/>
                <a:latin typeface="Calibri" panose="020F0502020204030204" pitchFamily="34" charset="0"/>
                <a:ea typeface="Calibri" panose="020F0502020204030204" pitchFamily="34" charset="0"/>
                <a:cs typeface="Calibri" panose="020F0502020204030204" pitchFamily="34" charset="0"/>
              </a:rPr>
              <a:t>Jakicic</a:t>
            </a:r>
            <a:r>
              <a:rPr lang="en-US" sz="1200" dirty="0">
                <a:effectLst/>
                <a:latin typeface="Calibri" panose="020F0502020204030204" pitchFamily="34" charset="0"/>
                <a:ea typeface="Calibri" panose="020F0502020204030204" pitchFamily="34" charset="0"/>
                <a:cs typeface="Calibri" panose="020F0502020204030204" pitchFamily="34" charset="0"/>
              </a:rPr>
              <a:t> JM, Clark K, Coleman E, Donnelly JE, </a:t>
            </a:r>
            <a:r>
              <a:rPr lang="en-US" sz="1200" dirty="0" err="1">
                <a:effectLst/>
                <a:latin typeface="Calibri" panose="020F0502020204030204" pitchFamily="34" charset="0"/>
                <a:ea typeface="Calibri" panose="020F0502020204030204" pitchFamily="34" charset="0"/>
                <a:cs typeface="Calibri" panose="020F0502020204030204" pitchFamily="34" charset="0"/>
              </a:rPr>
              <a:t>Foreyt</a:t>
            </a:r>
            <a:r>
              <a:rPr lang="en-US" sz="1200" dirty="0">
                <a:effectLst/>
                <a:latin typeface="Calibri" panose="020F0502020204030204" pitchFamily="34" charset="0"/>
                <a:ea typeface="Calibri" panose="020F0502020204030204" pitchFamily="34" charset="0"/>
                <a:cs typeface="Calibri" panose="020F0502020204030204" pitchFamily="34" charset="0"/>
              </a:rPr>
              <a:t> J, </a:t>
            </a:r>
            <a:r>
              <a:rPr lang="en-US" sz="1200" dirty="0" err="1">
                <a:effectLst/>
                <a:latin typeface="Calibri" panose="020F0502020204030204" pitchFamily="34" charset="0"/>
                <a:ea typeface="Calibri" panose="020F0502020204030204" pitchFamily="34" charset="0"/>
                <a:cs typeface="Calibri" panose="020F0502020204030204" pitchFamily="34" charset="0"/>
              </a:rPr>
              <a:t>Melanson</a:t>
            </a:r>
            <a:r>
              <a:rPr lang="en-US" sz="1200" dirty="0">
                <a:effectLst/>
                <a:latin typeface="Calibri" panose="020F0502020204030204" pitchFamily="34" charset="0"/>
                <a:ea typeface="Calibri" panose="020F0502020204030204" pitchFamily="34" charset="0"/>
                <a:cs typeface="Calibri" panose="020F0502020204030204" pitchFamily="34" charset="0"/>
              </a:rPr>
              <a:t> E, et al. American College of Sports Medicine Position Stand: Appropriate Intervention Strategies for Weight Loss and Prevention of Weight Regain for Adults. Med Sci Sports </a:t>
            </a:r>
            <a:r>
              <a:rPr lang="en-US" sz="1200" dirty="0" err="1">
                <a:effectLst/>
                <a:latin typeface="Calibri" panose="020F0502020204030204" pitchFamily="34" charset="0"/>
                <a:ea typeface="Calibri" panose="020F0502020204030204" pitchFamily="34" charset="0"/>
                <a:cs typeface="Calibri" panose="020F0502020204030204" pitchFamily="34" charset="0"/>
              </a:rPr>
              <a:t>Exerc</a:t>
            </a:r>
            <a:r>
              <a:rPr lang="en-US" sz="1200" dirty="0">
                <a:effectLst/>
                <a:latin typeface="Calibri" panose="020F0502020204030204" pitchFamily="34" charset="0"/>
                <a:ea typeface="Calibri" panose="020F0502020204030204" pitchFamily="34" charset="0"/>
                <a:cs typeface="Calibri" panose="020F0502020204030204" pitchFamily="34" charset="0"/>
              </a:rPr>
              <a:t>. 2001;33(12):2145-56.</a:t>
            </a:r>
          </a:p>
          <a:p>
            <a:pPr marL="457200" marR="0" indent="-457200" algn="just">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 </a:t>
            </a:r>
            <a:r>
              <a:rPr lang="en-US" sz="1200" dirty="0" err="1">
                <a:effectLst/>
                <a:latin typeface="Calibri" panose="020F0502020204030204" pitchFamily="34" charset="0"/>
                <a:ea typeface="Calibri" panose="020F0502020204030204" pitchFamily="34" charset="0"/>
                <a:cs typeface="Calibri" panose="020F0502020204030204" pitchFamily="34" charset="0"/>
              </a:rPr>
              <a:t>Jakicic</a:t>
            </a:r>
            <a:r>
              <a:rPr lang="en-US" sz="1200" dirty="0">
                <a:effectLst/>
                <a:latin typeface="Calibri" panose="020F0502020204030204" pitchFamily="34" charset="0"/>
                <a:ea typeface="Calibri" panose="020F0502020204030204" pitchFamily="34" charset="0"/>
                <a:cs typeface="Calibri" panose="020F0502020204030204" pitchFamily="34" charset="0"/>
              </a:rPr>
              <a:t> JM, Powell KE, Campbell WW, DiPietro L, Pate RR, </a:t>
            </a:r>
            <a:r>
              <a:rPr lang="en-US" sz="1200" dirty="0" err="1">
                <a:effectLst/>
                <a:latin typeface="Calibri" panose="020F0502020204030204" pitchFamily="34" charset="0"/>
                <a:ea typeface="Calibri" panose="020F0502020204030204" pitchFamily="34" charset="0"/>
                <a:cs typeface="Calibri" panose="020F0502020204030204" pitchFamily="34" charset="0"/>
              </a:rPr>
              <a:t>Pesctello</a:t>
            </a:r>
            <a:r>
              <a:rPr lang="en-US" sz="1200" dirty="0">
                <a:effectLst/>
                <a:latin typeface="Calibri" panose="020F0502020204030204" pitchFamily="34" charset="0"/>
                <a:ea typeface="Calibri" panose="020F0502020204030204" pitchFamily="34" charset="0"/>
                <a:cs typeface="Calibri" panose="020F0502020204030204" pitchFamily="34" charset="0"/>
              </a:rPr>
              <a:t> LS, et al. Physical activity and the prevention of weight gain in adults: A systematic review. Med Sci Sports </a:t>
            </a:r>
            <a:r>
              <a:rPr lang="en-US" sz="1200" dirty="0" err="1">
                <a:effectLst/>
                <a:latin typeface="Calibri" panose="020F0502020204030204" pitchFamily="34" charset="0"/>
                <a:ea typeface="Calibri" panose="020F0502020204030204" pitchFamily="34" charset="0"/>
                <a:cs typeface="Calibri" panose="020F0502020204030204" pitchFamily="34" charset="0"/>
              </a:rPr>
              <a:t>Exerc</a:t>
            </a:r>
            <a:r>
              <a:rPr lang="en-US" sz="1200" dirty="0">
                <a:effectLst/>
                <a:latin typeface="Calibri" panose="020F0502020204030204" pitchFamily="34" charset="0"/>
                <a:ea typeface="Calibri" panose="020F0502020204030204" pitchFamily="34" charset="0"/>
                <a:cs typeface="Calibri" panose="020F0502020204030204" pitchFamily="34" charset="0"/>
              </a:rPr>
              <a:t>. 2019;51(6):1262-9.</a:t>
            </a:r>
          </a:p>
          <a:p>
            <a:pPr marL="457200" indent="-457200" algn="just">
              <a:lnSpc>
                <a:spcPct val="200000"/>
              </a:lnSpc>
            </a:pPr>
            <a:r>
              <a:rPr lang="en-US" sz="1200" dirty="0">
                <a:latin typeface="Calibri" panose="020F0502020204030204" pitchFamily="34" charset="0"/>
                <a:ea typeface="Calibri" panose="020F0502020204030204" pitchFamily="34" charset="0"/>
                <a:cs typeface="Calibri" panose="020F0502020204030204" pitchFamily="34" charset="0"/>
              </a:rPr>
              <a:t>4. </a:t>
            </a:r>
            <a:r>
              <a:rPr lang="en-US" sz="1200" dirty="0">
                <a:effectLst/>
                <a:latin typeface="Calibri" panose="020F0502020204030204" pitchFamily="34" charset="0"/>
                <a:ea typeface="Calibri" panose="020F0502020204030204" pitchFamily="34" charset="0"/>
                <a:cs typeface="Calibri" panose="020F0502020204030204" pitchFamily="34" charset="0"/>
              </a:rPr>
              <a:t>World health statistics 2023: monitoring health for the SDGs, Sustainable Development Goals. Geneva: World Health Organization, 2023.</a:t>
            </a:r>
          </a:p>
          <a:p>
            <a:pPr marL="457200" marR="0" indent="-457200" algn="just">
              <a:lnSpc>
                <a:spcPct val="200000"/>
              </a:lnSpc>
              <a:spcBef>
                <a:spcPts val="0"/>
              </a:spcBef>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5. </a:t>
            </a:r>
            <a:r>
              <a:rPr lang="en-US" sz="1200" dirty="0">
                <a:effectLst/>
                <a:latin typeface="Calibri" panose="020F0502020204030204" pitchFamily="34" charset="0"/>
                <a:ea typeface="Calibri" panose="020F0502020204030204" pitchFamily="34" charset="0"/>
              </a:rPr>
              <a:t>Bray GA, </a:t>
            </a:r>
            <a:r>
              <a:rPr lang="en-US" sz="1200" dirty="0" err="1">
                <a:effectLst/>
                <a:latin typeface="Calibri" panose="020F0502020204030204" pitchFamily="34" charset="0"/>
                <a:ea typeface="Calibri" panose="020F0502020204030204" pitchFamily="34" charset="0"/>
              </a:rPr>
              <a:t>Heisel</a:t>
            </a:r>
            <a:r>
              <a:rPr lang="en-US" sz="1200" dirty="0">
                <a:effectLst/>
                <a:latin typeface="Calibri" panose="020F0502020204030204" pitchFamily="34" charset="0"/>
                <a:ea typeface="Calibri" panose="020F0502020204030204" pitchFamily="34" charset="0"/>
              </a:rPr>
              <a:t> WE, Afshin A, Jensen MD, Dietz WH, Long M, et al. The science of obesity management: an Endocrine Society scientific statement. Endocrine reviews. 2018;39:1-54.</a:t>
            </a:r>
          </a:p>
          <a:p>
            <a:pPr marL="457200" marR="0" indent="-457200" algn="just">
              <a:lnSpc>
                <a:spcPct val="200000"/>
              </a:lnSpc>
              <a:spcBef>
                <a:spcPts val="0"/>
              </a:spcBef>
              <a:spcAft>
                <a:spcPts val="0"/>
              </a:spcAft>
            </a:pPr>
            <a:r>
              <a:rPr lang="en-US" sz="1200" dirty="0">
                <a:latin typeface="Calibri" panose="020F0502020204030204" pitchFamily="34" charset="0"/>
                <a:ea typeface="Calibri" panose="020F0502020204030204" pitchFamily="34" charset="0"/>
              </a:rPr>
              <a:t>6. </a:t>
            </a:r>
            <a:r>
              <a:rPr lang="en-US" sz="1200" dirty="0" err="1">
                <a:effectLst/>
                <a:latin typeface="Calibri" panose="020F0502020204030204" pitchFamily="34" charset="0"/>
                <a:ea typeface="Calibri" panose="020F0502020204030204" pitchFamily="34" charset="0"/>
              </a:rPr>
              <a:t>Hampl</a:t>
            </a:r>
            <a:r>
              <a:rPr lang="en-US" sz="1200" dirty="0">
                <a:effectLst/>
                <a:latin typeface="Calibri" panose="020F0502020204030204" pitchFamily="34" charset="0"/>
                <a:ea typeface="Calibri" panose="020F0502020204030204" pitchFamily="34" charset="0"/>
              </a:rPr>
              <a:t> SE, </a:t>
            </a:r>
            <a:r>
              <a:rPr lang="en-US" sz="1200" dirty="0" err="1">
                <a:effectLst/>
                <a:latin typeface="Calibri" panose="020F0502020204030204" pitchFamily="34" charset="0"/>
                <a:ea typeface="Calibri" panose="020F0502020204030204" pitchFamily="34" charset="0"/>
              </a:rPr>
              <a:t>Hassink</a:t>
            </a:r>
            <a:r>
              <a:rPr lang="en-US" sz="1200" dirty="0">
                <a:effectLst/>
                <a:latin typeface="Calibri" panose="020F0502020204030204" pitchFamily="34" charset="0"/>
                <a:ea typeface="Calibri" panose="020F0502020204030204" pitchFamily="34" charset="0"/>
              </a:rPr>
              <a:t> SG, Skinner AC, Armstrong SC, Barlow SE, Bolling CF, et al. Executive Summary: Clinical Practice Guideline for the Evaluation and Treatment of Children and Adolescents With Obesity. Pediatrics. 2023;151(2). </a:t>
            </a:r>
            <a:r>
              <a:rPr lang="en-US" sz="1200" dirty="0" err="1">
                <a:effectLst/>
                <a:latin typeface="Calibri" panose="020F0502020204030204" pitchFamily="34" charset="0"/>
                <a:ea typeface="Calibri" panose="020F0502020204030204" pitchFamily="34" charset="0"/>
              </a:rPr>
              <a:t>doi</a:t>
            </a:r>
            <a:r>
              <a:rPr lang="en-US" sz="1200" dirty="0">
                <a:effectLst/>
                <a:latin typeface="Calibri" panose="020F0502020204030204" pitchFamily="34" charset="0"/>
                <a:ea typeface="Calibri" panose="020F0502020204030204" pitchFamily="34" charset="0"/>
              </a:rPr>
              <a:t>: 10.1542/peds.2022-060641. PubMed PMID: 36622135.</a:t>
            </a:r>
          </a:p>
          <a:p>
            <a:pPr marL="457200" marR="0" indent="-457200" algn="just">
              <a:lnSpc>
                <a:spcPct val="200000"/>
              </a:lnSpc>
              <a:spcBef>
                <a:spcPts val="0"/>
              </a:spcBef>
              <a:spcAft>
                <a:spcPts val="0"/>
              </a:spcAft>
            </a:pPr>
            <a:r>
              <a:rPr lang="en-US" sz="1200" dirty="0">
                <a:latin typeface="Calibri" panose="020F0502020204030204" pitchFamily="34" charset="0"/>
                <a:ea typeface="Calibri" panose="020F0502020204030204" pitchFamily="34" charset="0"/>
              </a:rPr>
              <a:t>7. </a:t>
            </a:r>
            <a:r>
              <a:rPr lang="en-US" sz="1200" dirty="0">
                <a:effectLst/>
                <a:latin typeface="Calibri" panose="020F0502020204030204" pitchFamily="34" charset="0"/>
                <a:ea typeface="Calibri" panose="020F0502020204030204" pitchFamily="34" charset="0"/>
              </a:rPr>
              <a:t>Jensen MD, Ryan DH, </a:t>
            </a:r>
            <a:r>
              <a:rPr lang="en-US" sz="1200" dirty="0" err="1">
                <a:effectLst/>
                <a:latin typeface="Calibri" panose="020F0502020204030204" pitchFamily="34" charset="0"/>
                <a:ea typeface="Calibri" panose="020F0502020204030204" pitchFamily="34" charset="0"/>
              </a:rPr>
              <a:t>Apovian</a:t>
            </a:r>
            <a:r>
              <a:rPr lang="en-US" sz="1200" dirty="0">
                <a:effectLst/>
                <a:latin typeface="Calibri" panose="020F0502020204030204" pitchFamily="34" charset="0"/>
                <a:ea typeface="Calibri" panose="020F0502020204030204" pitchFamily="34" charset="0"/>
              </a:rPr>
              <a:t> CM, Ard JD, </a:t>
            </a:r>
            <a:r>
              <a:rPr lang="en-US" sz="1200" dirty="0" err="1">
                <a:effectLst/>
                <a:latin typeface="Calibri" panose="020F0502020204030204" pitchFamily="34" charset="0"/>
                <a:ea typeface="Calibri" panose="020F0502020204030204" pitchFamily="34" charset="0"/>
              </a:rPr>
              <a:t>Comuzzie</a:t>
            </a:r>
            <a:r>
              <a:rPr lang="en-US" sz="1200" dirty="0">
                <a:effectLst/>
                <a:latin typeface="Calibri" panose="020F0502020204030204" pitchFamily="34" charset="0"/>
                <a:ea typeface="Calibri" panose="020F0502020204030204" pitchFamily="34" charset="0"/>
              </a:rPr>
              <a:t> AG, Donato KA, et al. 2013 AHA/ACC/TOS guideline for the management of overweight and obesity in adults: a report of the American College of Cardiology/American Heart Association Task Force on Practice Guidelines and The Obesity Society. J Am Coll </a:t>
            </a:r>
            <a:r>
              <a:rPr lang="en-US" sz="1200" dirty="0" err="1">
                <a:effectLst/>
                <a:latin typeface="Calibri" panose="020F0502020204030204" pitchFamily="34" charset="0"/>
                <a:ea typeface="Calibri" panose="020F0502020204030204" pitchFamily="34" charset="0"/>
              </a:rPr>
              <a:t>Cardiol</a:t>
            </a:r>
            <a:r>
              <a:rPr lang="en-US" sz="1200" dirty="0">
                <a:effectLst/>
                <a:latin typeface="Calibri" panose="020F0502020204030204" pitchFamily="34" charset="0"/>
                <a:ea typeface="Calibri" panose="020F0502020204030204" pitchFamily="34" charset="0"/>
              </a:rPr>
              <a:t>. 2014;63:2985-3023.</a:t>
            </a:r>
          </a:p>
          <a:p>
            <a:pPr marL="457200" marR="0" indent="-457200" algn="just">
              <a:lnSpc>
                <a:spcPct val="200000"/>
              </a:lnSpc>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41232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19</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698081" y="240804"/>
            <a:ext cx="11256484" cy="707886"/>
          </a:xfrm>
          <a:prstGeom prst="rect">
            <a:avLst/>
          </a:prstGeom>
          <a:noFill/>
        </p:spPr>
        <p:txBody>
          <a:bodyPr wrap="square" rtlCol="0">
            <a:spAutoFit/>
          </a:bodyPr>
          <a:lstStyle/>
          <a:p>
            <a:r>
              <a:rPr lang="en-US" sz="2800" b="1" dirty="0">
                <a:latin typeface="Arial" panose="020B0604020202020204" pitchFamily="34" charset="0"/>
                <a:ea typeface="+mn-lt"/>
                <a:cs typeface="Arial" panose="020B0604020202020204" pitchFamily="34" charset="0"/>
              </a:rPr>
              <a:t>References  (continued)</a:t>
            </a:r>
          </a:p>
          <a:p>
            <a:pPr marL="228600" indent="-228600">
              <a:buFont typeface="+mj-lt"/>
              <a:buAutoNum type="arabicPeriod" startAt="11"/>
            </a:pPr>
            <a:endParaRPr lang="en-US" sz="1200" b="1" dirty="0">
              <a:latin typeface="Arial" panose="020B0604020202020204" pitchFamily="34" charset="0"/>
              <a:ea typeface="+mn-lt"/>
              <a:cs typeface="Arial" panose="020B0604020202020204" pitchFamily="34" charset="0"/>
            </a:endParaRPr>
          </a:p>
        </p:txBody>
      </p:sp>
      <p:sp>
        <p:nvSpPr>
          <p:cNvPr id="7" name="TextBox 6">
            <a:extLst>
              <a:ext uri="{FF2B5EF4-FFF2-40B4-BE49-F238E27FC236}">
                <a16:creationId xmlns:a16="http://schemas.microsoft.com/office/drawing/2014/main" id="{EB241114-D7B5-C18E-2AD7-24877080DBDB}"/>
              </a:ext>
            </a:extLst>
          </p:cNvPr>
          <p:cNvSpPr txBox="1"/>
          <p:nvPr/>
        </p:nvSpPr>
        <p:spPr>
          <a:xfrm>
            <a:off x="698081" y="1139190"/>
            <a:ext cx="11036719" cy="3479094"/>
          </a:xfrm>
          <a:prstGeom prst="rect">
            <a:avLst/>
          </a:prstGeom>
          <a:noFill/>
        </p:spPr>
        <p:txBody>
          <a:bodyPr wrap="square">
            <a:spAutoFit/>
          </a:bodyPr>
          <a:lstStyle/>
          <a:p>
            <a:pPr marL="457200" marR="0" indent="-457200" algn="just">
              <a:lnSpc>
                <a:spcPct val="200000"/>
              </a:lnSpc>
              <a:spcBef>
                <a:spcPts val="0"/>
              </a:spcBef>
              <a:spcAft>
                <a:spcPts val="0"/>
              </a:spcAft>
            </a:pPr>
            <a:r>
              <a:rPr lang="en-US" sz="1400" dirty="0">
                <a:effectLst/>
                <a:latin typeface="Calibri" panose="020F0502020204030204" pitchFamily="34" charset="0"/>
                <a:ea typeface="Calibri" panose="020F0502020204030204" pitchFamily="34" charset="0"/>
              </a:rPr>
              <a:t>8</a:t>
            </a:r>
            <a:r>
              <a:rPr lang="en-US" sz="1200" dirty="0">
                <a:effectLst/>
                <a:latin typeface="Calibri" panose="020F0502020204030204" pitchFamily="34" charset="0"/>
                <a:ea typeface="Calibri" panose="020F0502020204030204" pitchFamily="34" charset="0"/>
              </a:rPr>
              <a:t>.  Jensen MD, Ryan DH, </a:t>
            </a:r>
            <a:r>
              <a:rPr lang="en-US" sz="1200" dirty="0" err="1">
                <a:effectLst/>
                <a:latin typeface="Calibri" panose="020F0502020204030204" pitchFamily="34" charset="0"/>
                <a:ea typeface="Calibri" panose="020F0502020204030204" pitchFamily="34" charset="0"/>
              </a:rPr>
              <a:t>Apovian</a:t>
            </a:r>
            <a:r>
              <a:rPr lang="en-US" sz="1200" dirty="0">
                <a:effectLst/>
                <a:latin typeface="Calibri" panose="020F0502020204030204" pitchFamily="34" charset="0"/>
                <a:ea typeface="Calibri" panose="020F0502020204030204" pitchFamily="34" charset="0"/>
              </a:rPr>
              <a:t> CM, Ard JD, </a:t>
            </a:r>
            <a:r>
              <a:rPr lang="en-US" sz="1200" dirty="0" err="1">
                <a:effectLst/>
                <a:latin typeface="Calibri" panose="020F0502020204030204" pitchFamily="34" charset="0"/>
                <a:ea typeface="Calibri" panose="020F0502020204030204" pitchFamily="34" charset="0"/>
              </a:rPr>
              <a:t>Comuzzie</a:t>
            </a:r>
            <a:r>
              <a:rPr lang="en-US" sz="1200" dirty="0">
                <a:effectLst/>
                <a:latin typeface="Calibri" panose="020F0502020204030204" pitchFamily="34" charset="0"/>
                <a:ea typeface="Calibri" panose="020F0502020204030204" pitchFamily="34" charset="0"/>
              </a:rPr>
              <a:t> AG, Donato KA, et al. 2013 AHA/ACC/TOS guideline for the management of overweight and obesity in adults: a report of the American College of Cardiology/American Heart Association Task Force on Practice Guidelines and The Obesity Society. J Am Coll </a:t>
            </a:r>
            <a:r>
              <a:rPr lang="en-US" sz="1200" dirty="0" err="1">
                <a:effectLst/>
                <a:latin typeface="Calibri" panose="020F0502020204030204" pitchFamily="34" charset="0"/>
                <a:ea typeface="Calibri" panose="020F0502020204030204" pitchFamily="34" charset="0"/>
              </a:rPr>
              <a:t>Cardiol</a:t>
            </a:r>
            <a:r>
              <a:rPr lang="en-US" sz="1200" dirty="0">
                <a:effectLst/>
                <a:latin typeface="Calibri" panose="020F0502020204030204" pitchFamily="34" charset="0"/>
                <a:ea typeface="Calibri" panose="020F0502020204030204" pitchFamily="34" charset="0"/>
              </a:rPr>
              <a:t>. 2014;63:2985-3023.</a:t>
            </a:r>
          </a:p>
          <a:p>
            <a:pPr marL="457200" marR="0" indent="-457200" algn="just">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rPr>
              <a:t>9. Gregg EW, </a:t>
            </a:r>
            <a:r>
              <a:rPr lang="en-US" sz="1200" dirty="0" err="1">
                <a:effectLst/>
                <a:latin typeface="Calibri" panose="020F0502020204030204" pitchFamily="34" charset="0"/>
                <a:ea typeface="Calibri" panose="020F0502020204030204" pitchFamily="34" charset="0"/>
              </a:rPr>
              <a:t>Jakicic</a:t>
            </a:r>
            <a:r>
              <a:rPr lang="en-US" sz="1200" dirty="0">
                <a:effectLst/>
                <a:latin typeface="Calibri" panose="020F0502020204030204" pitchFamily="34" charset="0"/>
                <a:ea typeface="Calibri" panose="020F0502020204030204" pitchFamily="34" charset="0"/>
              </a:rPr>
              <a:t> JM, Blackburn G, </a:t>
            </a:r>
            <a:r>
              <a:rPr lang="en-US" sz="1200" dirty="0" err="1">
                <a:effectLst/>
                <a:latin typeface="Calibri" panose="020F0502020204030204" pitchFamily="34" charset="0"/>
                <a:ea typeface="Calibri" panose="020F0502020204030204" pitchFamily="34" charset="0"/>
              </a:rPr>
              <a:t>Bloomquist</a:t>
            </a:r>
            <a:r>
              <a:rPr lang="en-US" sz="1200" dirty="0">
                <a:effectLst/>
                <a:latin typeface="Calibri" panose="020F0502020204030204" pitchFamily="34" charset="0"/>
                <a:ea typeface="Calibri" panose="020F0502020204030204" pitchFamily="34" charset="0"/>
              </a:rPr>
              <a:t> P, Bray GA, Clark JM, et al. Association of the magnitude of weight loss and changes in physical fitness with long-term cardiovascular disease outcomes in overweight or obese people with type 2 diabetes: a post-hoc analysis of the Look AHEAD </a:t>
            </a:r>
            <a:r>
              <a:rPr lang="en-US" sz="1200" dirty="0" err="1">
                <a:effectLst/>
                <a:latin typeface="Calibri" panose="020F0502020204030204" pitchFamily="34" charset="0"/>
                <a:ea typeface="Calibri" panose="020F0502020204030204" pitchFamily="34" charset="0"/>
              </a:rPr>
              <a:t>randomised</a:t>
            </a:r>
            <a:r>
              <a:rPr lang="en-US" sz="1200" dirty="0">
                <a:effectLst/>
                <a:latin typeface="Calibri" panose="020F0502020204030204" pitchFamily="34" charset="0"/>
                <a:ea typeface="Calibri" panose="020F0502020204030204" pitchFamily="34" charset="0"/>
              </a:rPr>
              <a:t> clinical trial. The lancet Diabetes &amp; endocrinology. 2016;4(11):913-21. </a:t>
            </a:r>
            <a:r>
              <a:rPr lang="en-US" sz="1200" dirty="0" err="1">
                <a:effectLst/>
                <a:latin typeface="Calibri" panose="020F0502020204030204" pitchFamily="34" charset="0"/>
                <a:ea typeface="Calibri" panose="020F0502020204030204" pitchFamily="34" charset="0"/>
              </a:rPr>
              <a:t>Epub</a:t>
            </a:r>
            <a:r>
              <a:rPr lang="en-US" sz="1200" dirty="0">
                <a:effectLst/>
                <a:latin typeface="Calibri" panose="020F0502020204030204" pitchFamily="34" charset="0"/>
                <a:ea typeface="Calibri" panose="020F0502020204030204" pitchFamily="34" charset="0"/>
              </a:rPr>
              <a:t> 20160830. </a:t>
            </a:r>
            <a:r>
              <a:rPr lang="en-US" sz="1200" dirty="0" err="1">
                <a:effectLst/>
                <a:latin typeface="Calibri" panose="020F0502020204030204" pitchFamily="34" charset="0"/>
                <a:ea typeface="Calibri" panose="020F0502020204030204" pitchFamily="34" charset="0"/>
              </a:rPr>
              <a:t>doi</a:t>
            </a:r>
            <a:r>
              <a:rPr lang="en-US" sz="1200" dirty="0">
                <a:effectLst/>
                <a:latin typeface="Calibri" panose="020F0502020204030204" pitchFamily="34" charset="0"/>
                <a:ea typeface="Calibri" panose="020F0502020204030204" pitchFamily="34" charset="0"/>
              </a:rPr>
              <a:t>: 10.1016/s2213-8587(16)30162-0. PubMed PMID: 27595918; PubMed Central PMCID: PMC5094846.</a:t>
            </a:r>
          </a:p>
          <a:p>
            <a:pPr marL="457200" marR="0" indent="-457200" algn="just">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	Pronk NP,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Eneli</a:t>
            </a:r>
            <a:r>
              <a:rPr lang="en-US" sz="1200" dirty="0">
                <a:effectLst/>
                <a:latin typeface="Calibri" panose="020F0502020204030204" pitchFamily="34" charset="0"/>
                <a:ea typeface="Calibri" panose="020F0502020204030204" pitchFamily="34" charset="0"/>
                <a:cs typeface="Times New Roman" panose="02020603050405020304" pitchFamily="18" charset="0"/>
              </a:rPr>
              <a:t> 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Economos</a:t>
            </a:r>
            <a:r>
              <a:rPr lang="en-US" sz="1200" dirty="0">
                <a:effectLst/>
                <a:latin typeface="Calibri" panose="020F0502020204030204" pitchFamily="34" charset="0"/>
                <a:ea typeface="Calibri" panose="020F0502020204030204" pitchFamily="34" charset="0"/>
                <a:cs typeface="Times New Roman" panose="02020603050405020304" pitchFamily="18" charset="0"/>
              </a:rPr>
              <a:t> CD, Bradley D, Fassbender J,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Calancie</a:t>
            </a:r>
            <a:r>
              <a:rPr lang="en-US" sz="1200" dirty="0">
                <a:effectLst/>
                <a:latin typeface="Calibri" panose="020F0502020204030204" pitchFamily="34" charset="0"/>
                <a:ea typeface="Calibri" panose="020F0502020204030204" pitchFamily="34" charset="0"/>
                <a:cs typeface="Times New Roman" panose="02020603050405020304" pitchFamily="18" charset="0"/>
              </a:rPr>
              <a:t> L, et al. Using Systems Science for Strategic Planning of Obesity Prevention and Treatment: The Roundtable on Obesity Solutions Experience. Curr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Probl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Cardiol</a:t>
            </a:r>
            <a:r>
              <a:rPr lang="en-US" sz="1200" dirty="0">
                <a:effectLst/>
                <a:latin typeface="Calibri" panose="020F0502020204030204" pitchFamily="34" charset="0"/>
                <a:ea typeface="Calibri" panose="020F0502020204030204" pitchFamily="34" charset="0"/>
                <a:cs typeface="Times New Roman" panose="02020603050405020304" pitchFamily="18" charset="0"/>
              </a:rPr>
              <a:t>. 2023;48(8):101</a:t>
            </a:r>
            <a:r>
              <a:rPr lang="en-US" sz="1200" dirty="0">
                <a:effectLst/>
                <a:latin typeface="Calibri" panose="020F0502020204030204" pitchFamily="34" charset="0"/>
                <a:ea typeface="Calibri" panose="020F0502020204030204" pitchFamily="34" charset="0"/>
              </a:rPr>
              <a:t> </a:t>
            </a:r>
            <a:endParaRPr lang="en-US" sz="1200" dirty="0">
              <a:latin typeface="Calibri" panose="020F0502020204030204" pitchFamily="34" charset="0"/>
              <a:ea typeface="Calibri" panose="020F0502020204030204" pitchFamily="34" charset="0"/>
            </a:endParaRPr>
          </a:p>
          <a:p>
            <a:pPr marL="457200" marR="0" indent="-457200" algn="just">
              <a:lnSpc>
                <a:spcPct val="200000"/>
              </a:lnSpc>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2665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2">
            <a:extLst>
              <a:ext uri="{FF2B5EF4-FFF2-40B4-BE49-F238E27FC236}">
                <a16:creationId xmlns:a16="http://schemas.microsoft.com/office/drawing/2014/main" id="{A375B8C5-D1DB-1B7D-D16A-E715985FBFE9}"/>
              </a:ext>
            </a:extLst>
          </p:cNvPr>
          <p:cNvSpPr>
            <a:spLocks noChangeArrowheads="1"/>
          </p:cNvSpPr>
          <p:nvPr/>
        </p:nvSpPr>
        <p:spPr bwMode="auto">
          <a:xfrm>
            <a:off x="522526" y="638169"/>
            <a:ext cx="3419856" cy="55831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a:lnSpc>
                <a:spcPct val="90000"/>
              </a:lnSpc>
              <a:spcBef>
                <a:spcPct val="0"/>
              </a:spcBef>
              <a:spcAft>
                <a:spcPts val="600"/>
              </a:spcAft>
              <a:defRPr/>
            </a:pPr>
            <a:r>
              <a:rPr lang="en-US" altLang="en-US" sz="4400" b="1" kern="1200" dirty="0">
                <a:solidFill>
                  <a:schemeClr val="tx1"/>
                </a:solidFill>
                <a:latin typeface="Raleway Light" pitchFamily="2" charset="0"/>
                <a:ea typeface="+mj-ea"/>
                <a:cs typeface="+mj-cs"/>
              </a:rPr>
              <a:t>Purpose of the Update</a:t>
            </a:r>
          </a:p>
        </p:txBody>
      </p:sp>
      <p:sp>
        <p:nvSpPr>
          <p:cNvPr id="1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D9BDB01-051E-3F52-B6D6-F5F1699C2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670" y="5525010"/>
            <a:ext cx="2816764" cy="1021077"/>
          </a:xfrm>
          <a:prstGeom prst="rect">
            <a:avLst/>
          </a:prstGeom>
        </p:spPr>
      </p:pic>
      <p:sp>
        <p:nvSpPr>
          <p:cNvPr id="5" name="TextBox 4">
            <a:extLst>
              <a:ext uri="{FF2B5EF4-FFF2-40B4-BE49-F238E27FC236}">
                <a16:creationId xmlns:a16="http://schemas.microsoft.com/office/drawing/2014/main" id="{2B8EBF7D-1483-A1B3-F22C-9CFBB7F81E07}"/>
              </a:ext>
            </a:extLst>
          </p:cNvPr>
          <p:cNvSpPr txBox="1"/>
          <p:nvPr/>
        </p:nvSpPr>
        <p:spPr>
          <a:xfrm>
            <a:off x="4654296" y="1898367"/>
            <a:ext cx="6335757" cy="2966931"/>
          </a:xfrm>
          <a:prstGeom prst="rect">
            <a:avLst/>
          </a:prstGeom>
        </p:spPr>
        <p:txBody>
          <a:bodyPr vert="horz" lIns="91440" tIns="45720" rIns="91440" bIns="45720" rtlCol="0" anchor="t">
            <a:normAutofit/>
          </a:bodyPr>
          <a:lstStyle/>
          <a:p>
            <a:pPr marL="190510" indent="-228600">
              <a:lnSpc>
                <a:spcPct val="90000"/>
              </a:lnSpc>
              <a:spcAft>
                <a:spcPts val="600"/>
              </a:spcAft>
              <a:buFont typeface="Arial" panose="020B0604020202020204" pitchFamily="34" charset="0"/>
              <a:buChar char="•"/>
              <a:defRPr/>
            </a:pPr>
            <a:endParaRPr lang="en-US" sz="1700" dirty="0"/>
          </a:p>
          <a:p>
            <a:pPr>
              <a:lnSpc>
                <a:spcPct val="90000"/>
              </a:lnSpc>
              <a:spcAft>
                <a:spcPts val="600"/>
              </a:spcAft>
              <a:defRPr/>
            </a:pPr>
            <a:r>
              <a:rPr lang="en-US" sz="2800" dirty="0"/>
              <a:t>This current consensus paper serves as an update and extend prior ACSM position stands (2001, 2009</a:t>
            </a:r>
            <a:r>
              <a:rPr lang="en-US" sz="2800" baseline="30000" dirty="0"/>
              <a:t>)</a:t>
            </a:r>
            <a:r>
              <a:rPr lang="en-US" sz="2800" b="1" baseline="30000" dirty="0"/>
              <a:t>1,2</a:t>
            </a:r>
            <a:r>
              <a:rPr lang="en-US" sz="2800" dirty="0"/>
              <a:t>  and consensus paper (2019)</a:t>
            </a:r>
            <a:r>
              <a:rPr lang="en-US" sz="2800" b="1" baseline="30000" dirty="0"/>
              <a:t>3</a:t>
            </a:r>
            <a:r>
              <a:rPr lang="en-US" sz="2800" b="1" dirty="0"/>
              <a:t> </a:t>
            </a:r>
            <a:r>
              <a:rPr lang="en-US" sz="2800" dirty="0"/>
              <a:t>on the role of physical activity in the prevention of weight gain and obesity. </a:t>
            </a:r>
          </a:p>
          <a:p>
            <a:pPr marL="190510" indent="-228600">
              <a:lnSpc>
                <a:spcPct val="90000"/>
              </a:lnSpc>
              <a:spcAft>
                <a:spcPts val="600"/>
              </a:spcAft>
              <a:buFont typeface="Arial" panose="020B0604020202020204" pitchFamily="34" charset="0"/>
              <a:buChar char="•"/>
              <a:defRPr/>
            </a:pPr>
            <a:endParaRPr lang="en-US" sz="1700" dirty="0"/>
          </a:p>
          <a:p>
            <a:pPr marL="190510" indent="-228600">
              <a:lnSpc>
                <a:spcPct val="90000"/>
              </a:lnSpc>
              <a:spcAft>
                <a:spcPts val="600"/>
              </a:spcAft>
              <a:buFont typeface="Arial" panose="020B0604020202020204" pitchFamily="34" charset="0"/>
              <a:buChar char="•"/>
              <a:defRPr/>
            </a:pPr>
            <a:endParaRPr lang="en-US" sz="1700" dirty="0"/>
          </a:p>
          <a:p>
            <a:pPr indent="-228600">
              <a:lnSpc>
                <a:spcPct val="90000"/>
              </a:lnSpc>
              <a:spcAft>
                <a:spcPts val="600"/>
              </a:spcAft>
              <a:buFont typeface="Arial" panose="020B0604020202020204" pitchFamily="34" charset="0"/>
              <a:buChar char="•"/>
              <a:defRPr/>
            </a:pPr>
            <a:endParaRPr lang="en-US" sz="1700" dirty="0"/>
          </a:p>
        </p:txBody>
      </p:sp>
      <p:sp>
        <p:nvSpPr>
          <p:cNvPr id="2" name="Rectangle 1">
            <a:extLst>
              <a:ext uri="{FF2B5EF4-FFF2-40B4-BE49-F238E27FC236}">
                <a16:creationId xmlns:a16="http://schemas.microsoft.com/office/drawing/2014/main" id="{1F17D596-7180-3032-A694-7127EAFB001B}"/>
              </a:ext>
            </a:extLst>
          </p:cNvPr>
          <p:cNvSpPr/>
          <p:nvPr/>
        </p:nvSpPr>
        <p:spPr>
          <a:xfrm>
            <a:off x="0" y="0"/>
            <a:ext cx="446490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a:defRPr/>
            </a:pPr>
            <a:endParaRPr lang="en-US" sz="1200" dirty="0">
              <a:solidFill>
                <a:srgbClr val="FFFFFF"/>
              </a:solidFill>
              <a:latin typeface="Neue Haas Grotesk Text Pro"/>
            </a:endParaRPr>
          </a:p>
        </p:txBody>
      </p:sp>
    </p:spTree>
    <p:extLst>
      <p:ext uri="{BB962C8B-B14F-4D97-AF65-F5344CB8AC3E}">
        <p14:creationId xmlns:p14="http://schemas.microsoft.com/office/powerpoint/2010/main" val="4150409134"/>
      </p:ext>
    </p:extLst>
  </p:cSld>
  <p:clrMapOvr>
    <a:masterClrMapping/>
  </p:clrMapOvr>
  <mc:AlternateContent xmlns:mc="http://schemas.openxmlformats.org/markup-compatibility/2006" xmlns:p14="http://schemas.microsoft.com/office/powerpoint/2010/main">
    <mc:Choice Requires="p14">
      <p:transition spd="slow" p14:dur="1250">
        <p:blinds/>
      </p:transition>
    </mc:Choice>
    <mc:Fallback xmlns="">
      <p:transition spd="slow">
        <p:blind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2427379"/>
            <a:ext cx="5319062" cy="1928160"/>
          </a:xfrm>
          <a:prstGeom prst="rect">
            <a:avLst/>
          </a:prstGeom>
        </p:spPr>
      </p:pic>
      <p:grpSp>
        <p:nvGrpSpPr>
          <p:cNvPr id="58" name="Group 57">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6" name="Rectangle 35">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B95FE9E-5B98-A2CE-FB1C-354CBD8B5AF9}"/>
              </a:ext>
            </a:extLst>
          </p:cNvPr>
          <p:cNvSpPr txBox="1"/>
          <p:nvPr/>
        </p:nvSpPr>
        <p:spPr>
          <a:xfrm>
            <a:off x="351052" y="371213"/>
            <a:ext cx="9118625" cy="5840060"/>
          </a:xfrm>
          <a:prstGeom prst="rect">
            <a:avLst/>
          </a:prstGeom>
          <a:noFill/>
        </p:spPr>
        <p:txBody>
          <a:bodyPr wrap="square">
            <a:spAutoFit/>
          </a:bodyPr>
          <a:lstStyle/>
          <a:p>
            <a:pPr defTabSz="740664">
              <a:spcAft>
                <a:spcPts val="600"/>
              </a:spcAft>
            </a:pPr>
            <a:r>
              <a:rPr lang="en-US" sz="2800" b="1" kern="1200" dirty="0">
                <a:solidFill>
                  <a:schemeClr val="tx1"/>
                </a:solidFill>
                <a:latin typeface="Arial" panose="020B0604020202020204" pitchFamily="34" charset="0"/>
                <a:ea typeface="+mn-lt"/>
                <a:cs typeface="Arial" panose="020B0604020202020204" pitchFamily="34" charset="0"/>
              </a:rPr>
              <a:t>Acknowledgements</a:t>
            </a:r>
          </a:p>
          <a:p>
            <a:pPr defTabSz="740664">
              <a:spcAft>
                <a:spcPts val="600"/>
              </a:spcAft>
            </a:pPr>
            <a:endParaRPr lang="en-US" sz="1050" b="1" kern="1200" dirty="0">
              <a:solidFill>
                <a:schemeClr val="tx1"/>
              </a:solidFill>
              <a:latin typeface="Arial" panose="020B0604020202020204" pitchFamily="34" charset="0"/>
              <a:ea typeface="+mn-lt"/>
              <a:cs typeface="Arial" panose="020B0604020202020204" pitchFamily="34" charset="0"/>
            </a:endParaRPr>
          </a:p>
          <a:p>
            <a:pPr defTabSz="740664">
              <a:spcAft>
                <a:spcPts val="600"/>
              </a:spcAft>
            </a:pPr>
            <a:r>
              <a:rPr lang="en-US" kern="1200" dirty="0">
                <a:solidFill>
                  <a:srgbClr val="201F1E"/>
                </a:solidFill>
                <a:latin typeface="Calibri" panose="020F0502020204030204" pitchFamily="34" charset="0"/>
                <a:ea typeface="+mn-ea"/>
                <a:cs typeface="+mn-cs"/>
              </a:rPr>
              <a:t>This slide deck was prepared by the ACSM Evidence-Based Practice Committee in collaboration with the authors.</a:t>
            </a:r>
          </a:p>
          <a:p>
            <a:pPr defTabSz="740664">
              <a:spcAft>
                <a:spcPts val="600"/>
              </a:spcAft>
            </a:pPr>
            <a:endParaRPr lang="en-US" kern="1200" dirty="0">
              <a:solidFill>
                <a:srgbClr val="201F1E"/>
              </a:solidFill>
              <a:latin typeface="Calibri" panose="020F0502020204030204" pitchFamily="34" charset="0"/>
              <a:ea typeface="+mn-lt"/>
              <a:cs typeface="Arial" panose="020B0604020202020204" pitchFamily="34" charset="0"/>
            </a:endParaRPr>
          </a:p>
          <a:p>
            <a:pPr defTabSz="740664">
              <a:spcAft>
                <a:spcPts val="600"/>
              </a:spcAft>
            </a:pPr>
            <a:endParaRPr lang="en-US" sz="1400" kern="1200" dirty="0">
              <a:solidFill>
                <a:srgbClr val="201F1E"/>
              </a:solidFill>
              <a:latin typeface="Calibri" panose="020F0502020204030204" pitchFamily="34" charset="0"/>
              <a:ea typeface="+mn-lt"/>
              <a:cs typeface="Arial" panose="020B0604020202020204" pitchFamily="34" charset="0"/>
            </a:endParaRPr>
          </a:p>
          <a:p>
            <a:pPr defTabSz="740664">
              <a:spcAft>
                <a:spcPts val="600"/>
              </a:spcAft>
            </a:pPr>
            <a:r>
              <a:rPr lang="en-US" sz="1400" kern="1200" dirty="0">
                <a:solidFill>
                  <a:schemeClr val="tx1"/>
                </a:solidFill>
                <a:latin typeface="+mn-lt"/>
                <a:ea typeface="+mn-ea"/>
                <a:cs typeface="+mn-cs"/>
              </a:rPr>
              <a:t>Peter T. Katzmarzyk, Ph.D., FACSM</a:t>
            </a:r>
            <a:endParaRPr lang="en-US" sz="1400" kern="1200" dirty="0">
              <a:solidFill>
                <a:srgbClr val="201F1E"/>
              </a:solidFill>
              <a:latin typeface="Calibri" panose="020F0502020204030204" pitchFamily="34" charset="0"/>
              <a:ea typeface="+mn-lt"/>
              <a:cs typeface="Arial" panose="020B0604020202020204" pitchFamily="34" charset="0"/>
            </a:endParaRPr>
          </a:p>
          <a:p>
            <a:pPr defTabSz="740664">
              <a:spcAft>
                <a:spcPts val="600"/>
              </a:spcAft>
            </a:pPr>
            <a:r>
              <a:rPr lang="en-US" sz="1400" kern="1200" dirty="0">
                <a:solidFill>
                  <a:schemeClr val="tx1"/>
                </a:solidFill>
                <a:latin typeface="+mn-lt"/>
                <a:ea typeface="+mn-ea"/>
                <a:cs typeface="+mn-cs"/>
              </a:rPr>
              <a:t>James Patrick MacDonald, M.D., M.P.H. FACSM</a:t>
            </a:r>
          </a:p>
          <a:p>
            <a:pPr defTabSz="740664">
              <a:spcAft>
                <a:spcPts val="600"/>
              </a:spcAft>
            </a:pPr>
            <a:r>
              <a:rPr lang="de-DE" sz="1400" kern="1200" dirty="0">
                <a:solidFill>
                  <a:schemeClr val="tx1"/>
                </a:solidFill>
                <a:latin typeface="+mn-lt"/>
                <a:ea typeface="+mn-ea"/>
                <a:cs typeface="+mn-cs"/>
              </a:rPr>
              <a:t>Christan E. Behrens, Jr., PhD</a:t>
            </a:r>
          </a:p>
          <a:p>
            <a:pPr defTabSz="740664">
              <a:spcAft>
                <a:spcPts val="600"/>
              </a:spcAft>
            </a:pPr>
            <a:r>
              <a:rPr lang="en-US" sz="1400" kern="1200" dirty="0">
                <a:solidFill>
                  <a:schemeClr val="tx1"/>
                </a:solidFill>
                <a:latin typeface="+mn-lt"/>
                <a:ea typeface="+mn-ea"/>
                <a:cs typeface="+mn-cs"/>
              </a:rPr>
              <a:t>Hayley V. MacDonald, Ph.D.</a:t>
            </a:r>
            <a:endParaRPr lang="de-DE" sz="1400" kern="1200" dirty="0">
              <a:solidFill>
                <a:schemeClr val="tx1"/>
              </a:solidFill>
              <a:latin typeface="+mn-lt"/>
              <a:ea typeface="+mn-ea"/>
              <a:cs typeface="+mn-cs"/>
            </a:endParaRPr>
          </a:p>
          <a:p>
            <a:pPr defTabSz="740664">
              <a:spcAft>
                <a:spcPts val="600"/>
              </a:spcAft>
            </a:pPr>
            <a:r>
              <a:rPr lang="en-US" sz="1400" kern="1200" dirty="0">
                <a:solidFill>
                  <a:schemeClr val="tx1"/>
                </a:solidFill>
                <a:latin typeface="+mn-lt"/>
                <a:ea typeface="+mn-ea"/>
                <a:cs typeface="+mn-cs"/>
              </a:rPr>
              <a:t>Christina Anne Day</a:t>
            </a:r>
          </a:p>
          <a:p>
            <a:pPr defTabSz="740664">
              <a:spcAft>
                <a:spcPts val="600"/>
              </a:spcAft>
            </a:pPr>
            <a:r>
              <a:rPr lang="en-US" sz="1400" kern="1200" dirty="0">
                <a:solidFill>
                  <a:schemeClr val="tx1"/>
                </a:solidFill>
                <a:latin typeface="+mn-lt"/>
                <a:ea typeface="+mn-ea"/>
                <a:cs typeface="+mn-cs"/>
              </a:rPr>
              <a:t>Dawn </a:t>
            </a:r>
            <a:r>
              <a:rPr lang="en-US" sz="1400" kern="1200" dirty="0" err="1">
                <a:solidFill>
                  <a:schemeClr val="tx1"/>
                </a:solidFill>
                <a:latin typeface="+mn-lt"/>
                <a:ea typeface="+mn-ea"/>
                <a:cs typeface="+mn-cs"/>
              </a:rPr>
              <a:t>Podulka</a:t>
            </a:r>
            <a:r>
              <a:rPr lang="en-US" sz="1400" kern="1200" dirty="0">
                <a:solidFill>
                  <a:schemeClr val="tx1"/>
                </a:solidFill>
                <a:latin typeface="+mn-lt"/>
                <a:ea typeface="+mn-ea"/>
                <a:cs typeface="+mn-cs"/>
              </a:rPr>
              <a:t> Coe, Ph.D., FACSM</a:t>
            </a:r>
          </a:p>
          <a:p>
            <a:pPr defTabSz="740664">
              <a:spcAft>
                <a:spcPts val="600"/>
              </a:spcAft>
            </a:pPr>
            <a:r>
              <a:rPr lang="en-US" sz="1400" kern="1200" dirty="0">
                <a:solidFill>
                  <a:schemeClr val="tx1"/>
                </a:solidFill>
                <a:latin typeface="+mn-lt"/>
                <a:ea typeface="+mn-ea"/>
                <a:cs typeface="+mn-cs"/>
              </a:rPr>
              <a:t>Mary P. Miles, Ph.D., FACSM</a:t>
            </a:r>
          </a:p>
          <a:p>
            <a:pPr defTabSz="740664">
              <a:spcAft>
                <a:spcPts val="600"/>
              </a:spcAft>
            </a:pPr>
            <a:r>
              <a:rPr lang="it-IT" sz="1400" kern="1200" dirty="0">
                <a:solidFill>
                  <a:schemeClr val="tx1"/>
                </a:solidFill>
                <a:latin typeface="+mn-lt"/>
                <a:ea typeface="+mn-ea"/>
                <a:cs typeface="+mn-cs"/>
              </a:rPr>
              <a:t>Terry L. Nicola, M.D., FACSM</a:t>
            </a:r>
            <a:endParaRPr lang="en-US" sz="1400" kern="1200" dirty="0">
              <a:solidFill>
                <a:schemeClr val="tx1"/>
              </a:solidFill>
              <a:latin typeface="+mn-lt"/>
              <a:ea typeface="+mn-ea"/>
              <a:cs typeface="+mn-cs"/>
            </a:endParaRPr>
          </a:p>
          <a:p>
            <a:pPr defTabSz="740664">
              <a:spcAft>
                <a:spcPts val="600"/>
              </a:spcAft>
            </a:pPr>
            <a:r>
              <a:rPr lang="en-US" sz="1400" kern="1200" dirty="0">
                <a:solidFill>
                  <a:schemeClr val="tx1"/>
                </a:solidFill>
                <a:latin typeface="+mn-lt"/>
                <a:ea typeface="+mn-ea"/>
                <a:cs typeface="+mn-cs"/>
              </a:rPr>
              <a:t>Bridget A. Peters, DO, PhD</a:t>
            </a:r>
          </a:p>
          <a:p>
            <a:pPr defTabSz="740664">
              <a:spcAft>
                <a:spcPts val="600"/>
              </a:spcAft>
            </a:pPr>
            <a:r>
              <a:rPr lang="en-US" sz="1400" kern="1200" dirty="0">
                <a:solidFill>
                  <a:schemeClr val="tx1"/>
                </a:solidFill>
                <a:latin typeface="+mn-lt"/>
                <a:ea typeface="+mn-ea"/>
                <a:cs typeface="+mn-cs"/>
              </a:rPr>
              <a:t>Adrienne Wald, EdD</a:t>
            </a:r>
          </a:p>
          <a:p>
            <a:pPr defTabSz="740664">
              <a:spcAft>
                <a:spcPts val="600"/>
              </a:spcAft>
            </a:pPr>
            <a:r>
              <a:rPr lang="en-US" sz="1400" kern="1200" dirty="0">
                <a:solidFill>
                  <a:schemeClr val="tx1"/>
                </a:solidFill>
                <a:latin typeface="+mn-lt"/>
                <a:ea typeface="+mn-ea"/>
                <a:cs typeface="+mn-cs"/>
              </a:rPr>
              <a:t>Melicia C. Whitt-Glover, Ph.D., FACSM</a:t>
            </a:r>
          </a:p>
          <a:p>
            <a:pPr defTabSz="740664">
              <a:spcAft>
                <a:spcPts val="600"/>
              </a:spcAft>
            </a:pPr>
            <a:r>
              <a:rPr lang="en-US" sz="1400" kern="1200" dirty="0">
                <a:solidFill>
                  <a:schemeClr val="tx1"/>
                </a:solidFill>
                <a:latin typeface="+mn-lt"/>
                <a:ea typeface="+mn-ea"/>
                <a:cs typeface="+mn-cs"/>
              </a:rPr>
              <a:t>John Willson</a:t>
            </a:r>
          </a:p>
          <a:p>
            <a:pPr defTabSz="740664">
              <a:spcAft>
                <a:spcPts val="600"/>
              </a:spcAft>
            </a:pPr>
            <a:r>
              <a:rPr lang="en-US" sz="1400" kern="1200" dirty="0">
                <a:solidFill>
                  <a:schemeClr val="tx1"/>
                </a:solidFill>
                <a:latin typeface="+mn-lt"/>
                <a:ea typeface="+mn-ea"/>
                <a:cs typeface="+mn-cs"/>
              </a:rPr>
              <a:t>Laura Young, PhD</a:t>
            </a:r>
            <a:endParaRPr lang="en-US" sz="1400" kern="1200" dirty="0">
              <a:solidFill>
                <a:srgbClr val="201F1E"/>
              </a:solidFill>
              <a:latin typeface="Calibri" panose="020F0502020204030204" pitchFamily="34" charset="0"/>
              <a:ea typeface="+mn-lt"/>
              <a:cs typeface="Arial" panose="020B0604020202020204" pitchFamily="34" charset="0"/>
            </a:endParaRPr>
          </a:p>
        </p:txBody>
      </p:sp>
    </p:spTree>
    <p:extLst>
      <p:ext uri="{BB962C8B-B14F-4D97-AF65-F5344CB8AC3E}">
        <p14:creationId xmlns:p14="http://schemas.microsoft.com/office/powerpoint/2010/main" val="218103599"/>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2">
            <a:extLst>
              <a:ext uri="{FF2B5EF4-FFF2-40B4-BE49-F238E27FC236}">
                <a16:creationId xmlns:a16="http://schemas.microsoft.com/office/drawing/2014/main" id="{A375B8C5-D1DB-1B7D-D16A-E715985FBFE9}"/>
              </a:ext>
            </a:extLst>
          </p:cNvPr>
          <p:cNvSpPr>
            <a:spLocks noChangeArrowheads="1"/>
          </p:cNvSpPr>
          <p:nvPr/>
        </p:nvSpPr>
        <p:spPr bwMode="auto">
          <a:xfrm>
            <a:off x="630936" y="640823"/>
            <a:ext cx="3419856" cy="55831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defTabSz="609630">
              <a:lnSpc>
                <a:spcPct val="110000"/>
              </a:lnSpc>
              <a:defRPr/>
            </a:pPr>
            <a:r>
              <a:rPr lang="en-US" altLang="en-US" sz="4400" b="1" dirty="0"/>
              <a:t>Background</a:t>
            </a:r>
            <a:endParaRPr lang="en-US" altLang="en-US" sz="2800" b="1" dirty="0"/>
          </a:p>
        </p:txBody>
      </p:sp>
      <p:sp>
        <p:nvSpPr>
          <p:cNvPr id="1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D9BDB01-051E-3F52-B6D6-F5F1699C2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670" y="5525010"/>
            <a:ext cx="2816764" cy="1021077"/>
          </a:xfrm>
          <a:prstGeom prst="rect">
            <a:avLst/>
          </a:prstGeom>
        </p:spPr>
      </p:pic>
      <p:sp>
        <p:nvSpPr>
          <p:cNvPr id="5" name="TextBox 4">
            <a:extLst>
              <a:ext uri="{FF2B5EF4-FFF2-40B4-BE49-F238E27FC236}">
                <a16:creationId xmlns:a16="http://schemas.microsoft.com/office/drawing/2014/main" id="{2B8EBF7D-1483-A1B3-F22C-9CFBB7F81E07}"/>
              </a:ext>
            </a:extLst>
          </p:cNvPr>
          <p:cNvSpPr txBox="1"/>
          <p:nvPr/>
        </p:nvSpPr>
        <p:spPr>
          <a:xfrm>
            <a:off x="4654296" y="1898367"/>
            <a:ext cx="6335757" cy="2966931"/>
          </a:xfrm>
          <a:prstGeom prst="rect">
            <a:avLst/>
          </a:prstGeom>
        </p:spPr>
        <p:txBody>
          <a:bodyPr vert="horz" lIns="91440" tIns="45720" rIns="91440" bIns="45720" rtlCol="0" anchor="t">
            <a:normAutofit/>
          </a:bodyPr>
          <a:lstStyle/>
          <a:p>
            <a:pPr marL="190510" indent="-228600">
              <a:lnSpc>
                <a:spcPct val="90000"/>
              </a:lnSpc>
              <a:spcAft>
                <a:spcPts val="600"/>
              </a:spcAft>
              <a:buFont typeface="Arial" panose="020B0604020202020204" pitchFamily="34" charset="0"/>
              <a:buChar char="•"/>
              <a:defRPr/>
            </a:pPr>
            <a:endParaRPr lang="en-US" sz="1700" dirty="0"/>
          </a:p>
          <a:p>
            <a:pPr>
              <a:lnSpc>
                <a:spcPct val="90000"/>
              </a:lnSpc>
              <a:spcAft>
                <a:spcPts val="600"/>
              </a:spcAft>
              <a:defRPr/>
            </a:pPr>
            <a:r>
              <a:rPr kumimoji="0" lang="en-US" sz="2800" b="0" i="0" u="none" strike="noStrike" kern="1200" cap="none" spc="0" normalizeH="0" baseline="0" noProof="0" dirty="0">
                <a:ln>
                  <a:noFill/>
                </a:ln>
                <a:effectLst/>
                <a:uLnTx/>
                <a:uFillTx/>
                <a:ea typeface="+mn-ea"/>
                <a:cs typeface="+mn-cs"/>
              </a:rPr>
              <a:t>The American College of Sports Medicine (ACSM) recognizes that the condition of excess body weight and </a:t>
            </a:r>
            <a:r>
              <a:rPr kumimoji="0" lang="en-US" sz="2800" b="0" i="0" u="none" strike="noStrike" kern="1200" cap="none" spc="0" normalizeH="0" noProof="0" dirty="0">
                <a:ln>
                  <a:noFill/>
                </a:ln>
                <a:effectLst/>
                <a:uLnTx/>
                <a:uFillTx/>
                <a:ea typeface="+mn-ea"/>
                <a:cs typeface="+mn-cs"/>
              </a:rPr>
              <a:t>adiposity</a:t>
            </a:r>
            <a:r>
              <a:rPr kumimoji="0" lang="en-US" sz="2800" b="0" i="0" u="none" strike="noStrike" kern="1200" cap="none" spc="0" normalizeH="0" baseline="0" noProof="0" dirty="0">
                <a:ln>
                  <a:noFill/>
                </a:ln>
                <a:effectLst/>
                <a:uLnTx/>
                <a:uFillTx/>
                <a:ea typeface="+mn-ea"/>
                <a:cs typeface="+mn-cs"/>
              </a:rPr>
              <a:t> (EBWA) is complex, with numerous factors warranting consideration.</a:t>
            </a:r>
            <a:endParaRPr lang="en-US" sz="1700" dirty="0"/>
          </a:p>
          <a:p>
            <a:pPr marL="190510" indent="-228600">
              <a:lnSpc>
                <a:spcPct val="90000"/>
              </a:lnSpc>
              <a:spcAft>
                <a:spcPts val="600"/>
              </a:spcAft>
              <a:buFont typeface="Arial" panose="020B0604020202020204" pitchFamily="34" charset="0"/>
              <a:buChar char="•"/>
              <a:defRPr/>
            </a:pPr>
            <a:endParaRPr lang="en-US" sz="1700" dirty="0"/>
          </a:p>
          <a:p>
            <a:pPr indent="-228600">
              <a:lnSpc>
                <a:spcPct val="90000"/>
              </a:lnSpc>
              <a:spcAft>
                <a:spcPts val="600"/>
              </a:spcAft>
              <a:buFont typeface="Arial" panose="020B0604020202020204" pitchFamily="34" charset="0"/>
              <a:buChar char="•"/>
              <a:defRPr/>
            </a:pPr>
            <a:endParaRPr lang="en-US" sz="1700" dirty="0"/>
          </a:p>
        </p:txBody>
      </p:sp>
      <p:sp>
        <p:nvSpPr>
          <p:cNvPr id="2" name="Rectangle 1">
            <a:extLst>
              <a:ext uri="{FF2B5EF4-FFF2-40B4-BE49-F238E27FC236}">
                <a16:creationId xmlns:a16="http://schemas.microsoft.com/office/drawing/2014/main" id="{1F17D596-7180-3032-A694-7127EAFB001B}"/>
              </a:ext>
            </a:extLst>
          </p:cNvPr>
          <p:cNvSpPr/>
          <p:nvPr/>
        </p:nvSpPr>
        <p:spPr>
          <a:xfrm>
            <a:off x="0" y="0"/>
            <a:ext cx="446490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a:defRPr/>
            </a:pPr>
            <a:endParaRPr lang="en-US" sz="1200" dirty="0">
              <a:solidFill>
                <a:srgbClr val="FFFFFF"/>
              </a:solidFill>
              <a:latin typeface="Neue Haas Grotesk Text Pro"/>
            </a:endParaRPr>
          </a:p>
        </p:txBody>
      </p:sp>
    </p:spTree>
    <p:extLst>
      <p:ext uri="{BB962C8B-B14F-4D97-AF65-F5344CB8AC3E}">
        <p14:creationId xmlns:p14="http://schemas.microsoft.com/office/powerpoint/2010/main" val="1939374233"/>
      </p:ext>
    </p:extLst>
  </p:cSld>
  <p:clrMapOvr>
    <a:masterClrMapping/>
  </p:clrMapOvr>
  <mc:AlternateContent xmlns:mc="http://schemas.openxmlformats.org/markup-compatibility/2006">
    <mc:Choice xmlns:p14="http://schemas.microsoft.com/office/powerpoint/2010/main" Requires="p14">
      <p:transition spd="slow" p14:dur="1250">
        <p:blinds/>
      </p:transition>
    </mc:Choice>
    <mc:Fallback>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2">
            <a:extLst>
              <a:ext uri="{FF2B5EF4-FFF2-40B4-BE49-F238E27FC236}">
                <a16:creationId xmlns:a16="http://schemas.microsoft.com/office/drawing/2014/main" id="{A375B8C5-D1DB-1B7D-D16A-E715985FBFE9}"/>
              </a:ext>
            </a:extLst>
          </p:cNvPr>
          <p:cNvSpPr>
            <a:spLocks noChangeArrowheads="1"/>
          </p:cNvSpPr>
          <p:nvPr/>
        </p:nvSpPr>
        <p:spPr bwMode="auto">
          <a:xfrm>
            <a:off x="630936" y="640823"/>
            <a:ext cx="3419856" cy="55831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defTabSz="609630">
              <a:lnSpc>
                <a:spcPct val="110000"/>
              </a:lnSpc>
              <a:defRPr/>
            </a:pPr>
            <a:r>
              <a:rPr lang="en-US" altLang="en-US" sz="4400" b="1" dirty="0"/>
              <a:t>Introduction</a:t>
            </a:r>
            <a:endParaRPr lang="en-US" altLang="en-US" sz="2800" b="1" dirty="0"/>
          </a:p>
        </p:txBody>
      </p:sp>
      <p:sp>
        <p:nvSpPr>
          <p:cNvPr id="1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D9BDB01-051E-3F52-B6D6-F5F1699C2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670" y="5525010"/>
            <a:ext cx="2816764" cy="1021077"/>
          </a:xfrm>
          <a:prstGeom prst="rect">
            <a:avLst/>
          </a:prstGeom>
        </p:spPr>
      </p:pic>
      <p:sp>
        <p:nvSpPr>
          <p:cNvPr id="5" name="TextBox 4">
            <a:extLst>
              <a:ext uri="{FF2B5EF4-FFF2-40B4-BE49-F238E27FC236}">
                <a16:creationId xmlns:a16="http://schemas.microsoft.com/office/drawing/2014/main" id="{2B8EBF7D-1483-A1B3-F22C-9CFBB7F81E07}"/>
              </a:ext>
            </a:extLst>
          </p:cNvPr>
          <p:cNvSpPr txBox="1"/>
          <p:nvPr/>
        </p:nvSpPr>
        <p:spPr>
          <a:xfrm>
            <a:off x="4681316" y="360729"/>
            <a:ext cx="6906768" cy="5674819"/>
          </a:xfrm>
          <a:prstGeom prst="rect">
            <a:avLst/>
          </a:prstGeom>
        </p:spPr>
        <p:txBody>
          <a:bodyPr vert="horz" lIns="91440" tIns="45720" rIns="91440" bIns="45720" rtlCol="0" anchor="t">
            <a:normAutofit lnSpcReduction="10000"/>
          </a:bodyPr>
          <a:lstStyle/>
          <a:p>
            <a:pPr marL="190510" indent="-228600">
              <a:lnSpc>
                <a:spcPct val="90000"/>
              </a:lnSpc>
              <a:spcAft>
                <a:spcPts val="600"/>
              </a:spcAft>
              <a:buFont typeface="Arial" panose="020B0604020202020204" pitchFamily="34" charset="0"/>
              <a:buChar char="•"/>
              <a:defRPr/>
            </a:pPr>
            <a:endParaRPr lang="en-US" sz="2200" dirty="0"/>
          </a:p>
          <a:p>
            <a:r>
              <a:rPr lang="en-US" sz="2200" dirty="0"/>
              <a:t>This expanded and updated report includes:</a:t>
            </a:r>
          </a:p>
          <a:p>
            <a:pPr marL="285750" indent="-285750">
              <a:buFont typeface="Arial" panose="020B0604020202020204" pitchFamily="34" charset="0"/>
              <a:buChar char="•"/>
            </a:pPr>
            <a:endParaRPr lang="en-US" sz="2200" dirty="0"/>
          </a:p>
          <a:p>
            <a:pPr marL="742950" lvl="1" indent="-285750">
              <a:spcAft>
                <a:spcPts val="600"/>
              </a:spcAft>
              <a:buFont typeface="Arial" panose="020B0604020202020204" pitchFamily="34" charset="0"/>
              <a:buChar char="•"/>
            </a:pPr>
            <a:r>
              <a:rPr lang="en-US" sz="2200" dirty="0"/>
              <a:t>Contemporary perspectives on defining excess body weight and adiposity (EBWA)</a:t>
            </a:r>
          </a:p>
          <a:p>
            <a:pPr marL="742950" lvl="1" indent="-285750">
              <a:spcAft>
                <a:spcPts val="600"/>
              </a:spcAft>
              <a:buFont typeface="Arial" panose="020B0604020202020204" pitchFamily="34" charset="0"/>
              <a:buChar char="•"/>
            </a:pPr>
            <a:r>
              <a:rPr lang="en-US" sz="2200" dirty="0"/>
              <a:t>Medical management of body weight regulation</a:t>
            </a:r>
          </a:p>
          <a:p>
            <a:pPr marL="742950" lvl="1" indent="-285750">
              <a:spcAft>
                <a:spcPts val="600"/>
              </a:spcAft>
              <a:buFont typeface="Arial" panose="020B0604020202020204" pitchFamily="34" charset="0"/>
              <a:buChar char="•"/>
            </a:pPr>
            <a:r>
              <a:rPr lang="en-US" sz="2200" dirty="0"/>
              <a:t>The influence of physical activity (PA) on energy balance regulation and food intake</a:t>
            </a:r>
          </a:p>
          <a:p>
            <a:pPr marL="1200150" lvl="2" indent="-285750">
              <a:spcAft>
                <a:spcPts val="600"/>
              </a:spcAft>
              <a:buFont typeface="Arial" panose="020B0604020202020204" pitchFamily="34" charset="0"/>
              <a:buChar char="•"/>
            </a:pPr>
            <a:r>
              <a:rPr lang="en-US" sz="2200" dirty="0"/>
              <a:t>PA mode and volume considerations</a:t>
            </a:r>
          </a:p>
          <a:p>
            <a:pPr marL="1200150" lvl="2" indent="-285750">
              <a:spcAft>
                <a:spcPts val="600"/>
              </a:spcAft>
              <a:buFont typeface="Arial" panose="020B0604020202020204" pitchFamily="34" charset="0"/>
              <a:buChar char="•"/>
            </a:pPr>
            <a:r>
              <a:rPr lang="en-US" sz="2200" dirty="0"/>
              <a:t>application to various population groups</a:t>
            </a:r>
          </a:p>
          <a:p>
            <a:pPr marL="1200150" lvl="2" indent="-285750">
              <a:spcAft>
                <a:spcPts val="600"/>
              </a:spcAft>
              <a:buFont typeface="Arial" panose="020B0604020202020204" pitchFamily="34" charset="0"/>
              <a:buChar char="•"/>
            </a:pPr>
            <a:r>
              <a:rPr lang="en-US" sz="2200" dirty="0"/>
              <a:t>strategies for PA engagement within the context of body weight (BW) regulation</a:t>
            </a:r>
          </a:p>
          <a:p>
            <a:pPr marL="742950" lvl="1" indent="-285750">
              <a:spcAft>
                <a:spcPts val="600"/>
              </a:spcAft>
              <a:buFont typeface="Arial" panose="020B0604020202020204" pitchFamily="34" charset="0"/>
              <a:buChar char="•"/>
            </a:pPr>
            <a:r>
              <a:rPr lang="en-US" sz="2200" dirty="0"/>
              <a:t>Research areas for consideration, with a focus on PA and considerations for exercise and fitness professionals</a:t>
            </a:r>
          </a:p>
          <a:p>
            <a:pPr marL="190510" indent="-228600">
              <a:lnSpc>
                <a:spcPct val="90000"/>
              </a:lnSpc>
              <a:spcAft>
                <a:spcPts val="600"/>
              </a:spcAft>
              <a:buFont typeface="Arial" panose="020B0604020202020204" pitchFamily="34" charset="0"/>
              <a:buChar char="•"/>
              <a:defRPr/>
            </a:pPr>
            <a:endParaRPr lang="en-US" sz="2800" dirty="0"/>
          </a:p>
          <a:p>
            <a:pPr indent="-228600">
              <a:lnSpc>
                <a:spcPct val="90000"/>
              </a:lnSpc>
              <a:spcAft>
                <a:spcPts val="600"/>
              </a:spcAft>
              <a:buFont typeface="Arial" panose="020B0604020202020204" pitchFamily="34" charset="0"/>
              <a:buChar char="•"/>
              <a:defRPr/>
            </a:pPr>
            <a:endParaRPr lang="en-US" sz="1700" dirty="0"/>
          </a:p>
        </p:txBody>
      </p:sp>
      <p:sp>
        <p:nvSpPr>
          <p:cNvPr id="2" name="Rectangle 1">
            <a:extLst>
              <a:ext uri="{FF2B5EF4-FFF2-40B4-BE49-F238E27FC236}">
                <a16:creationId xmlns:a16="http://schemas.microsoft.com/office/drawing/2014/main" id="{1F17D596-7180-3032-A694-7127EAFB001B}"/>
              </a:ext>
            </a:extLst>
          </p:cNvPr>
          <p:cNvSpPr/>
          <p:nvPr/>
        </p:nvSpPr>
        <p:spPr>
          <a:xfrm>
            <a:off x="0" y="0"/>
            <a:ext cx="446490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a:defRPr/>
            </a:pPr>
            <a:endParaRPr lang="en-US" sz="1200" dirty="0">
              <a:solidFill>
                <a:srgbClr val="FFFFFF"/>
              </a:solidFill>
              <a:latin typeface="Neue Haas Grotesk Text Pro"/>
            </a:endParaRPr>
          </a:p>
        </p:txBody>
      </p:sp>
    </p:spTree>
    <p:extLst>
      <p:ext uri="{BB962C8B-B14F-4D97-AF65-F5344CB8AC3E}">
        <p14:creationId xmlns:p14="http://schemas.microsoft.com/office/powerpoint/2010/main" val="3057929300"/>
      </p:ext>
    </p:extLst>
  </p:cSld>
  <p:clrMapOvr>
    <a:masterClrMapping/>
  </p:clrMapOvr>
  <mc:AlternateContent xmlns:mc="http://schemas.openxmlformats.org/markup-compatibility/2006">
    <mc:Choice xmlns:p14="http://schemas.microsoft.com/office/powerpoint/2010/main" Requires="p14">
      <p:transition spd="slow" p14:dur="1250">
        <p:blinds/>
      </p:transition>
    </mc:Choice>
    <mc:Fallback>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864A1B-3E95-41C4-8E94-4DB4E663D180}"/>
              </a:ext>
            </a:extLst>
          </p:cNvPr>
          <p:cNvGrpSpPr>
            <a:grpSpLocks noChangeAspect="1"/>
          </p:cNvGrpSpPr>
          <p:nvPr/>
        </p:nvGrpSpPr>
        <p:grpSpPr bwMode="auto">
          <a:xfrm>
            <a:off x="3551916" y="1270630"/>
            <a:ext cx="1893158" cy="5029200"/>
            <a:chOff x="5159375" y="1479550"/>
            <a:chExt cx="1535113" cy="4081463"/>
          </a:xfrm>
        </p:grpSpPr>
        <p:sp>
          <p:nvSpPr>
            <p:cNvPr id="4" name="Freeform 7">
              <a:extLst>
                <a:ext uri="{FF2B5EF4-FFF2-40B4-BE49-F238E27FC236}">
                  <a16:creationId xmlns:a16="http://schemas.microsoft.com/office/drawing/2014/main" id="{8697B091-BD6A-451C-9AA4-FC3FDC46E9D7}"/>
                </a:ext>
              </a:extLst>
            </p:cNvPr>
            <p:cNvSpPr>
              <a:spLocks/>
            </p:cNvSpPr>
            <p:nvPr/>
          </p:nvSpPr>
          <p:spPr bwMode="auto">
            <a:xfrm>
              <a:off x="5968857" y="1479550"/>
              <a:ext cx="725631" cy="4081463"/>
            </a:xfrm>
            <a:custGeom>
              <a:avLst/>
              <a:gdLst>
                <a:gd name="T0" fmla="*/ 0 w 259"/>
                <a:gd name="T1" fmla="*/ 0 h 1456"/>
                <a:gd name="T2" fmla="*/ 0 w 259"/>
                <a:gd name="T3" fmla="*/ 790 h 1456"/>
                <a:gd name="T4" fmla="*/ 27 w 259"/>
                <a:gd name="T5" fmla="*/ 914 h 1456"/>
                <a:gd name="T6" fmla="*/ 77 w 259"/>
                <a:gd name="T7" fmla="*/ 1087 h 1456"/>
                <a:gd name="T8" fmla="*/ 95 w 259"/>
                <a:gd name="T9" fmla="*/ 1168 h 1456"/>
                <a:gd name="T10" fmla="*/ 128 w 259"/>
                <a:gd name="T11" fmla="*/ 1335 h 1456"/>
                <a:gd name="T12" fmla="*/ 124 w 259"/>
                <a:gd name="T13" fmla="*/ 1433 h 1456"/>
                <a:gd name="T14" fmla="*/ 154 w 259"/>
                <a:gd name="T15" fmla="*/ 1452 h 1456"/>
                <a:gd name="T16" fmla="*/ 208 w 259"/>
                <a:gd name="T17" fmla="*/ 1437 h 1456"/>
                <a:gd name="T18" fmla="*/ 175 w 259"/>
                <a:gd name="T19" fmla="*/ 1396 h 1456"/>
                <a:gd name="T20" fmla="*/ 182 w 259"/>
                <a:gd name="T21" fmla="*/ 1268 h 1456"/>
                <a:gd name="T22" fmla="*/ 154 w 259"/>
                <a:gd name="T23" fmla="*/ 1086 h 1456"/>
                <a:gd name="T24" fmla="*/ 145 w 259"/>
                <a:gd name="T25" fmla="*/ 1020 h 1456"/>
                <a:gd name="T26" fmla="*/ 143 w 259"/>
                <a:gd name="T27" fmla="*/ 938 h 1456"/>
                <a:gd name="T28" fmla="*/ 142 w 259"/>
                <a:gd name="T29" fmla="*/ 728 h 1456"/>
                <a:gd name="T30" fmla="*/ 112 w 259"/>
                <a:gd name="T31" fmla="*/ 523 h 1456"/>
                <a:gd name="T32" fmla="*/ 139 w 259"/>
                <a:gd name="T33" fmla="*/ 442 h 1456"/>
                <a:gd name="T34" fmla="*/ 155 w 259"/>
                <a:gd name="T35" fmla="*/ 513 h 1456"/>
                <a:gd name="T36" fmla="*/ 197 w 259"/>
                <a:gd name="T37" fmla="*/ 678 h 1456"/>
                <a:gd name="T38" fmla="*/ 202 w 259"/>
                <a:gd name="T39" fmla="*/ 753 h 1456"/>
                <a:gd name="T40" fmla="*/ 196 w 259"/>
                <a:gd name="T41" fmla="*/ 791 h 1456"/>
                <a:gd name="T42" fmla="*/ 198 w 259"/>
                <a:gd name="T43" fmla="*/ 809 h 1456"/>
                <a:gd name="T44" fmla="*/ 190 w 259"/>
                <a:gd name="T45" fmla="*/ 811 h 1456"/>
                <a:gd name="T46" fmla="*/ 202 w 259"/>
                <a:gd name="T47" fmla="*/ 841 h 1456"/>
                <a:gd name="T48" fmla="*/ 240 w 259"/>
                <a:gd name="T49" fmla="*/ 829 h 1456"/>
                <a:gd name="T50" fmla="*/ 257 w 259"/>
                <a:gd name="T51" fmla="*/ 796 h 1456"/>
                <a:gd name="T52" fmla="*/ 248 w 259"/>
                <a:gd name="T53" fmla="*/ 747 h 1456"/>
                <a:gd name="T54" fmla="*/ 243 w 259"/>
                <a:gd name="T55" fmla="*/ 648 h 1456"/>
                <a:gd name="T56" fmla="*/ 219 w 259"/>
                <a:gd name="T57" fmla="*/ 509 h 1456"/>
                <a:gd name="T58" fmla="*/ 196 w 259"/>
                <a:gd name="T59" fmla="*/ 376 h 1456"/>
                <a:gd name="T60" fmla="*/ 140 w 259"/>
                <a:gd name="T61" fmla="*/ 247 h 1456"/>
                <a:gd name="T62" fmla="*/ 48 w 259"/>
                <a:gd name="T63" fmla="*/ 172 h 1456"/>
                <a:gd name="T64" fmla="*/ 53 w 259"/>
                <a:gd name="T65" fmla="*/ 148 h 1456"/>
                <a:gd name="T66" fmla="*/ 60 w 259"/>
                <a:gd name="T67" fmla="*/ 147 h 1456"/>
                <a:gd name="T68" fmla="*/ 70 w 259"/>
                <a:gd name="T69" fmla="*/ 125 h 1456"/>
                <a:gd name="T70" fmla="*/ 66 w 259"/>
                <a:gd name="T71" fmla="*/ 91 h 1456"/>
                <a:gd name="T72" fmla="*/ 57 w 259"/>
                <a:gd name="T73" fmla="*/ 25 h 1456"/>
                <a:gd name="T74" fmla="*/ 0 w 259"/>
                <a:gd name="T75"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456">
                  <a:moveTo>
                    <a:pt x="0" y="0"/>
                  </a:moveTo>
                  <a:cubicBezTo>
                    <a:pt x="0" y="790"/>
                    <a:pt x="0" y="790"/>
                    <a:pt x="0" y="790"/>
                  </a:cubicBezTo>
                  <a:cubicBezTo>
                    <a:pt x="0" y="790"/>
                    <a:pt x="7" y="866"/>
                    <a:pt x="27" y="914"/>
                  </a:cubicBezTo>
                  <a:cubicBezTo>
                    <a:pt x="47" y="962"/>
                    <a:pt x="58" y="1062"/>
                    <a:pt x="77" y="1087"/>
                  </a:cubicBezTo>
                  <a:cubicBezTo>
                    <a:pt x="96" y="1112"/>
                    <a:pt x="93" y="1134"/>
                    <a:pt x="95" y="1168"/>
                  </a:cubicBezTo>
                  <a:cubicBezTo>
                    <a:pt x="96" y="1202"/>
                    <a:pt x="127" y="1288"/>
                    <a:pt x="128" y="1335"/>
                  </a:cubicBezTo>
                  <a:cubicBezTo>
                    <a:pt x="129" y="1381"/>
                    <a:pt x="124" y="1416"/>
                    <a:pt x="124" y="1433"/>
                  </a:cubicBezTo>
                  <a:cubicBezTo>
                    <a:pt x="125" y="1449"/>
                    <a:pt x="128" y="1456"/>
                    <a:pt x="154" y="1452"/>
                  </a:cubicBezTo>
                  <a:cubicBezTo>
                    <a:pt x="181" y="1448"/>
                    <a:pt x="213" y="1449"/>
                    <a:pt x="208" y="1437"/>
                  </a:cubicBezTo>
                  <a:cubicBezTo>
                    <a:pt x="203" y="1424"/>
                    <a:pt x="177" y="1426"/>
                    <a:pt x="175" y="1396"/>
                  </a:cubicBezTo>
                  <a:cubicBezTo>
                    <a:pt x="174" y="1366"/>
                    <a:pt x="174" y="1354"/>
                    <a:pt x="182" y="1268"/>
                  </a:cubicBezTo>
                  <a:cubicBezTo>
                    <a:pt x="189" y="1182"/>
                    <a:pt x="179" y="1118"/>
                    <a:pt x="154" y="1086"/>
                  </a:cubicBezTo>
                  <a:cubicBezTo>
                    <a:pt x="154" y="1086"/>
                    <a:pt x="157" y="1049"/>
                    <a:pt x="145" y="1020"/>
                  </a:cubicBezTo>
                  <a:cubicBezTo>
                    <a:pt x="134" y="992"/>
                    <a:pt x="141" y="981"/>
                    <a:pt x="143" y="938"/>
                  </a:cubicBezTo>
                  <a:cubicBezTo>
                    <a:pt x="144" y="896"/>
                    <a:pt x="155" y="815"/>
                    <a:pt x="142" y="728"/>
                  </a:cubicBezTo>
                  <a:cubicBezTo>
                    <a:pt x="129" y="641"/>
                    <a:pt x="99" y="563"/>
                    <a:pt x="112" y="523"/>
                  </a:cubicBezTo>
                  <a:cubicBezTo>
                    <a:pt x="125" y="484"/>
                    <a:pt x="139" y="442"/>
                    <a:pt x="139" y="442"/>
                  </a:cubicBezTo>
                  <a:cubicBezTo>
                    <a:pt x="139" y="442"/>
                    <a:pt x="156" y="490"/>
                    <a:pt x="155" y="513"/>
                  </a:cubicBezTo>
                  <a:cubicBezTo>
                    <a:pt x="154" y="537"/>
                    <a:pt x="180" y="643"/>
                    <a:pt x="197" y="678"/>
                  </a:cubicBezTo>
                  <a:cubicBezTo>
                    <a:pt x="213" y="713"/>
                    <a:pt x="207" y="741"/>
                    <a:pt x="202" y="753"/>
                  </a:cubicBezTo>
                  <a:cubicBezTo>
                    <a:pt x="197" y="764"/>
                    <a:pt x="193" y="780"/>
                    <a:pt x="196" y="791"/>
                  </a:cubicBezTo>
                  <a:cubicBezTo>
                    <a:pt x="199" y="802"/>
                    <a:pt x="198" y="809"/>
                    <a:pt x="198" y="809"/>
                  </a:cubicBezTo>
                  <a:cubicBezTo>
                    <a:pt x="198" y="809"/>
                    <a:pt x="194" y="806"/>
                    <a:pt x="190" y="811"/>
                  </a:cubicBezTo>
                  <a:cubicBezTo>
                    <a:pt x="186" y="817"/>
                    <a:pt x="190" y="832"/>
                    <a:pt x="202" y="841"/>
                  </a:cubicBezTo>
                  <a:cubicBezTo>
                    <a:pt x="214" y="851"/>
                    <a:pt x="227" y="844"/>
                    <a:pt x="240" y="829"/>
                  </a:cubicBezTo>
                  <a:cubicBezTo>
                    <a:pt x="252" y="815"/>
                    <a:pt x="259" y="811"/>
                    <a:pt x="257" y="796"/>
                  </a:cubicBezTo>
                  <a:cubicBezTo>
                    <a:pt x="254" y="781"/>
                    <a:pt x="250" y="760"/>
                    <a:pt x="248" y="747"/>
                  </a:cubicBezTo>
                  <a:cubicBezTo>
                    <a:pt x="247" y="734"/>
                    <a:pt x="246" y="688"/>
                    <a:pt x="243" y="648"/>
                  </a:cubicBezTo>
                  <a:cubicBezTo>
                    <a:pt x="240" y="609"/>
                    <a:pt x="234" y="552"/>
                    <a:pt x="219" y="509"/>
                  </a:cubicBezTo>
                  <a:cubicBezTo>
                    <a:pt x="205" y="466"/>
                    <a:pt x="192" y="408"/>
                    <a:pt x="196" y="376"/>
                  </a:cubicBezTo>
                  <a:cubicBezTo>
                    <a:pt x="200" y="343"/>
                    <a:pt x="202" y="261"/>
                    <a:pt x="140" y="247"/>
                  </a:cubicBezTo>
                  <a:cubicBezTo>
                    <a:pt x="78" y="232"/>
                    <a:pt x="48" y="212"/>
                    <a:pt x="48" y="172"/>
                  </a:cubicBezTo>
                  <a:cubicBezTo>
                    <a:pt x="48" y="172"/>
                    <a:pt x="49" y="158"/>
                    <a:pt x="53" y="148"/>
                  </a:cubicBezTo>
                  <a:cubicBezTo>
                    <a:pt x="53" y="148"/>
                    <a:pt x="57" y="150"/>
                    <a:pt x="60" y="147"/>
                  </a:cubicBezTo>
                  <a:cubicBezTo>
                    <a:pt x="64" y="143"/>
                    <a:pt x="63" y="133"/>
                    <a:pt x="70" y="125"/>
                  </a:cubicBezTo>
                  <a:cubicBezTo>
                    <a:pt x="77" y="117"/>
                    <a:pt x="82" y="96"/>
                    <a:pt x="66" y="91"/>
                  </a:cubicBezTo>
                  <a:cubicBezTo>
                    <a:pt x="66" y="91"/>
                    <a:pt x="73" y="46"/>
                    <a:pt x="57" y="25"/>
                  </a:cubicBezTo>
                  <a:cubicBezTo>
                    <a:pt x="41" y="4"/>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5" name="Freeform 424">
              <a:extLst>
                <a:ext uri="{FF2B5EF4-FFF2-40B4-BE49-F238E27FC236}">
                  <a16:creationId xmlns:a16="http://schemas.microsoft.com/office/drawing/2014/main" id="{B52D287D-5EB1-4F2B-A7FE-7B8DAE04D6B1}"/>
                </a:ext>
              </a:extLst>
            </p:cNvPr>
            <p:cNvSpPr>
              <a:spLocks/>
            </p:cNvSpPr>
            <p:nvPr/>
          </p:nvSpPr>
          <p:spPr bwMode="auto">
            <a:xfrm>
              <a:off x="5159375" y="1479550"/>
              <a:ext cx="809482" cy="4071780"/>
            </a:xfrm>
            <a:custGeom>
              <a:avLst/>
              <a:gdLst>
                <a:gd name="T0" fmla="*/ 223 w 289"/>
                <a:gd name="T1" fmla="*/ 87 h 1453"/>
                <a:gd name="T2" fmla="*/ 221 w 289"/>
                <a:gd name="T3" fmla="*/ 126 h 1453"/>
                <a:gd name="T4" fmla="*/ 229 w 289"/>
                <a:gd name="T5" fmla="*/ 138 h 1453"/>
                <a:gd name="T6" fmla="*/ 248 w 289"/>
                <a:gd name="T7" fmla="*/ 180 h 1453"/>
                <a:gd name="T8" fmla="*/ 137 w 289"/>
                <a:gd name="T9" fmla="*/ 274 h 1453"/>
                <a:gd name="T10" fmla="*/ 109 w 289"/>
                <a:gd name="T11" fmla="*/ 417 h 1453"/>
                <a:gd name="T12" fmla="*/ 75 w 289"/>
                <a:gd name="T13" fmla="*/ 588 h 1453"/>
                <a:gd name="T14" fmla="*/ 55 w 289"/>
                <a:gd name="T15" fmla="*/ 696 h 1453"/>
                <a:gd name="T16" fmla="*/ 25 w 289"/>
                <a:gd name="T17" fmla="*/ 720 h 1453"/>
                <a:gd name="T18" fmla="*/ 10 w 289"/>
                <a:gd name="T19" fmla="*/ 747 h 1453"/>
                <a:gd name="T20" fmla="*/ 30 w 289"/>
                <a:gd name="T21" fmla="*/ 742 h 1453"/>
                <a:gd name="T22" fmla="*/ 5 w 289"/>
                <a:gd name="T23" fmla="*/ 802 h 1453"/>
                <a:gd name="T24" fmla="*/ 8 w 289"/>
                <a:gd name="T25" fmla="*/ 812 h 1453"/>
                <a:gd name="T26" fmla="*/ 34 w 289"/>
                <a:gd name="T27" fmla="*/ 769 h 1453"/>
                <a:gd name="T28" fmla="*/ 25 w 289"/>
                <a:gd name="T29" fmla="*/ 822 h 1453"/>
                <a:gd name="T30" fmla="*/ 49 w 289"/>
                <a:gd name="T31" fmla="*/ 771 h 1453"/>
                <a:gd name="T32" fmla="*/ 45 w 289"/>
                <a:gd name="T33" fmla="*/ 820 h 1453"/>
                <a:gd name="T34" fmla="*/ 65 w 289"/>
                <a:gd name="T35" fmla="*/ 771 h 1453"/>
                <a:gd name="T36" fmla="*/ 63 w 289"/>
                <a:gd name="T37" fmla="*/ 808 h 1453"/>
                <a:gd name="T38" fmla="*/ 80 w 289"/>
                <a:gd name="T39" fmla="*/ 771 h 1453"/>
                <a:gd name="T40" fmla="*/ 92 w 289"/>
                <a:gd name="T41" fmla="*/ 708 h 1453"/>
                <a:gd name="T42" fmla="*/ 149 w 289"/>
                <a:gd name="T43" fmla="*/ 527 h 1453"/>
                <a:gd name="T44" fmla="*/ 174 w 289"/>
                <a:gd name="T45" fmla="*/ 392 h 1453"/>
                <a:gd name="T46" fmla="*/ 185 w 289"/>
                <a:gd name="T47" fmla="*/ 589 h 1453"/>
                <a:gd name="T48" fmla="*/ 155 w 289"/>
                <a:gd name="T49" fmla="*/ 789 h 1453"/>
                <a:gd name="T50" fmla="*/ 174 w 289"/>
                <a:gd name="T51" fmla="*/ 1068 h 1453"/>
                <a:gd name="T52" fmla="*/ 198 w 289"/>
                <a:gd name="T53" fmla="*/ 1331 h 1453"/>
                <a:gd name="T54" fmla="*/ 187 w 289"/>
                <a:gd name="T55" fmla="*/ 1431 h 1453"/>
                <a:gd name="T56" fmla="*/ 196 w 289"/>
                <a:gd name="T57" fmla="*/ 1453 h 1453"/>
                <a:gd name="T58" fmla="*/ 244 w 289"/>
                <a:gd name="T59" fmla="*/ 1453 h 1453"/>
                <a:gd name="T60" fmla="*/ 250 w 289"/>
                <a:gd name="T61" fmla="*/ 1404 h 1453"/>
                <a:gd name="T62" fmla="*/ 245 w 289"/>
                <a:gd name="T63" fmla="*/ 1290 h 1453"/>
                <a:gd name="T64" fmla="*/ 254 w 289"/>
                <a:gd name="T65" fmla="*/ 1108 h 1453"/>
                <a:gd name="T66" fmla="*/ 265 w 289"/>
                <a:gd name="T67" fmla="*/ 967 h 1453"/>
                <a:gd name="T68" fmla="*/ 289 w 289"/>
                <a:gd name="T69" fmla="*/ 756 h 1453"/>
                <a:gd name="T70" fmla="*/ 289 w 289"/>
                <a:gd name="T71" fmla="*/ 0 h 1453"/>
                <a:gd name="T72" fmla="*/ 223 w 289"/>
                <a:gd name="T73" fmla="*/ 87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1453">
                  <a:moveTo>
                    <a:pt x="223" y="87"/>
                  </a:moveTo>
                  <a:cubicBezTo>
                    <a:pt x="209" y="95"/>
                    <a:pt x="220" y="115"/>
                    <a:pt x="221" y="126"/>
                  </a:cubicBezTo>
                  <a:cubicBezTo>
                    <a:pt x="222" y="137"/>
                    <a:pt x="229" y="138"/>
                    <a:pt x="229" y="138"/>
                  </a:cubicBezTo>
                  <a:cubicBezTo>
                    <a:pt x="233" y="154"/>
                    <a:pt x="248" y="180"/>
                    <a:pt x="248" y="180"/>
                  </a:cubicBezTo>
                  <a:cubicBezTo>
                    <a:pt x="254" y="253"/>
                    <a:pt x="175" y="251"/>
                    <a:pt x="137" y="274"/>
                  </a:cubicBezTo>
                  <a:cubicBezTo>
                    <a:pt x="98" y="297"/>
                    <a:pt x="109" y="363"/>
                    <a:pt x="109" y="417"/>
                  </a:cubicBezTo>
                  <a:cubicBezTo>
                    <a:pt x="109" y="471"/>
                    <a:pt x="91" y="520"/>
                    <a:pt x="75" y="588"/>
                  </a:cubicBezTo>
                  <a:cubicBezTo>
                    <a:pt x="62" y="643"/>
                    <a:pt x="57" y="683"/>
                    <a:pt x="55" y="696"/>
                  </a:cubicBezTo>
                  <a:cubicBezTo>
                    <a:pt x="50" y="697"/>
                    <a:pt x="38" y="701"/>
                    <a:pt x="25" y="720"/>
                  </a:cubicBezTo>
                  <a:cubicBezTo>
                    <a:pt x="18" y="731"/>
                    <a:pt x="15" y="741"/>
                    <a:pt x="10" y="747"/>
                  </a:cubicBezTo>
                  <a:cubicBezTo>
                    <a:pt x="4" y="753"/>
                    <a:pt x="16" y="765"/>
                    <a:pt x="30" y="742"/>
                  </a:cubicBezTo>
                  <a:cubicBezTo>
                    <a:pt x="5" y="802"/>
                    <a:pt x="5" y="802"/>
                    <a:pt x="5" y="802"/>
                  </a:cubicBezTo>
                  <a:cubicBezTo>
                    <a:pt x="5" y="802"/>
                    <a:pt x="0" y="810"/>
                    <a:pt x="8" y="812"/>
                  </a:cubicBezTo>
                  <a:cubicBezTo>
                    <a:pt x="19" y="813"/>
                    <a:pt x="29" y="769"/>
                    <a:pt x="34" y="769"/>
                  </a:cubicBezTo>
                  <a:cubicBezTo>
                    <a:pt x="38" y="769"/>
                    <a:pt x="13" y="818"/>
                    <a:pt x="25" y="822"/>
                  </a:cubicBezTo>
                  <a:cubicBezTo>
                    <a:pt x="38" y="826"/>
                    <a:pt x="47" y="771"/>
                    <a:pt x="49" y="771"/>
                  </a:cubicBezTo>
                  <a:cubicBezTo>
                    <a:pt x="52" y="772"/>
                    <a:pt x="35" y="817"/>
                    <a:pt x="45" y="820"/>
                  </a:cubicBezTo>
                  <a:cubicBezTo>
                    <a:pt x="57" y="825"/>
                    <a:pt x="57" y="770"/>
                    <a:pt x="65" y="771"/>
                  </a:cubicBezTo>
                  <a:cubicBezTo>
                    <a:pt x="67" y="771"/>
                    <a:pt x="55" y="808"/>
                    <a:pt x="63" y="808"/>
                  </a:cubicBezTo>
                  <a:cubicBezTo>
                    <a:pt x="72" y="808"/>
                    <a:pt x="72" y="783"/>
                    <a:pt x="80" y="771"/>
                  </a:cubicBezTo>
                  <a:cubicBezTo>
                    <a:pt x="87" y="759"/>
                    <a:pt x="97" y="725"/>
                    <a:pt x="92" y="708"/>
                  </a:cubicBezTo>
                  <a:cubicBezTo>
                    <a:pt x="106" y="662"/>
                    <a:pt x="141" y="568"/>
                    <a:pt x="149" y="527"/>
                  </a:cubicBezTo>
                  <a:cubicBezTo>
                    <a:pt x="159" y="481"/>
                    <a:pt x="174" y="392"/>
                    <a:pt x="174" y="392"/>
                  </a:cubicBezTo>
                  <a:cubicBezTo>
                    <a:pt x="189" y="421"/>
                    <a:pt x="197" y="553"/>
                    <a:pt x="185" y="589"/>
                  </a:cubicBezTo>
                  <a:cubicBezTo>
                    <a:pt x="172" y="624"/>
                    <a:pt x="143" y="709"/>
                    <a:pt x="155" y="789"/>
                  </a:cubicBezTo>
                  <a:cubicBezTo>
                    <a:pt x="168" y="868"/>
                    <a:pt x="178" y="975"/>
                    <a:pt x="174" y="1068"/>
                  </a:cubicBezTo>
                  <a:cubicBezTo>
                    <a:pt x="170" y="1160"/>
                    <a:pt x="186" y="1261"/>
                    <a:pt x="198" y="1331"/>
                  </a:cubicBezTo>
                  <a:cubicBezTo>
                    <a:pt x="211" y="1401"/>
                    <a:pt x="196" y="1419"/>
                    <a:pt x="187" y="1431"/>
                  </a:cubicBezTo>
                  <a:cubicBezTo>
                    <a:pt x="177" y="1444"/>
                    <a:pt x="196" y="1453"/>
                    <a:pt x="196" y="1453"/>
                  </a:cubicBezTo>
                  <a:cubicBezTo>
                    <a:pt x="196" y="1453"/>
                    <a:pt x="226" y="1453"/>
                    <a:pt x="244" y="1453"/>
                  </a:cubicBezTo>
                  <a:cubicBezTo>
                    <a:pt x="262" y="1453"/>
                    <a:pt x="256" y="1440"/>
                    <a:pt x="250" y="1404"/>
                  </a:cubicBezTo>
                  <a:cubicBezTo>
                    <a:pt x="244" y="1367"/>
                    <a:pt x="238" y="1338"/>
                    <a:pt x="245" y="1290"/>
                  </a:cubicBezTo>
                  <a:cubicBezTo>
                    <a:pt x="252" y="1243"/>
                    <a:pt x="259" y="1181"/>
                    <a:pt x="254" y="1108"/>
                  </a:cubicBezTo>
                  <a:cubicBezTo>
                    <a:pt x="250" y="1035"/>
                    <a:pt x="251" y="1021"/>
                    <a:pt x="265" y="967"/>
                  </a:cubicBezTo>
                  <a:cubicBezTo>
                    <a:pt x="278" y="912"/>
                    <a:pt x="289" y="756"/>
                    <a:pt x="289" y="756"/>
                  </a:cubicBezTo>
                  <a:cubicBezTo>
                    <a:pt x="289" y="0"/>
                    <a:pt x="289" y="0"/>
                    <a:pt x="289" y="0"/>
                  </a:cubicBezTo>
                  <a:cubicBezTo>
                    <a:pt x="205" y="0"/>
                    <a:pt x="223" y="87"/>
                    <a:pt x="223" y="8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sp>
        <p:nvSpPr>
          <p:cNvPr id="65" name="TextBox 64">
            <a:extLst>
              <a:ext uri="{FF2B5EF4-FFF2-40B4-BE49-F238E27FC236}">
                <a16:creationId xmlns:a16="http://schemas.microsoft.com/office/drawing/2014/main" id="{30525583-8593-4C50-AF05-B65587D5CCC5}"/>
              </a:ext>
            </a:extLst>
          </p:cNvPr>
          <p:cNvSpPr txBox="1"/>
          <p:nvPr/>
        </p:nvSpPr>
        <p:spPr>
          <a:xfrm>
            <a:off x="299120" y="331021"/>
            <a:ext cx="11631857" cy="480131"/>
          </a:xfrm>
          <a:prstGeom prst="rect">
            <a:avLst/>
          </a:prstGeom>
          <a:noFill/>
        </p:spPr>
        <p:txBody>
          <a:bodyPr wrap="square" rtlCol="0">
            <a:spAutoFit/>
          </a:bodyPr>
          <a:lstStyle/>
          <a:p>
            <a:pPr algn="ctr">
              <a:lnSpc>
                <a:spcPct val="90000"/>
              </a:lnSpc>
            </a:pPr>
            <a:r>
              <a:rPr lang="en-US" altLang="en-US" sz="2800" b="1" dirty="0">
                <a:latin typeface="Raleway Light" pitchFamily="2" charset="0"/>
              </a:rPr>
              <a:t>Definitions and Clinical Considerations</a:t>
            </a:r>
            <a:endParaRPr lang="en-US" sz="2800" dirty="0">
              <a:latin typeface="Raleway Light" pitchFamily="2" charset="0"/>
            </a:endParaRPr>
          </a:p>
        </p:txBody>
      </p:sp>
      <p:sp>
        <p:nvSpPr>
          <p:cNvPr id="11" name="Slide Number Placeholder 10">
            <a:extLst>
              <a:ext uri="{FF2B5EF4-FFF2-40B4-BE49-F238E27FC236}">
                <a16:creationId xmlns:a16="http://schemas.microsoft.com/office/drawing/2014/main" id="{7D5D7BA0-6095-4EA0-BC8D-B15FA96CB01F}"/>
              </a:ext>
            </a:extLst>
          </p:cNvPr>
          <p:cNvSpPr>
            <a:spLocks noGrp="1"/>
          </p:cNvSpPr>
          <p:nvPr>
            <p:ph type="sldNum" sz="quarter" idx="12"/>
          </p:nvPr>
        </p:nvSpPr>
        <p:spPr/>
        <p:txBody>
          <a:bodyPr/>
          <a:lstStyle/>
          <a:p>
            <a:fld id="{3C6DF47B-3BED-4C75-ACAB-4344E1B376FE}" type="slidenum">
              <a:rPr lang="en-US" smtClean="0"/>
              <a:t>5</a:t>
            </a:fld>
            <a:endParaRPr lang="en-US" dirty="0"/>
          </a:p>
        </p:txBody>
      </p:sp>
      <p:sp>
        <p:nvSpPr>
          <p:cNvPr id="34" name="Rectangle 33">
            <a:extLst>
              <a:ext uri="{FF2B5EF4-FFF2-40B4-BE49-F238E27FC236}">
                <a16:creationId xmlns:a16="http://schemas.microsoft.com/office/drawing/2014/main" id="{1DE43095-F9D5-8C3A-A973-012C3C529E21}"/>
              </a:ext>
            </a:extLst>
          </p:cNvPr>
          <p:cNvSpPr/>
          <p:nvPr/>
        </p:nvSpPr>
        <p:spPr>
          <a:xfrm>
            <a:off x="540059" y="1595289"/>
            <a:ext cx="3669650" cy="4469365"/>
          </a:xfrm>
          <a:prstGeom prst="rect">
            <a:avLst/>
          </a:prstGeom>
        </p:spPr>
        <p:txBody>
          <a:bodyPr wrap="square" lIns="0" tIns="0" rIns="0" bIns="0">
            <a:spAutoFit/>
          </a:bodyPr>
          <a:lstStyle/>
          <a:p>
            <a:pPr lvl="0"/>
            <a:r>
              <a:rPr lang="en-US" sz="1600" dirty="0"/>
              <a:t>EBWA, typically termed overweight or obesity, is a </a:t>
            </a:r>
            <a:r>
              <a:rPr lang="en-US" sz="1600" b="1" dirty="0"/>
              <a:t>chronic health condition </a:t>
            </a:r>
            <a:r>
              <a:rPr lang="en-US" sz="1600" dirty="0"/>
              <a:t>that warrants appropriate and effective treatments, and this persists across the lifespan </a:t>
            </a:r>
            <a:r>
              <a:rPr lang="en-US" sz="1600" b="1" baseline="30000" dirty="0">
                <a:solidFill>
                  <a:srgbClr val="FF0000"/>
                </a:solidFill>
              </a:rPr>
              <a:t>4, 5-7</a:t>
            </a:r>
          </a:p>
          <a:p>
            <a:pPr lvl="0"/>
            <a:endParaRPr lang="en-US" sz="1600" b="1" baseline="30000" dirty="0">
              <a:solidFill>
                <a:srgbClr val="FF0000"/>
              </a:solidFill>
            </a:endParaRPr>
          </a:p>
          <a:p>
            <a:pPr lvl="0"/>
            <a:endParaRPr lang="en-US" sz="1600" b="1" baseline="30000" dirty="0">
              <a:solidFill>
                <a:srgbClr val="FF0000"/>
              </a:solidFill>
            </a:endParaRPr>
          </a:p>
          <a:p>
            <a:pPr>
              <a:lnSpc>
                <a:spcPct val="130000"/>
              </a:lnSpc>
              <a:spcAft>
                <a:spcPts val="600"/>
              </a:spcAft>
            </a:pPr>
            <a:r>
              <a:rPr lang="en-US" sz="1600" b="1" dirty="0">
                <a:solidFill>
                  <a:schemeClr val="tx1">
                    <a:lumMod val="50000"/>
                  </a:schemeClr>
                </a:solidFill>
              </a:rPr>
              <a:t>Treatment should: </a:t>
            </a:r>
          </a:p>
          <a:p>
            <a:pPr marL="285750" indent="-285750">
              <a:buFont typeface="Arial" panose="020B0604020202020204" pitchFamily="34" charset="0"/>
              <a:buChar char="•"/>
            </a:pPr>
            <a:r>
              <a:rPr lang="en-US" sz="1600" dirty="0"/>
              <a:t>be conducted within the context of overall health and the concurrent presence of other health conditions</a:t>
            </a:r>
          </a:p>
          <a:p>
            <a:endParaRPr lang="en-US" sz="1600" dirty="0"/>
          </a:p>
          <a:p>
            <a:pPr marL="285750" lvl="0" indent="-285750">
              <a:buFont typeface="Arial" panose="020B0604020202020204" pitchFamily="34" charset="0"/>
              <a:buChar char="•"/>
            </a:pPr>
            <a:r>
              <a:rPr lang="en-US" sz="1600" dirty="0"/>
              <a:t>occur within the context of shared decision making that consider the perspectives of the provider, other members of a comprehensive care team, and the individual</a:t>
            </a:r>
          </a:p>
          <a:p>
            <a:pPr marL="171450" indent="-171450">
              <a:lnSpc>
                <a:spcPct val="130000"/>
              </a:lnSpc>
              <a:spcAft>
                <a:spcPts val="600"/>
              </a:spcAft>
              <a:buFont typeface="Arial" panose="020B0604020202020204" pitchFamily="34" charset="0"/>
              <a:buChar char="•"/>
            </a:pPr>
            <a:endParaRPr lang="en-US" sz="1600" dirty="0">
              <a:solidFill>
                <a:schemeClr val="tx1">
                  <a:lumMod val="50000"/>
                </a:schemeClr>
              </a:solidFill>
            </a:endParaRPr>
          </a:p>
        </p:txBody>
      </p:sp>
      <p:grpSp>
        <p:nvGrpSpPr>
          <p:cNvPr id="6" name="Group 5">
            <a:extLst>
              <a:ext uri="{FF2B5EF4-FFF2-40B4-BE49-F238E27FC236}">
                <a16:creationId xmlns:a16="http://schemas.microsoft.com/office/drawing/2014/main" id="{36F5E11D-A4B1-73B1-FF56-1F8E0CDBB2BB}"/>
              </a:ext>
            </a:extLst>
          </p:cNvPr>
          <p:cNvGrpSpPr/>
          <p:nvPr/>
        </p:nvGrpSpPr>
        <p:grpSpPr>
          <a:xfrm>
            <a:off x="5417062" y="1062439"/>
            <a:ext cx="1188720" cy="5237391"/>
            <a:chOff x="5369476" y="1120720"/>
            <a:chExt cx="1188720" cy="5237391"/>
          </a:xfrm>
        </p:grpSpPr>
        <p:pic>
          <p:nvPicPr>
            <p:cNvPr id="36" name="Picture 34">
              <a:extLst>
                <a:ext uri="{FF2B5EF4-FFF2-40B4-BE49-F238E27FC236}">
                  <a16:creationId xmlns:a16="http://schemas.microsoft.com/office/drawing/2014/main" id="{F1A6EED8-A07D-4B5B-89A6-0B3449C671A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0" b="90909" l="3543" r="96457">
                          <a14:foregroundMark x1="10236" y1="69697" x2="10236" y2="69697"/>
                          <a14:foregroundMark x1="46850" y1="46970" x2="46850" y2="46970"/>
                          <a14:foregroundMark x1="57480" y1="37374" x2="57480" y2="37374"/>
                          <a14:foregroundMark x1="72047" y1="31313" x2="72047" y2="31313"/>
                          <a14:foregroundMark x1="60236" y1="38889" x2="60236" y2="38889"/>
                          <a14:foregroundMark x1="58268" y1="45455" x2="58268" y2="45455"/>
                          <a14:foregroundMark x1="52362" y1="50000" x2="52362" y2="50000"/>
                          <a14:foregroundMark x1="60630" y1="43939" x2="60630" y2="43939"/>
                          <a14:foregroundMark x1="66929" y1="43434" x2="66929" y2="43434"/>
                          <a14:foregroundMark x1="94488" y1="20202" x2="94488" y2="20202"/>
                          <a14:foregroundMark x1="97244" y1="25758" x2="97244" y2="25758"/>
                          <a14:foregroundMark x1="5118" y1="79293" x2="5118" y2="79293"/>
                          <a14:foregroundMark x1="87795" y1="2020" x2="87795" y2="2020"/>
                          <a14:foregroundMark x1="13780" y1="91414" x2="13780" y2="91414"/>
                          <a14:foregroundMark x1="3543" y1="71212" x2="3543" y2="71212"/>
                          <a14:foregroundMark x1="32283" y1="54040" x2="32283" y2="54040"/>
                          <a14:foregroundMark x1="85433" y1="28788" x2="85433" y2="28788"/>
                          <a14:foregroundMark x1="85827" y1="18687" x2="85827" y2="18687"/>
                          <a14:foregroundMark x1="34646" y1="55556" x2="34646" y2="55556"/>
                          <a14:foregroundMark x1="28740" y1="59091" x2="28740" y2="59091"/>
                          <a14:foregroundMark x1="37008" y1="60606" x2="37008" y2="60606"/>
                          <a14:foregroundMark x1="78346" y1="27778" x2="78346" y2="27778"/>
                          <a14:foregroundMark x1="88976" y1="34343" x2="88976" y2="34343"/>
                          <a14:foregroundMark x1="31496" y1="57576" x2="31496" y2="57576"/>
                          <a14:foregroundMark x1="55906" y1="41919" x2="55906" y2="41919"/>
                          <a14:foregroundMark x1="82283" y1="21212" x2="82283" y2="21212"/>
                          <a14:backgroundMark x1="57874" y1="47980" x2="57874" y2="47980"/>
                          <a14:backgroundMark x1="46850" y1="57071" x2="46850" y2="57071"/>
                        </a14:backgroundRemoval>
                      </a14:imgEffect>
                      <a14:imgEffect>
                        <a14:sharpenSoften amount="50000"/>
                      </a14:imgEffect>
                    </a14:imgLayer>
                  </a14:imgProps>
                </a:ext>
                <a:ext uri="{28A0092B-C50C-407E-A947-70E740481C1C}">
                  <a14:useLocalDpi xmlns:a14="http://schemas.microsoft.com/office/drawing/2010/main" val="0"/>
                </a:ext>
              </a:extLst>
            </a:blip>
            <a:srcRect b="4604"/>
            <a:stretch/>
          </p:blipFill>
          <p:spPr bwMode="auto">
            <a:xfrm rot="19134875">
              <a:off x="5369476" y="3301296"/>
              <a:ext cx="1188720" cy="8839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B8543F81-686B-5EE2-2C25-F278B96C3C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667" b="83556" l="1778" r="97778">
                          <a14:foregroundMark x1="33778" y1="45333" x2="33778" y2="45333"/>
                          <a14:foregroundMark x1="46222" y1="31111" x2="46222" y2="31111"/>
                          <a14:foregroundMark x1="59111" y1="20000" x2="59111" y2="20000"/>
                          <a14:foregroundMark x1="66667" y1="16000" x2="66667" y2="16000"/>
                          <a14:foregroundMark x1="66667" y1="16000" x2="66667" y2="16000"/>
                          <a14:foregroundMark x1="69778" y1="14667" x2="69778" y2="14667"/>
                          <a14:foregroundMark x1="82667" y1="43556" x2="82667" y2="43556"/>
                          <a14:foregroundMark x1="94667" y1="40000" x2="94667" y2="40000"/>
                          <a14:foregroundMark x1="96444" y1="65778" x2="96444" y2="65778"/>
                          <a14:foregroundMark x1="97778" y1="46222" x2="97778" y2="46222"/>
                          <a14:foregroundMark x1="80444" y1="31556" x2="80444" y2="31556"/>
                          <a14:foregroundMark x1="76889" y1="41778" x2="76889" y2="41778"/>
                          <a14:foregroundMark x1="90222" y1="55111" x2="90222" y2="55111"/>
                          <a14:foregroundMark x1="90222" y1="26667" x2="90222" y2="26667"/>
                          <a14:foregroundMark x1="8000" y1="71111" x2="8000" y2="71111"/>
                          <a14:foregroundMark x1="5333" y1="75111" x2="5333" y2="75111"/>
                          <a14:foregroundMark x1="2222" y1="79111" x2="2222" y2="79111"/>
                          <a14:foregroundMark x1="8889" y1="82667" x2="8889" y2="82667"/>
                          <a14:foregroundMark x1="15111" y1="83556" x2="15111" y2="83556"/>
                          <a14:foregroundMark x1="74667" y1="23111" x2="74667" y2="23111"/>
                          <a14:foregroundMark x1="77778" y1="26667" x2="77778" y2="26667"/>
                          <a14:foregroundMark x1="90222" y1="43556" x2="90222" y2="43556"/>
                          <a14:foregroundMark x1="84000" y1="55111" x2="84000" y2="55111"/>
                          <a14:foregroundMark x1="70222" y1="44000" x2="70222" y2="44000"/>
                          <a14:foregroundMark x1="84444" y1="63556" x2="84444" y2="63556"/>
                          <a14:foregroundMark x1="19556" y1="82222" x2="19556" y2="82222"/>
                          <a14:foregroundMark x1="19556" y1="82667" x2="19556" y2="82667"/>
                          <a14:foregroundMark x1="19556" y1="82222" x2="19556" y2="82222"/>
                          <a14:foregroundMark x1="20000" y1="81778" x2="20000" y2="81778"/>
                          <a14:foregroundMark x1="19111" y1="82667" x2="19111" y2="82667"/>
                          <a14:foregroundMark x1="20000" y1="82222" x2="20000" y2="82222"/>
                          <a14:foregroundMark x1="20000" y1="82222" x2="20000" y2="82222"/>
                          <a14:foregroundMark x1="19111" y1="82222" x2="19111" y2="82222"/>
                          <a14:foregroundMark x1="21333" y1="82222" x2="19111" y2="83111"/>
                          <a14:foregroundMark x1="77333" y1="48444" x2="77333" y2="48444"/>
                          <a14:foregroundMark x1="84444" y1="41778" x2="84444" y2="41778"/>
                          <a14:foregroundMark x1="83556" y1="41778" x2="83556" y2="41778"/>
                          <a14:foregroundMark x1="95556" y1="44889" x2="95556" y2="44889"/>
                          <a14:foregroundMark x1="95556" y1="46222" x2="95556" y2="46222"/>
                          <a14:foregroundMark x1="95556" y1="43556" x2="95556" y2="46222"/>
                          <a14:foregroundMark x1="84000" y1="22222" x2="84000" y2="22222"/>
                          <a14:foregroundMark x1="88000" y1="23111" x2="88000" y2="23111"/>
                          <a14:backgroundMark x1="20889" y1="78222" x2="20889" y2="78222"/>
                          <a14:backgroundMark x1="18667" y1="71556" x2="18667" y2="71556"/>
                          <a14:backgroundMark x1="16889" y1="68444" x2="16889" y2="68444"/>
                          <a14:backgroundMark x1="3111" y1="75111" x2="3111" y2="75111"/>
                          <a14:backgroundMark x1="84000" y1="42222" x2="84000" y2="42222"/>
                        </a14:backgroundRemoval>
                      </a14:imgEffect>
                      <a14:imgEffect>
                        <a14:sharpenSoften amount="50000"/>
                      </a14:imgEffect>
                    </a14:imgLayer>
                  </a14:imgProps>
                </a:ext>
                <a:ext uri="{28A0092B-C50C-407E-A947-70E740481C1C}">
                  <a14:useLocalDpi xmlns:a14="http://schemas.microsoft.com/office/drawing/2010/main" val="0"/>
                </a:ext>
              </a:extLst>
            </a:blip>
            <a:srcRect t="8925" b="9621"/>
            <a:stretch/>
          </p:blipFill>
          <p:spPr bwMode="auto">
            <a:xfrm>
              <a:off x="5570928" y="1120720"/>
              <a:ext cx="729684" cy="594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uman lungs flat style vector contour illustration. Internal organ icon,  logo. Anatomy, medicine concept. Healthcare. Isolated on white background  Stock Vector Image &amp; Art - Alamy">
              <a:extLst>
                <a:ext uri="{FF2B5EF4-FFF2-40B4-BE49-F238E27FC236}">
                  <a16:creationId xmlns:a16="http://schemas.microsoft.com/office/drawing/2014/main" id="{237A300E-DE73-A181-6F57-B02A3C352C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27" t="12258" r="13534" b="18743"/>
            <a:stretch/>
          </p:blipFill>
          <p:spPr bwMode="auto">
            <a:xfrm>
              <a:off x="5509965" y="5553439"/>
              <a:ext cx="785503" cy="8046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eart - Free medical icons">
              <a:extLst>
                <a:ext uri="{FF2B5EF4-FFF2-40B4-BE49-F238E27FC236}">
                  <a16:creationId xmlns:a16="http://schemas.microsoft.com/office/drawing/2014/main" id="{3D5CFC9A-D335-3E64-8350-3300665072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928" y="4772948"/>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a:extLst>
                <a:ext uri="{FF2B5EF4-FFF2-40B4-BE49-F238E27FC236}">
                  <a16:creationId xmlns:a16="http://schemas.microsoft.com/office/drawing/2014/main" id="{41FB4A25-C936-1AE8-DDCE-7D9E16E8EC1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b="6901"/>
            <a:stretch/>
          </p:blipFill>
          <p:spPr bwMode="auto">
            <a:xfrm>
              <a:off x="5536429" y="2013772"/>
              <a:ext cx="822960" cy="83002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43EA0C8D-3895-C78D-06C9-E0F1EF2804B7}"/>
              </a:ext>
            </a:extLst>
          </p:cNvPr>
          <p:cNvSpPr/>
          <p:nvPr/>
        </p:nvSpPr>
        <p:spPr>
          <a:xfrm>
            <a:off x="6847071" y="1490870"/>
            <a:ext cx="4718144" cy="4678204"/>
          </a:xfrm>
          <a:prstGeom prst="rect">
            <a:avLst/>
          </a:prstGeom>
        </p:spPr>
        <p:txBody>
          <a:bodyPr wrap="square" lIns="0" tIns="0" rIns="0" bIns="0">
            <a:spAutoFit/>
          </a:bodyPr>
          <a:lstStyle/>
          <a:p>
            <a:pPr lvl="0"/>
            <a:r>
              <a:rPr lang="en-US" sz="1600" dirty="0"/>
              <a:t>Adults with EBWA should consider the following:</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reduce BW by a minimum of 5–10% </a:t>
            </a:r>
            <a:r>
              <a:rPr lang="en-US" sz="1600" b="1" baseline="30000" dirty="0">
                <a:solidFill>
                  <a:srgbClr val="FF0000"/>
                </a:solidFill>
              </a:rPr>
              <a:t>8</a:t>
            </a:r>
          </a:p>
          <a:p>
            <a:pPr marL="285750" lvl="0" indent="-285750">
              <a:buFont typeface="Arial" panose="020B0604020202020204" pitchFamily="34" charset="0"/>
              <a:buChar char="•"/>
            </a:pPr>
            <a:endParaRPr lang="en-US" sz="1600" b="1" baseline="30000" dirty="0">
              <a:solidFill>
                <a:srgbClr val="FF0000"/>
              </a:solidFill>
            </a:endParaRPr>
          </a:p>
          <a:p>
            <a:pPr marL="285750" lvl="0" indent="-285750">
              <a:buFont typeface="Arial" panose="020B0604020202020204" pitchFamily="34" charset="0"/>
              <a:buChar char="•"/>
            </a:pPr>
            <a:r>
              <a:rPr lang="en-US" sz="1600" dirty="0"/>
              <a:t>maintain at least this magnitude of weight loss long-term</a:t>
            </a:r>
            <a:r>
              <a:rPr lang="en-US" sz="1600" b="1" baseline="30000" dirty="0">
                <a:solidFill>
                  <a:srgbClr val="FF0000"/>
                </a:solidFill>
              </a:rPr>
              <a:t>8</a:t>
            </a:r>
          </a:p>
          <a:p>
            <a:pPr marL="285750" lvl="0" indent="-285750">
              <a:buFont typeface="Arial" panose="020B0604020202020204" pitchFamily="34" charset="0"/>
              <a:buChar char="•"/>
            </a:pPr>
            <a:endParaRPr lang="en-US" sz="1600" baseline="30000" dirty="0"/>
          </a:p>
          <a:p>
            <a:pPr marL="285750" lvl="0" indent="-285750">
              <a:buFont typeface="Arial" panose="020B0604020202020204" pitchFamily="34" charset="0"/>
              <a:buChar char="•"/>
            </a:pPr>
            <a:r>
              <a:rPr lang="en-US" sz="1600" dirty="0"/>
              <a:t>weight loss of greater magnitude, with an effort on sustaining weight loss, may have additional health benefits that may include reducing the onset of chronic conditions such as cardiovascular disease.</a:t>
            </a:r>
            <a:r>
              <a:rPr lang="en-US" sz="1600" b="1" baseline="30000" dirty="0">
                <a:solidFill>
                  <a:srgbClr val="FF0000"/>
                </a:solidFill>
              </a:rPr>
              <a:t>8,9</a:t>
            </a:r>
          </a:p>
          <a:p>
            <a:pPr marL="285750" lvl="0" indent="-285750">
              <a:buFont typeface="Arial" panose="020B0604020202020204" pitchFamily="34" charset="0"/>
              <a:buChar char="•"/>
            </a:pPr>
            <a:endParaRPr lang="en-US" sz="1600" b="1" baseline="30000" dirty="0">
              <a:solidFill>
                <a:srgbClr val="FF0000"/>
              </a:solidFill>
            </a:endParaRPr>
          </a:p>
          <a:p>
            <a:pPr marL="285750" lvl="0" indent="-285750">
              <a:buFont typeface="Arial" panose="020B0604020202020204" pitchFamily="34" charset="0"/>
              <a:buChar char="•"/>
            </a:pPr>
            <a:r>
              <a:rPr lang="en-US" sz="1600" dirty="0"/>
              <a:t>for some individuals, there may be health benefits with weight loss of less than 5%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the health benefits of varying amounts of weight loss should be monitored by clinicians</a:t>
            </a:r>
          </a:p>
          <a:p>
            <a:pPr lvl="0"/>
            <a:endParaRPr lang="en-US" sz="1600" dirty="0"/>
          </a:p>
          <a:p>
            <a:pPr lvl="0"/>
            <a:endParaRPr lang="en-US" sz="1600"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B2306E07-3C41-C0A7-6034-900017437A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08688" y="5878186"/>
            <a:ext cx="2322289" cy="843289"/>
          </a:xfrm>
          <a:prstGeom prst="rect">
            <a:avLst/>
          </a:prstGeom>
        </p:spPr>
      </p:pic>
    </p:spTree>
    <p:extLst>
      <p:ext uri="{BB962C8B-B14F-4D97-AF65-F5344CB8AC3E}">
        <p14:creationId xmlns:p14="http://schemas.microsoft.com/office/powerpoint/2010/main" val="2719204660"/>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2750236" y="280436"/>
            <a:ext cx="6691527" cy="8679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3C3C3C"/>
                </a:solidFill>
                <a:effectLst/>
                <a:uLnTx/>
                <a:uFillTx/>
                <a:latin typeface="Raleway Light" pitchFamily="2" charset="0"/>
              </a:rPr>
              <a:t>Recognition of </a:t>
            </a:r>
            <a:r>
              <a:rPr kumimoji="0" lang="en-US" altLang="en-US" sz="2800" b="1" i="0" u="none" strike="noStrike" kern="1200" cap="none" spc="0" normalizeH="0" baseline="0" noProof="0" dirty="0">
                <a:ln>
                  <a:noFill/>
                </a:ln>
                <a:solidFill>
                  <a:schemeClr val="accent4"/>
                </a:solidFill>
                <a:effectLst/>
                <a:uLnTx/>
                <a:uFillTx/>
                <a:latin typeface="Raleway Light" pitchFamily="2" charset="0"/>
              </a:rPr>
              <a:t>Public Health </a:t>
            </a:r>
            <a:r>
              <a:rPr kumimoji="0" lang="en-US" altLang="en-US" sz="2800" b="1" i="0" u="none" strike="noStrike" kern="1200" cap="none" spc="0" normalizeH="0" baseline="0" noProof="0" dirty="0">
                <a:ln>
                  <a:noFill/>
                </a:ln>
                <a:solidFill>
                  <a:srgbClr val="3C3C3C"/>
                </a:solidFill>
                <a:effectLst/>
                <a:uLnTx/>
                <a:uFillTx/>
                <a:latin typeface="Raleway Light" pitchFamily="2" charset="0"/>
              </a:rPr>
              <a:t>Considerations</a:t>
            </a:r>
            <a:endParaRPr kumimoji="0" lang="en-US" sz="2800" b="0" i="0" u="none" strike="noStrike" kern="1200" cap="none" spc="0" normalizeH="0" baseline="0" noProof="0" dirty="0">
              <a:ln>
                <a:noFill/>
              </a:ln>
              <a:solidFill>
                <a:srgbClr val="3C3C3C"/>
              </a:solidFill>
              <a:effectLst/>
              <a:uLnTx/>
              <a:uFillTx/>
              <a:latin typeface="Raleway Light" pitchFamily="2" charset="0"/>
            </a:endParaRPr>
          </a:p>
        </p:txBody>
      </p:sp>
      <p:graphicFrame>
        <p:nvGraphicFramePr>
          <p:cNvPr id="14" name="TextBox 11">
            <a:extLst>
              <a:ext uri="{FF2B5EF4-FFF2-40B4-BE49-F238E27FC236}">
                <a16:creationId xmlns:a16="http://schemas.microsoft.com/office/drawing/2014/main" id="{A9D2AFCF-BA7D-D93A-8671-BAF70AE0909F}"/>
              </a:ext>
            </a:extLst>
          </p:cNvPr>
          <p:cNvGraphicFramePr/>
          <p:nvPr>
            <p:extLst>
              <p:ext uri="{D42A27DB-BD31-4B8C-83A1-F6EECF244321}">
                <p14:modId xmlns:p14="http://schemas.microsoft.com/office/powerpoint/2010/main" val="1202707436"/>
              </p:ext>
            </p:extLst>
          </p:nvPr>
        </p:nvGraphicFramePr>
        <p:xfrm>
          <a:off x="482476" y="1338617"/>
          <a:ext cx="11374182" cy="5233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982634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1322173" y="316756"/>
            <a:ext cx="8212196" cy="480131"/>
          </a:xfrm>
          <a:prstGeom prst="rect">
            <a:avLst/>
          </a:prstGeom>
          <a:noFill/>
        </p:spPr>
        <p:txBody>
          <a:bodyPr wrap="square">
            <a:spAutoFit/>
          </a:bodyPr>
          <a:lstStyle/>
          <a:p>
            <a:pPr algn="ctr">
              <a:lnSpc>
                <a:spcPct val="90000"/>
              </a:lnSpc>
            </a:pPr>
            <a:r>
              <a:rPr lang="en-US" altLang="en-US" sz="2800" b="1" dirty="0">
                <a:latin typeface="Raleway Light" pitchFamily="2" charset="0"/>
              </a:rPr>
              <a:t>Definitions and Clinical Considerations</a:t>
            </a:r>
            <a:endParaRPr lang="en-US" sz="2800" dirty="0">
              <a:latin typeface="Raleway Light" pitchFamily="2" charset="0"/>
            </a:endParaRPr>
          </a:p>
        </p:txBody>
      </p:sp>
      <p:graphicFrame>
        <p:nvGraphicFramePr>
          <p:cNvPr id="14" name="TextBox 11">
            <a:extLst>
              <a:ext uri="{FF2B5EF4-FFF2-40B4-BE49-F238E27FC236}">
                <a16:creationId xmlns:a16="http://schemas.microsoft.com/office/drawing/2014/main" id="{A9D2AFCF-BA7D-D93A-8671-BAF70AE0909F}"/>
              </a:ext>
            </a:extLst>
          </p:cNvPr>
          <p:cNvGraphicFramePr/>
          <p:nvPr>
            <p:extLst>
              <p:ext uri="{D42A27DB-BD31-4B8C-83A1-F6EECF244321}">
                <p14:modId xmlns:p14="http://schemas.microsoft.com/office/powerpoint/2010/main" val="135118139"/>
              </p:ext>
            </p:extLst>
          </p:nvPr>
        </p:nvGraphicFramePr>
        <p:xfrm>
          <a:off x="385405" y="1242730"/>
          <a:ext cx="11471253" cy="5381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452830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1371600" y="190317"/>
            <a:ext cx="8162769" cy="867930"/>
          </a:xfrm>
          <a:prstGeom prst="rect">
            <a:avLst/>
          </a:prstGeom>
          <a:noFill/>
        </p:spPr>
        <p:txBody>
          <a:bodyPr wrap="square">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4"/>
                </a:solidFill>
                <a:latin typeface="Raleway Light" pitchFamily="2" charset="0"/>
              </a:rPr>
              <a:t>Medical Treatment </a:t>
            </a:r>
            <a:r>
              <a:rPr lang="en-US" altLang="en-US" sz="2800" b="1" dirty="0">
                <a:latin typeface="Raleway Light" pitchFamily="2" charset="0"/>
              </a:rPr>
              <a:t>Considerations</a:t>
            </a:r>
            <a:endParaRPr lang="en-US" sz="2800" dirty="0">
              <a:latin typeface="Raleway Light" pitchFamily="2" charset="0"/>
            </a:endParaRPr>
          </a:p>
        </p:txBody>
      </p:sp>
      <p:graphicFrame>
        <p:nvGraphicFramePr>
          <p:cNvPr id="14" name="TextBox 11">
            <a:extLst>
              <a:ext uri="{FF2B5EF4-FFF2-40B4-BE49-F238E27FC236}">
                <a16:creationId xmlns:a16="http://schemas.microsoft.com/office/drawing/2014/main" id="{DEE007D4-6953-B5AC-A156-BD94A7B58C9A}"/>
              </a:ext>
            </a:extLst>
          </p:cNvPr>
          <p:cNvGraphicFramePr/>
          <p:nvPr>
            <p:extLst>
              <p:ext uri="{D42A27DB-BD31-4B8C-83A1-F6EECF244321}">
                <p14:modId xmlns:p14="http://schemas.microsoft.com/office/powerpoint/2010/main" val="3503936185"/>
              </p:ext>
            </p:extLst>
          </p:nvPr>
        </p:nvGraphicFramePr>
        <p:xfrm>
          <a:off x="450937" y="1439694"/>
          <a:ext cx="10885104" cy="5073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3036515"/>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FDB187-121B-0CF3-2EAD-0BE6E5658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369" y="190317"/>
            <a:ext cx="2322289" cy="843289"/>
          </a:xfrm>
          <a:prstGeom prst="rect">
            <a:avLst/>
          </a:prstGeom>
        </p:spPr>
      </p:pic>
      <p:sp>
        <p:nvSpPr>
          <p:cNvPr id="10" name="TextBox 9">
            <a:extLst>
              <a:ext uri="{FF2B5EF4-FFF2-40B4-BE49-F238E27FC236}">
                <a16:creationId xmlns:a16="http://schemas.microsoft.com/office/drawing/2014/main" id="{814397D3-B1CF-3630-5FA8-4A7A895066FB}"/>
              </a:ext>
            </a:extLst>
          </p:cNvPr>
          <p:cNvSpPr txBox="1"/>
          <p:nvPr/>
        </p:nvSpPr>
        <p:spPr>
          <a:xfrm>
            <a:off x="1334530" y="190317"/>
            <a:ext cx="8199839" cy="867930"/>
          </a:xfrm>
          <a:prstGeom prst="rect">
            <a:avLst/>
          </a:prstGeom>
          <a:noFill/>
        </p:spPr>
        <p:txBody>
          <a:bodyPr wrap="square">
            <a:spAutoFit/>
          </a:bodyPr>
          <a:lstStyle/>
          <a:p>
            <a:pPr algn="ctr">
              <a:lnSpc>
                <a:spcPct val="90000"/>
              </a:lnSpc>
            </a:pPr>
            <a:r>
              <a:rPr lang="en-US" altLang="en-US" sz="2800" b="1" dirty="0">
                <a:latin typeface="Raleway Light" pitchFamily="2" charset="0"/>
              </a:rPr>
              <a:t>Consensus Statement on </a:t>
            </a:r>
            <a:r>
              <a:rPr lang="en-US" altLang="en-US" sz="2800" b="1" dirty="0">
                <a:solidFill>
                  <a:schemeClr val="accent4"/>
                </a:solidFill>
                <a:latin typeface="Raleway Light" pitchFamily="2" charset="0"/>
              </a:rPr>
              <a:t>Medical Treatment </a:t>
            </a:r>
            <a:r>
              <a:rPr lang="en-US" altLang="en-US" sz="2800" b="1" dirty="0">
                <a:latin typeface="Raleway Light" pitchFamily="2" charset="0"/>
              </a:rPr>
              <a:t>Considerations</a:t>
            </a:r>
            <a:endParaRPr lang="en-US" sz="2800" dirty="0">
              <a:latin typeface="Raleway Light" pitchFamily="2" charset="0"/>
            </a:endParaRPr>
          </a:p>
        </p:txBody>
      </p:sp>
      <p:graphicFrame>
        <p:nvGraphicFramePr>
          <p:cNvPr id="416" name="TextBox 11">
            <a:extLst>
              <a:ext uri="{FF2B5EF4-FFF2-40B4-BE49-F238E27FC236}">
                <a16:creationId xmlns:a16="http://schemas.microsoft.com/office/drawing/2014/main" id="{163FF816-524E-AECE-BD49-6AB4F27F8269}"/>
              </a:ext>
            </a:extLst>
          </p:cNvPr>
          <p:cNvGraphicFramePr/>
          <p:nvPr>
            <p:extLst>
              <p:ext uri="{D42A27DB-BD31-4B8C-83A1-F6EECF244321}">
                <p14:modId xmlns:p14="http://schemas.microsoft.com/office/powerpoint/2010/main" val="3418591443"/>
              </p:ext>
            </p:extLst>
          </p:nvPr>
        </p:nvGraphicFramePr>
        <p:xfrm>
          <a:off x="350730" y="1327759"/>
          <a:ext cx="11505928" cy="5098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56208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5005</TotalTime>
  <Words>2491</Words>
  <Application>Microsoft Office PowerPoint</Application>
  <PresentationFormat>Widescreen</PresentationFormat>
  <Paragraphs>150</Paragraphs>
  <Slides>20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Neue Haas Grotesk Text Pro</vt:lpstr>
      <vt:lpstr>Raleway</vt:lpstr>
      <vt:lpstr>Raleway Light</vt:lpstr>
      <vt:lpstr>Office Theme</vt:lpstr>
      <vt:lpstr>Physical Activity and Excess Body Weight and Adiposity for Adults. Consensus Statement for the American College of Sports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Young</dc:creator>
  <cp:lastModifiedBy>Laura Young</cp:lastModifiedBy>
  <cp:revision>4</cp:revision>
  <dcterms:created xsi:type="dcterms:W3CDTF">2024-06-27T19:13:26Z</dcterms:created>
  <dcterms:modified xsi:type="dcterms:W3CDTF">2024-07-09T17:07:40Z</dcterms:modified>
</cp:coreProperties>
</file>