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5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1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4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49F49-7D06-4462-9DAF-C22F9F78C0BC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360D3-B073-43F3-8731-325A32EDF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947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49F49-7D06-4462-9DAF-C22F9F78C0BC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360D3-B073-43F3-8731-325A32EDF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305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49F49-7D06-4462-9DAF-C22F9F78C0BC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360D3-B073-43F3-8731-325A32EDF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153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49F49-7D06-4462-9DAF-C22F9F78C0BC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360D3-B073-43F3-8731-325A32EDF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109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49F49-7D06-4462-9DAF-C22F9F78C0BC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360D3-B073-43F3-8731-325A32EDF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00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49F49-7D06-4462-9DAF-C22F9F78C0BC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360D3-B073-43F3-8731-325A32EDF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779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49F49-7D06-4462-9DAF-C22F9F78C0BC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360D3-B073-43F3-8731-325A32EDF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529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49F49-7D06-4462-9DAF-C22F9F78C0BC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360D3-B073-43F3-8731-325A32EDF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202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49F49-7D06-4462-9DAF-C22F9F78C0BC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360D3-B073-43F3-8731-325A32EDF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428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49F49-7D06-4462-9DAF-C22F9F78C0BC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360D3-B073-43F3-8731-325A32EDF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322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49F49-7D06-4462-9DAF-C22F9F78C0BC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360D3-B073-43F3-8731-325A32EDF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636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749F49-7D06-4462-9DAF-C22F9F78C0BC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2360D3-B073-43F3-8731-325A32EDF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279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39" y="1365448"/>
            <a:ext cx="3534738" cy="3844727"/>
          </a:xfrm>
        </p:spPr>
        <p:txBody>
          <a:bodyPr anchor="b">
            <a:normAutofit/>
          </a:bodyPr>
          <a:lstStyle/>
          <a:p>
            <a:pPr algn="ctr"/>
            <a:r>
              <a:rPr lang="en-US" sz="4000" b="1" dirty="0">
                <a:solidFill>
                  <a:srgbClr val="FFFFFF"/>
                </a:solidFill>
                <a:latin typeface="Arial Black" panose="020B0A04020102020204" pitchFamily="34" charset="0"/>
              </a:rPr>
              <a:t>Live Q+A Start </a:t>
            </a:r>
            <a:br>
              <a:rPr lang="en-US" sz="4000" b="1" dirty="0">
                <a:solidFill>
                  <a:srgbClr val="FFFFFF"/>
                </a:solidFill>
                <a:latin typeface="Arial Black" panose="020B0A04020102020204" pitchFamily="34" charset="0"/>
              </a:rPr>
            </a:br>
            <a:r>
              <a:rPr lang="en-US" sz="4000" b="1" dirty="0">
                <a:solidFill>
                  <a:srgbClr val="FFFFFF"/>
                </a:solidFill>
                <a:latin typeface="Arial Black" panose="020B0A04020102020204" pitchFamily="34" charset="0"/>
              </a:rPr>
              <a:t>Times</a:t>
            </a:r>
            <a:br>
              <a:rPr lang="en-US" sz="2500" b="1" dirty="0">
                <a:solidFill>
                  <a:srgbClr val="FFFFFF"/>
                </a:solidFill>
                <a:latin typeface="Arial Black" panose="020B0A04020102020204" pitchFamily="34" charset="0"/>
              </a:rPr>
            </a:br>
            <a:br>
              <a:rPr lang="en-US" sz="2500" b="1" dirty="0">
                <a:solidFill>
                  <a:srgbClr val="FFFFFF"/>
                </a:solidFill>
                <a:latin typeface="Arial Black" panose="020B0A04020102020204" pitchFamily="34" charset="0"/>
              </a:rPr>
            </a:br>
            <a:br>
              <a:rPr lang="en-US" sz="2500" b="1" dirty="0">
                <a:solidFill>
                  <a:srgbClr val="FFFFFF"/>
                </a:solidFill>
                <a:latin typeface="Arial Black" panose="020B0A04020102020204" pitchFamily="34" charset="0"/>
              </a:rPr>
            </a:br>
            <a:r>
              <a:rPr lang="en-US" sz="2500" b="1" dirty="0">
                <a:solidFill>
                  <a:srgbClr val="FFFFFF"/>
                </a:solidFill>
                <a:latin typeface="Arial Black" panose="020B0A04020102020204" pitchFamily="34" charset="0"/>
              </a:rPr>
              <a:t>Northland Chapter </a:t>
            </a:r>
            <a:br>
              <a:rPr lang="en-US" sz="2500" b="1" dirty="0">
                <a:solidFill>
                  <a:srgbClr val="FFFFFF"/>
                </a:solidFill>
                <a:latin typeface="Arial Black" panose="020B0A04020102020204" pitchFamily="34" charset="0"/>
              </a:rPr>
            </a:br>
            <a:br>
              <a:rPr lang="en-US" sz="2500" b="1" dirty="0">
                <a:solidFill>
                  <a:srgbClr val="FFFFFF"/>
                </a:solidFill>
                <a:latin typeface="Arial Black" panose="020B0A04020102020204" pitchFamily="34" charset="0"/>
              </a:rPr>
            </a:br>
            <a:r>
              <a:rPr lang="en-US" sz="2500" b="1" dirty="0">
                <a:solidFill>
                  <a:srgbClr val="FFFFFF"/>
                </a:solidFill>
                <a:latin typeface="Arial Black" panose="020B0A04020102020204" pitchFamily="34" charset="0"/>
              </a:rPr>
              <a:t>2021 Virtual Conference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9365" y="649480"/>
            <a:ext cx="7651096" cy="5837045"/>
          </a:xfrm>
        </p:spPr>
        <p:txBody>
          <a:bodyPr anchor="ctr">
            <a:normAutofit/>
          </a:bodyPr>
          <a:lstStyle/>
          <a:p>
            <a:r>
              <a:rPr lang="en-US" sz="1800" b="1" u="sng" dirty="0"/>
              <a:t>11:00</a:t>
            </a:r>
            <a:r>
              <a:rPr lang="en-US" sz="1800" b="1" dirty="0"/>
              <a:t> = Stephen Seiler, PhD; University of </a:t>
            </a:r>
            <a:r>
              <a:rPr lang="en-US" sz="1800" b="1" dirty="0" err="1"/>
              <a:t>Agder</a:t>
            </a:r>
            <a:r>
              <a:rPr lang="en-US" sz="1800" b="1" dirty="0"/>
              <a:t>, Norway</a:t>
            </a:r>
          </a:p>
          <a:p>
            <a:pPr lvl="1"/>
            <a:r>
              <a:rPr lang="en-US" sz="1800" i="1" dirty="0"/>
              <a:t>“From Polarized to Individually Optimized Endurance Training...in 5 steps"</a:t>
            </a:r>
            <a:endParaRPr lang="en-US" sz="1800" dirty="0"/>
          </a:p>
          <a:p>
            <a:endParaRPr lang="en-US" sz="1800" dirty="0"/>
          </a:p>
          <a:p>
            <a:r>
              <a:rPr lang="en-US" sz="1800" b="1" u="sng" dirty="0"/>
              <a:t>12:00</a:t>
            </a:r>
            <a:r>
              <a:rPr lang="en-US" sz="1800" b="1" dirty="0"/>
              <a:t> = Chelsea Stillman, PhD; University of Pittsburgh</a:t>
            </a:r>
            <a:endParaRPr lang="en-US" sz="1800" dirty="0"/>
          </a:p>
          <a:p>
            <a:pPr lvl="1"/>
            <a:r>
              <a:rPr lang="en-US" sz="1800" i="1" dirty="0"/>
              <a:t>“The Impact of Exercise and Other Modifiable Lifestyle Behaviors on Human Brain Structure &amp; Function"</a:t>
            </a:r>
            <a:endParaRPr lang="en-US" sz="1800" dirty="0"/>
          </a:p>
          <a:p>
            <a:endParaRPr lang="en-US" sz="1800" dirty="0"/>
          </a:p>
          <a:p>
            <a:r>
              <a:rPr lang="en-US" sz="1800" b="1" u="sng" dirty="0"/>
              <a:t>1:00</a:t>
            </a:r>
            <a:r>
              <a:rPr lang="en-US" sz="1800" b="1" dirty="0"/>
              <a:t> = Kevin Luhrs, MS, RD, CSCS; Gatorade Sports Science Institute</a:t>
            </a:r>
            <a:endParaRPr lang="en-US" sz="1800" dirty="0"/>
          </a:p>
          <a:p>
            <a:pPr lvl="1"/>
            <a:r>
              <a:rPr lang="en-US" sz="1800" i="1" dirty="0"/>
              <a:t>“Ergogenic Aids Backed by Science”</a:t>
            </a:r>
            <a:endParaRPr lang="en-US" sz="1800" dirty="0"/>
          </a:p>
          <a:p>
            <a:endParaRPr lang="en-US" sz="1800" dirty="0"/>
          </a:p>
          <a:p>
            <a:r>
              <a:rPr lang="en-US" sz="1800" b="1" u="sng" dirty="0"/>
              <a:t>2:00</a:t>
            </a:r>
            <a:r>
              <a:rPr lang="en-US" sz="1800" b="1" dirty="0"/>
              <a:t> = Kyle Hackney, PhD; North Dakota State University</a:t>
            </a:r>
            <a:endParaRPr lang="en-US" sz="1800" dirty="0"/>
          </a:p>
          <a:p>
            <a:pPr lvl="1"/>
            <a:r>
              <a:rPr lang="en-US" sz="1800" i="1" dirty="0"/>
              <a:t>"Blood Flow Restricted Exercise Mechanisms and Adaptations: Where do we go from here?"</a:t>
            </a:r>
            <a:endParaRPr lang="en-US" sz="1800" dirty="0"/>
          </a:p>
          <a:p>
            <a:endParaRPr lang="en-US" sz="1800" dirty="0"/>
          </a:p>
          <a:p>
            <a:r>
              <a:rPr lang="en-US" sz="1800" b="1" u="sng" dirty="0"/>
              <a:t>3:00</a:t>
            </a:r>
            <a:r>
              <a:rPr lang="en-US" sz="1800" b="1" dirty="0"/>
              <a:t> = Renee Rogers, PhD; University of Pittsburgh</a:t>
            </a:r>
            <a:endParaRPr lang="en-US" sz="1800" dirty="0"/>
          </a:p>
          <a:p>
            <a:pPr lvl="1"/>
            <a:r>
              <a:rPr lang="en-US" sz="1800" i="1" dirty="0"/>
              <a:t>"Bridging the Gap between Tech and Media and Outcomes and Engagement"</a:t>
            </a:r>
            <a:endParaRPr lang="en-US" sz="1800" dirty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801252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0000"/>
    </mc:Choice>
    <mc:Fallback xmlns="">
      <p:transition advClick="0" advTm="10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064" y="1612278"/>
            <a:ext cx="3515688" cy="2893838"/>
          </a:xfrm>
        </p:spPr>
        <p:txBody>
          <a:bodyPr anchor="b">
            <a:normAutofit/>
          </a:bodyPr>
          <a:lstStyle/>
          <a:p>
            <a:pPr algn="ctr"/>
            <a:r>
              <a:rPr lang="en-US" sz="2800" dirty="0">
                <a:solidFill>
                  <a:srgbClr val="FFFFFF"/>
                </a:solidFill>
                <a:latin typeface="Arial Black" panose="020B0A04020102020204" pitchFamily="34" charset="0"/>
              </a:rPr>
              <a:t>Thank you to our Sponsors!</a:t>
            </a:r>
            <a:br>
              <a:rPr lang="en-US" sz="2800" dirty="0">
                <a:solidFill>
                  <a:srgbClr val="FFFFFF"/>
                </a:solidFill>
              </a:rPr>
            </a:br>
            <a:br>
              <a:rPr lang="en-US" sz="2800" dirty="0">
                <a:solidFill>
                  <a:srgbClr val="FFFFFF"/>
                </a:solidFill>
              </a:rPr>
            </a:br>
            <a:br>
              <a:rPr lang="en-US" sz="2800" dirty="0">
                <a:solidFill>
                  <a:srgbClr val="FFFFFF"/>
                </a:solidFill>
              </a:rPr>
            </a:br>
            <a:r>
              <a:rPr lang="en-US" sz="2000" dirty="0">
                <a:solidFill>
                  <a:srgbClr val="FFFFFF"/>
                </a:solidFill>
                <a:latin typeface="Arial Black" panose="020B0A04020102020204" pitchFamily="34" charset="0"/>
              </a:rPr>
              <a:t>Northland Chapter  2021 Virtual Conference</a:t>
            </a:r>
            <a:endParaRPr lang="en-US" sz="2500" b="1" dirty="0">
              <a:solidFill>
                <a:srgbClr val="FFFFFF"/>
              </a:solidFill>
              <a:latin typeface="Arial Black" panose="020B0A04020102020204" pitchFamily="34" charset="0"/>
            </a:endParaRPr>
          </a:p>
        </p:txBody>
      </p:sp>
      <p:pic>
        <p:nvPicPr>
          <p:cNvPr id="13" name="Content Placeholder 12">
            <a:extLst>
              <a:ext uri="{FF2B5EF4-FFF2-40B4-BE49-F238E27FC236}">
                <a16:creationId xmlns:a16="http://schemas.microsoft.com/office/drawing/2014/main" id="{1A6049C1-13AD-4924-8F10-3142175322E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94230" y="4881065"/>
            <a:ext cx="3225770" cy="150495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4E6F151E-A833-4639-A82A-4687B5D48F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4230" y="780495"/>
            <a:ext cx="3225770" cy="134781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5DAF49C4-EBB2-4489-A23F-FAF8B5B2DB2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22559" y="780495"/>
            <a:ext cx="3228290" cy="1347810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DA1EA4B9-6542-4933-83F2-FE64A7D43C6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94230" y="2648489"/>
            <a:ext cx="3225769" cy="1581298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EDCFB9E9-FD3F-42D9-89EE-106F98D51F9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622559" y="2641170"/>
            <a:ext cx="3225768" cy="1588618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04F8875E-2A64-4E79-BC66-DE023B0B25F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622559" y="4881065"/>
            <a:ext cx="3225768" cy="1504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8641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0000"/>
    </mc:Choice>
    <mc:Fallback xmlns="">
      <p:transition advClick="0" advTm="10000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155</Words>
  <Application>Microsoft Office PowerPoint</Application>
  <PresentationFormat>Widescreen</PresentationFormat>
  <Paragraphs>16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Arial Black</vt:lpstr>
      <vt:lpstr>Calibri</vt:lpstr>
      <vt:lpstr>Calibri Light</vt:lpstr>
      <vt:lpstr>Office Theme</vt:lpstr>
      <vt:lpstr>Live Q+A Start  Times   Northland Chapter   2021 Virtual Conference</vt:lpstr>
      <vt:lpstr>Thank you to our Sponsors!   Northland Chapter  2021 Virtual Conference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the   Northland Chapter (ACSM)  2021 Virtual Conference</dc:title>
  <dc:creator>Frost, Jeremy M</dc:creator>
  <cp:lastModifiedBy>White, Erin E</cp:lastModifiedBy>
  <cp:revision>3</cp:revision>
  <dcterms:created xsi:type="dcterms:W3CDTF">2021-03-26T01:11:22Z</dcterms:created>
  <dcterms:modified xsi:type="dcterms:W3CDTF">2022-08-04T16:59:46Z</dcterms:modified>
</cp:coreProperties>
</file>