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4"/>
  </p:sldMasterIdLst>
  <p:notesMasterIdLst>
    <p:notesMasterId r:id="rId27"/>
  </p:notesMasterIdLst>
  <p:sldIdLst>
    <p:sldId id="256" r:id="rId5"/>
    <p:sldId id="4761" r:id="rId6"/>
    <p:sldId id="4767" r:id="rId7"/>
    <p:sldId id="2789" r:id="rId8"/>
    <p:sldId id="4763" r:id="rId9"/>
    <p:sldId id="4768" r:id="rId10"/>
    <p:sldId id="4800" r:id="rId11"/>
    <p:sldId id="4793" r:id="rId12"/>
    <p:sldId id="4797" r:id="rId13"/>
    <p:sldId id="4771" r:id="rId14"/>
    <p:sldId id="4774" r:id="rId15"/>
    <p:sldId id="4780" r:id="rId16"/>
    <p:sldId id="4799" r:id="rId17"/>
    <p:sldId id="4776" r:id="rId18"/>
    <p:sldId id="4783" r:id="rId19"/>
    <p:sldId id="4812" r:id="rId20"/>
    <p:sldId id="4787" r:id="rId21"/>
    <p:sldId id="4817" r:id="rId22"/>
    <p:sldId id="4815" r:id="rId23"/>
    <p:sldId id="4816" r:id="rId24"/>
    <p:sldId id="4818" r:id="rId25"/>
    <p:sldId id="4819" r:id="rId26"/>
  </p:sldIdLst>
  <p:sldSz cx="18288000" cy="10287000"/>
  <p:notesSz cx="6858000" cy="9144000"/>
  <p:embeddedFontLst>
    <p:embeddedFont>
      <p:font typeface="Raleway" panose="020B0803030101060003" pitchFamily="34" charset="77"/>
      <p:regular r:id="rId28"/>
      <p:bold r:id="rId29"/>
      <p:italic r:id="rId30"/>
      <p:boldItalic r:id="rId31"/>
    </p:embeddedFont>
  </p:embeddedFont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D440"/>
    <a:srgbClr val="2026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F618A4-0F6B-443E-AB7D-A7DCD83BF761}" v="17" dt="2024-08-05T21:53:04.7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2140" autoAdjust="0"/>
  </p:normalViewPr>
  <p:slideViewPr>
    <p:cSldViewPr snapToGrid="0">
      <p:cViewPr varScale="1">
        <p:scale>
          <a:sx n="89" d="100"/>
          <a:sy n="89" d="100"/>
        </p:scale>
        <p:origin x="816" y="16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Young" userId="fc799521-597e-4788-a3e3-20889eb1f0d9" providerId="ADAL" clId="{C2F618A4-0F6B-443E-AB7D-A7DCD83BF761}"/>
    <pc:docChg chg="undo redo custSel addSld delSld modSld">
      <pc:chgData name="Laura Young" userId="fc799521-597e-4788-a3e3-20889eb1f0d9" providerId="ADAL" clId="{C2F618A4-0F6B-443E-AB7D-A7DCD83BF761}" dt="2024-08-05T23:43:21.502" v="1703" actId="478"/>
      <pc:docMkLst>
        <pc:docMk/>
      </pc:docMkLst>
      <pc:sldChg chg="delSp mod">
        <pc:chgData name="Laura Young" userId="fc799521-597e-4788-a3e3-20889eb1f0d9" providerId="ADAL" clId="{C2F618A4-0F6B-443E-AB7D-A7DCD83BF761}" dt="2024-08-05T23:43:21.502" v="1703" actId="478"/>
        <pc:sldMkLst>
          <pc:docMk/>
          <pc:sldMk cId="3320977508" sldId="256"/>
        </pc:sldMkLst>
        <pc:spChg chg="del">
          <ac:chgData name="Laura Young" userId="fc799521-597e-4788-a3e3-20889eb1f0d9" providerId="ADAL" clId="{C2F618A4-0F6B-443E-AB7D-A7DCD83BF761}" dt="2024-08-05T23:43:21.502" v="1703" actId="478"/>
          <ac:spMkLst>
            <pc:docMk/>
            <pc:sldMk cId="3320977508" sldId="256"/>
            <ac:spMk id="7" creationId="{CD099691-FA09-F789-40D7-77C944B3339F}"/>
          </ac:spMkLst>
        </pc:spChg>
      </pc:sldChg>
      <pc:sldChg chg="modSp mod">
        <pc:chgData name="Laura Young" userId="fc799521-597e-4788-a3e3-20889eb1f0d9" providerId="ADAL" clId="{C2F618A4-0F6B-443E-AB7D-A7DCD83BF761}" dt="2024-08-05T18:37:38.503" v="134" actId="1076"/>
        <pc:sldMkLst>
          <pc:docMk/>
          <pc:sldMk cId="1766073952" sldId="2789"/>
        </pc:sldMkLst>
        <pc:spChg chg="mod">
          <ac:chgData name="Laura Young" userId="fc799521-597e-4788-a3e3-20889eb1f0d9" providerId="ADAL" clId="{C2F618A4-0F6B-443E-AB7D-A7DCD83BF761}" dt="2024-08-05T18:37:38.503" v="134" actId="1076"/>
          <ac:spMkLst>
            <pc:docMk/>
            <pc:sldMk cId="1766073952" sldId="2789"/>
            <ac:spMk id="2" creationId="{CD7351E2-2FEC-4508-A525-C005A486F7BD}"/>
          </ac:spMkLst>
        </pc:spChg>
        <pc:spChg chg="mod">
          <ac:chgData name="Laura Young" userId="fc799521-597e-4788-a3e3-20889eb1f0d9" providerId="ADAL" clId="{C2F618A4-0F6B-443E-AB7D-A7DCD83BF761}" dt="2024-08-05T18:34:14.819" v="127" actId="20577"/>
          <ac:spMkLst>
            <pc:docMk/>
            <pc:sldMk cId="1766073952" sldId="2789"/>
            <ac:spMk id="15" creationId="{E227AA18-0F36-08A6-6421-00ADC5133426}"/>
          </ac:spMkLst>
        </pc:spChg>
      </pc:sldChg>
      <pc:sldChg chg="modSp mod">
        <pc:chgData name="Laura Young" userId="fc799521-597e-4788-a3e3-20889eb1f0d9" providerId="ADAL" clId="{C2F618A4-0F6B-443E-AB7D-A7DCD83BF761}" dt="2024-08-05T17:50:42.097" v="33" actId="1037"/>
        <pc:sldMkLst>
          <pc:docMk/>
          <pc:sldMk cId="2569805254" sldId="4761"/>
        </pc:sldMkLst>
        <pc:spChg chg="mod">
          <ac:chgData name="Laura Young" userId="fc799521-597e-4788-a3e3-20889eb1f0d9" providerId="ADAL" clId="{C2F618A4-0F6B-443E-AB7D-A7DCD83BF761}" dt="2024-08-05T17:50:42.097" v="33" actId="1037"/>
          <ac:spMkLst>
            <pc:docMk/>
            <pc:sldMk cId="2569805254" sldId="4761"/>
            <ac:spMk id="2" creationId="{A855FEA1-B300-4788-9D3D-ED289AC16464}"/>
          </ac:spMkLst>
        </pc:spChg>
      </pc:sldChg>
      <pc:sldChg chg="modSp mod">
        <pc:chgData name="Laura Young" userId="fc799521-597e-4788-a3e3-20889eb1f0d9" providerId="ADAL" clId="{C2F618A4-0F6B-443E-AB7D-A7DCD83BF761}" dt="2024-08-05T18:39:32.269" v="146" actId="5793"/>
        <pc:sldMkLst>
          <pc:docMk/>
          <pc:sldMk cId="758206892" sldId="4763"/>
        </pc:sldMkLst>
        <pc:spChg chg="mod">
          <ac:chgData name="Laura Young" userId="fc799521-597e-4788-a3e3-20889eb1f0d9" providerId="ADAL" clId="{C2F618A4-0F6B-443E-AB7D-A7DCD83BF761}" dt="2024-08-05T17:39:50.557" v="3" actId="207"/>
          <ac:spMkLst>
            <pc:docMk/>
            <pc:sldMk cId="758206892" sldId="4763"/>
            <ac:spMk id="2" creationId="{A855FEA1-B300-4788-9D3D-ED289AC16464}"/>
          </ac:spMkLst>
        </pc:spChg>
        <pc:spChg chg="mod">
          <ac:chgData name="Laura Young" userId="fc799521-597e-4788-a3e3-20889eb1f0d9" providerId="ADAL" clId="{C2F618A4-0F6B-443E-AB7D-A7DCD83BF761}" dt="2024-08-05T18:39:32.269" v="146" actId="5793"/>
          <ac:spMkLst>
            <pc:docMk/>
            <pc:sldMk cId="758206892" sldId="4763"/>
            <ac:spMk id="10" creationId="{56176BDB-ADAF-2BF8-3AED-2BFB6E81F44F}"/>
          </ac:spMkLst>
        </pc:spChg>
      </pc:sldChg>
      <pc:sldChg chg="modSp mod">
        <pc:chgData name="Laura Young" userId="fc799521-597e-4788-a3e3-20889eb1f0d9" providerId="ADAL" clId="{C2F618A4-0F6B-443E-AB7D-A7DCD83BF761}" dt="2024-08-05T18:06:11.875" v="72" actId="947"/>
        <pc:sldMkLst>
          <pc:docMk/>
          <pc:sldMk cId="3146741662" sldId="4767"/>
        </pc:sldMkLst>
        <pc:spChg chg="mod">
          <ac:chgData name="Laura Young" userId="fc799521-597e-4788-a3e3-20889eb1f0d9" providerId="ADAL" clId="{C2F618A4-0F6B-443E-AB7D-A7DCD83BF761}" dt="2024-08-05T18:06:11.875" v="72" actId="947"/>
          <ac:spMkLst>
            <pc:docMk/>
            <pc:sldMk cId="3146741662" sldId="4767"/>
            <ac:spMk id="2" creationId="{03AFB048-B4CA-6450-A84D-92C405A27B32}"/>
          </ac:spMkLst>
        </pc:spChg>
        <pc:spChg chg="mod">
          <ac:chgData name="Laura Young" userId="fc799521-597e-4788-a3e3-20889eb1f0d9" providerId="ADAL" clId="{C2F618A4-0F6B-443E-AB7D-A7DCD83BF761}" dt="2024-08-05T17:39:24.032" v="2" actId="207"/>
          <ac:spMkLst>
            <pc:docMk/>
            <pc:sldMk cId="3146741662" sldId="4767"/>
            <ac:spMk id="13" creationId="{F08E1E95-3393-48C0-8F01-8A44DD3B7914}"/>
          </ac:spMkLst>
        </pc:spChg>
        <pc:spChg chg="mod">
          <ac:chgData name="Laura Young" userId="fc799521-597e-4788-a3e3-20889eb1f0d9" providerId="ADAL" clId="{C2F618A4-0F6B-443E-AB7D-A7DCD83BF761}" dt="2024-08-05T17:52:02.432" v="35" actId="207"/>
          <ac:spMkLst>
            <pc:docMk/>
            <pc:sldMk cId="3146741662" sldId="4767"/>
            <ac:spMk id="15" creationId="{82905573-FC0B-4E06-A6D1-6F2964331282}"/>
          </ac:spMkLst>
        </pc:spChg>
        <pc:spChg chg="mod">
          <ac:chgData name="Laura Young" userId="fc799521-597e-4788-a3e3-20889eb1f0d9" providerId="ADAL" clId="{C2F618A4-0F6B-443E-AB7D-A7DCD83BF761}" dt="2024-08-05T17:52:10.310" v="36" actId="207"/>
          <ac:spMkLst>
            <pc:docMk/>
            <pc:sldMk cId="3146741662" sldId="4767"/>
            <ac:spMk id="81" creationId="{C6AAAEDA-1EF1-4F8F-B309-BA6F7C6F604E}"/>
          </ac:spMkLst>
        </pc:spChg>
        <pc:grpChg chg="mod">
          <ac:chgData name="Laura Young" userId="fc799521-597e-4788-a3e3-20889eb1f0d9" providerId="ADAL" clId="{C2F618A4-0F6B-443E-AB7D-A7DCD83BF761}" dt="2024-08-05T17:51:54.858" v="34" actId="1076"/>
          <ac:grpSpMkLst>
            <pc:docMk/>
            <pc:sldMk cId="3146741662" sldId="4767"/>
            <ac:grpSpMk id="85" creationId="{319AFEB4-F09A-4C41-86F7-D2A31A1D156E}"/>
          </ac:grpSpMkLst>
        </pc:grpChg>
        <pc:picChg chg="mod">
          <ac:chgData name="Laura Young" userId="fc799521-597e-4788-a3e3-20889eb1f0d9" providerId="ADAL" clId="{C2F618A4-0F6B-443E-AB7D-A7DCD83BF761}" dt="2024-08-05T17:42:12.206" v="26" actId="1035"/>
          <ac:picMkLst>
            <pc:docMk/>
            <pc:sldMk cId="3146741662" sldId="4767"/>
            <ac:picMk id="8" creationId="{DD95E313-57B2-C6E5-C23A-50C2E570A767}"/>
          </ac:picMkLst>
        </pc:picChg>
      </pc:sldChg>
      <pc:sldChg chg="modSp mod">
        <pc:chgData name="Laura Young" userId="fc799521-597e-4788-a3e3-20889eb1f0d9" providerId="ADAL" clId="{C2F618A4-0F6B-443E-AB7D-A7DCD83BF761}" dt="2024-08-05T20:21:20.494" v="294" actId="947"/>
        <pc:sldMkLst>
          <pc:docMk/>
          <pc:sldMk cId="97945899" sldId="4771"/>
        </pc:sldMkLst>
        <pc:spChg chg="mod">
          <ac:chgData name="Laura Young" userId="fc799521-597e-4788-a3e3-20889eb1f0d9" providerId="ADAL" clId="{C2F618A4-0F6B-443E-AB7D-A7DCD83BF761}" dt="2024-08-05T17:40:05.292" v="5" actId="207"/>
          <ac:spMkLst>
            <pc:docMk/>
            <pc:sldMk cId="97945899" sldId="4771"/>
            <ac:spMk id="2" creationId="{A855FEA1-B300-4788-9D3D-ED289AC16464}"/>
          </ac:spMkLst>
        </pc:spChg>
        <pc:spChg chg="mod">
          <ac:chgData name="Laura Young" userId="fc799521-597e-4788-a3e3-20889eb1f0d9" providerId="ADAL" clId="{C2F618A4-0F6B-443E-AB7D-A7DCD83BF761}" dt="2024-08-05T20:21:20.494" v="294" actId="947"/>
          <ac:spMkLst>
            <pc:docMk/>
            <pc:sldMk cId="97945899" sldId="4771"/>
            <ac:spMk id="10" creationId="{56176BDB-ADAF-2BF8-3AED-2BFB6E81F44F}"/>
          </ac:spMkLst>
        </pc:spChg>
        <pc:graphicFrameChg chg="modGraphic">
          <ac:chgData name="Laura Young" userId="fc799521-597e-4788-a3e3-20889eb1f0d9" providerId="ADAL" clId="{C2F618A4-0F6B-443E-AB7D-A7DCD83BF761}" dt="2024-08-05T17:55:07.873" v="44" actId="207"/>
          <ac:graphicFrameMkLst>
            <pc:docMk/>
            <pc:sldMk cId="97945899" sldId="4771"/>
            <ac:graphicFrameMk id="3" creationId="{CE89D5CC-4A03-2E15-D32C-DEDBCF2A2737}"/>
          </ac:graphicFrameMkLst>
        </pc:graphicFrameChg>
      </pc:sldChg>
      <pc:sldChg chg="modSp mod">
        <pc:chgData name="Laura Young" userId="fc799521-597e-4788-a3e3-20889eb1f0d9" providerId="ADAL" clId="{C2F618A4-0F6B-443E-AB7D-A7DCD83BF761}" dt="2024-08-05T18:39:10.104" v="144" actId="1038"/>
        <pc:sldMkLst>
          <pc:docMk/>
          <pc:sldMk cId="1232759476" sldId="4774"/>
        </pc:sldMkLst>
        <pc:spChg chg="mod">
          <ac:chgData name="Laura Young" userId="fc799521-597e-4788-a3e3-20889eb1f0d9" providerId="ADAL" clId="{C2F618A4-0F6B-443E-AB7D-A7DCD83BF761}" dt="2024-08-05T17:40:17.976" v="7" actId="207"/>
          <ac:spMkLst>
            <pc:docMk/>
            <pc:sldMk cId="1232759476" sldId="4774"/>
            <ac:spMk id="13" creationId="{F08E1E95-3393-48C0-8F01-8A44DD3B7914}"/>
          </ac:spMkLst>
        </pc:spChg>
        <pc:spChg chg="mod">
          <ac:chgData name="Laura Young" userId="fc799521-597e-4788-a3e3-20889eb1f0d9" providerId="ADAL" clId="{C2F618A4-0F6B-443E-AB7D-A7DCD83BF761}" dt="2024-08-05T17:40:17.976" v="7" actId="207"/>
          <ac:spMkLst>
            <pc:docMk/>
            <pc:sldMk cId="1232759476" sldId="4774"/>
            <ac:spMk id="15" creationId="{82905573-FC0B-4E06-A6D1-6F2964331282}"/>
          </ac:spMkLst>
        </pc:spChg>
        <pc:grpChg chg="mod">
          <ac:chgData name="Laura Young" userId="fc799521-597e-4788-a3e3-20889eb1f0d9" providerId="ADAL" clId="{C2F618A4-0F6B-443E-AB7D-A7DCD83BF761}" dt="2024-08-05T17:40:17.976" v="7" actId="207"/>
          <ac:grpSpMkLst>
            <pc:docMk/>
            <pc:sldMk cId="1232759476" sldId="4774"/>
            <ac:grpSpMk id="85" creationId="{319AFEB4-F09A-4C41-86F7-D2A31A1D156E}"/>
          </ac:grpSpMkLst>
        </pc:grpChg>
        <pc:picChg chg="mod">
          <ac:chgData name="Laura Young" userId="fc799521-597e-4788-a3e3-20889eb1f0d9" providerId="ADAL" clId="{C2F618A4-0F6B-443E-AB7D-A7DCD83BF761}" dt="2024-08-05T18:39:10.104" v="144" actId="1038"/>
          <ac:picMkLst>
            <pc:docMk/>
            <pc:sldMk cId="1232759476" sldId="4774"/>
            <ac:picMk id="8" creationId="{1F300DC3-E4E8-3A83-C74E-C457B8F79DF0}"/>
          </ac:picMkLst>
        </pc:picChg>
      </pc:sldChg>
      <pc:sldChg chg="modSp mod">
        <pc:chgData name="Laura Young" userId="fc799521-597e-4788-a3e3-20889eb1f0d9" providerId="ADAL" clId="{C2F618A4-0F6B-443E-AB7D-A7DCD83BF761}" dt="2024-08-05T17:41:31.154" v="17" actId="207"/>
        <pc:sldMkLst>
          <pc:docMk/>
          <pc:sldMk cId="1794666852" sldId="4776"/>
        </pc:sldMkLst>
        <pc:spChg chg="mod">
          <ac:chgData name="Laura Young" userId="fc799521-597e-4788-a3e3-20889eb1f0d9" providerId="ADAL" clId="{C2F618A4-0F6B-443E-AB7D-A7DCD83BF761}" dt="2024-08-05T17:41:07.709" v="15" actId="207"/>
          <ac:spMkLst>
            <pc:docMk/>
            <pc:sldMk cId="1794666852" sldId="4776"/>
            <ac:spMk id="2" creationId="{A855FEA1-B300-4788-9D3D-ED289AC16464}"/>
          </ac:spMkLst>
        </pc:spChg>
        <pc:graphicFrameChg chg="modGraphic">
          <ac:chgData name="Laura Young" userId="fc799521-597e-4788-a3e3-20889eb1f0d9" providerId="ADAL" clId="{C2F618A4-0F6B-443E-AB7D-A7DCD83BF761}" dt="2024-08-05T17:41:31.154" v="17" actId="207"/>
          <ac:graphicFrameMkLst>
            <pc:docMk/>
            <pc:sldMk cId="1794666852" sldId="4776"/>
            <ac:graphicFrameMk id="4" creationId="{0AA2F4A7-D5BB-5377-B776-E3F49331B9AF}"/>
          </ac:graphicFrameMkLst>
        </pc:graphicFrameChg>
      </pc:sldChg>
      <pc:sldChg chg="modSp mod">
        <pc:chgData name="Laura Young" userId="fc799521-597e-4788-a3e3-20889eb1f0d9" providerId="ADAL" clId="{C2F618A4-0F6B-443E-AB7D-A7DCD83BF761}" dt="2024-08-05T17:43:21.896" v="30" actId="207"/>
        <pc:sldMkLst>
          <pc:docMk/>
          <pc:sldMk cId="3570718467" sldId="4780"/>
        </pc:sldMkLst>
        <pc:spChg chg="mod">
          <ac:chgData name="Laura Young" userId="fc799521-597e-4788-a3e3-20889eb1f0d9" providerId="ADAL" clId="{C2F618A4-0F6B-443E-AB7D-A7DCD83BF761}" dt="2024-08-05T17:40:26.823" v="8" actId="207"/>
          <ac:spMkLst>
            <pc:docMk/>
            <pc:sldMk cId="3570718467" sldId="4780"/>
            <ac:spMk id="2" creationId="{A855FEA1-B300-4788-9D3D-ED289AC16464}"/>
          </ac:spMkLst>
        </pc:spChg>
        <pc:graphicFrameChg chg="modGraphic">
          <ac:chgData name="Laura Young" userId="fc799521-597e-4788-a3e3-20889eb1f0d9" providerId="ADAL" clId="{C2F618A4-0F6B-443E-AB7D-A7DCD83BF761}" dt="2024-08-05T17:43:21.896" v="30" actId="207"/>
          <ac:graphicFrameMkLst>
            <pc:docMk/>
            <pc:sldMk cId="3570718467" sldId="4780"/>
            <ac:graphicFrameMk id="12" creationId="{00A99140-7A06-C394-7956-C01C05760975}"/>
          </ac:graphicFrameMkLst>
        </pc:graphicFrameChg>
      </pc:sldChg>
      <pc:sldChg chg="modSp mod">
        <pc:chgData name="Laura Young" userId="fc799521-597e-4788-a3e3-20889eb1f0d9" providerId="ADAL" clId="{C2F618A4-0F6B-443E-AB7D-A7DCD83BF761}" dt="2024-08-05T17:41:15.788" v="16" actId="207"/>
        <pc:sldMkLst>
          <pc:docMk/>
          <pc:sldMk cId="877279687" sldId="4783"/>
        </pc:sldMkLst>
        <pc:spChg chg="mod">
          <ac:chgData name="Laura Young" userId="fc799521-597e-4788-a3e3-20889eb1f0d9" providerId="ADAL" clId="{C2F618A4-0F6B-443E-AB7D-A7DCD83BF761}" dt="2024-08-05T17:41:15.788" v="16" actId="207"/>
          <ac:spMkLst>
            <pc:docMk/>
            <pc:sldMk cId="877279687" sldId="4783"/>
            <ac:spMk id="2" creationId="{A855FEA1-B300-4788-9D3D-ED289AC16464}"/>
          </ac:spMkLst>
        </pc:spChg>
      </pc:sldChg>
      <pc:sldChg chg="modSp mod">
        <pc:chgData name="Laura Young" userId="fc799521-597e-4788-a3e3-20889eb1f0d9" providerId="ADAL" clId="{C2F618A4-0F6B-443E-AB7D-A7DCD83BF761}" dt="2024-08-05T23:40:05.786" v="1675" actId="20577"/>
        <pc:sldMkLst>
          <pc:docMk/>
          <pc:sldMk cId="3841232803" sldId="4787"/>
        </pc:sldMkLst>
        <pc:spChg chg="mod">
          <ac:chgData name="Laura Young" userId="fc799521-597e-4788-a3e3-20889eb1f0d9" providerId="ADAL" clId="{C2F618A4-0F6B-443E-AB7D-A7DCD83BF761}" dt="2024-08-05T23:40:05.786" v="1675" actId="20577"/>
          <ac:spMkLst>
            <pc:docMk/>
            <pc:sldMk cId="3841232803" sldId="4787"/>
            <ac:spMk id="7" creationId="{EB241114-D7B5-C18E-2AD7-24877080DBDB}"/>
          </ac:spMkLst>
        </pc:spChg>
      </pc:sldChg>
      <pc:sldChg chg="modSp mod">
        <pc:chgData name="Laura Young" userId="fc799521-597e-4788-a3e3-20889eb1f0d9" providerId="ADAL" clId="{C2F618A4-0F6B-443E-AB7D-A7DCD83BF761}" dt="2024-08-05T19:49:02.727" v="209" actId="20577"/>
        <pc:sldMkLst>
          <pc:docMk/>
          <pc:sldMk cId="1336515605" sldId="4793"/>
        </pc:sldMkLst>
        <pc:spChg chg="mod">
          <ac:chgData name="Laura Young" userId="fc799521-597e-4788-a3e3-20889eb1f0d9" providerId="ADAL" clId="{C2F618A4-0F6B-443E-AB7D-A7DCD83BF761}" dt="2024-08-05T18:36:31.262" v="130" actId="1076"/>
          <ac:spMkLst>
            <pc:docMk/>
            <pc:sldMk cId="1336515605" sldId="4793"/>
            <ac:spMk id="3" creationId="{43EA0C8D-3895-C78D-06C9-E0F1EF2804B7}"/>
          </ac:spMkLst>
        </pc:spChg>
        <pc:spChg chg="mod">
          <ac:chgData name="Laura Young" userId="fc799521-597e-4788-a3e3-20889eb1f0d9" providerId="ADAL" clId="{C2F618A4-0F6B-443E-AB7D-A7DCD83BF761}" dt="2024-08-05T18:38:38.102" v="141" actId="20577"/>
          <ac:spMkLst>
            <pc:docMk/>
            <pc:sldMk cId="1336515605" sldId="4793"/>
            <ac:spMk id="11" creationId="{7D5D7BA0-6095-4EA0-BC8D-B15FA96CB01F}"/>
          </ac:spMkLst>
        </pc:spChg>
        <pc:spChg chg="mod">
          <ac:chgData name="Laura Young" userId="fc799521-597e-4788-a3e3-20889eb1f0d9" providerId="ADAL" clId="{C2F618A4-0F6B-443E-AB7D-A7DCD83BF761}" dt="2024-08-05T19:49:02.727" v="209" actId="20577"/>
          <ac:spMkLst>
            <pc:docMk/>
            <pc:sldMk cId="1336515605" sldId="4793"/>
            <ac:spMk id="34" creationId="{1DE43095-F9D5-8C3A-A973-012C3C529E21}"/>
          </ac:spMkLst>
        </pc:spChg>
      </pc:sldChg>
      <pc:sldChg chg="modSp mod">
        <pc:chgData name="Laura Young" userId="fc799521-597e-4788-a3e3-20889eb1f0d9" providerId="ADAL" clId="{C2F618A4-0F6B-443E-AB7D-A7DCD83BF761}" dt="2024-08-05T20:19:24.396" v="262" actId="947"/>
        <pc:sldMkLst>
          <pc:docMk/>
          <pc:sldMk cId="38549598" sldId="4797"/>
        </pc:sldMkLst>
        <pc:spChg chg="mod">
          <ac:chgData name="Laura Young" userId="fc799521-597e-4788-a3e3-20889eb1f0d9" providerId="ADAL" clId="{C2F618A4-0F6B-443E-AB7D-A7DCD83BF761}" dt="2024-08-05T17:39:59.236" v="4" actId="207"/>
          <ac:spMkLst>
            <pc:docMk/>
            <pc:sldMk cId="38549598" sldId="4797"/>
            <ac:spMk id="2" creationId="{A855FEA1-B300-4788-9D3D-ED289AC16464}"/>
          </ac:spMkLst>
        </pc:spChg>
        <pc:spChg chg="mod">
          <ac:chgData name="Laura Young" userId="fc799521-597e-4788-a3e3-20889eb1f0d9" providerId="ADAL" clId="{C2F618A4-0F6B-443E-AB7D-A7DCD83BF761}" dt="2024-08-05T20:19:24.396" v="262" actId="947"/>
          <ac:spMkLst>
            <pc:docMk/>
            <pc:sldMk cId="38549598" sldId="4797"/>
            <ac:spMk id="10" creationId="{56176BDB-ADAF-2BF8-3AED-2BFB6E81F44F}"/>
          </ac:spMkLst>
        </pc:spChg>
      </pc:sldChg>
      <pc:sldChg chg="modSp mod">
        <pc:chgData name="Laura Young" userId="fc799521-597e-4788-a3e3-20889eb1f0d9" providerId="ADAL" clId="{C2F618A4-0F6B-443E-AB7D-A7DCD83BF761}" dt="2024-08-05T21:19:30.428" v="304" actId="20577"/>
        <pc:sldMkLst>
          <pc:docMk/>
          <pc:sldMk cId="4045095963" sldId="4799"/>
        </pc:sldMkLst>
        <pc:spChg chg="mod">
          <ac:chgData name="Laura Young" userId="fc799521-597e-4788-a3e3-20889eb1f0d9" providerId="ADAL" clId="{C2F618A4-0F6B-443E-AB7D-A7DCD83BF761}" dt="2024-08-05T21:19:30.428" v="304" actId="20577"/>
          <ac:spMkLst>
            <pc:docMk/>
            <pc:sldMk cId="4045095963" sldId="4799"/>
            <ac:spMk id="2" creationId="{3B80FCBE-83A0-7562-2510-8D1D378F90BD}"/>
          </ac:spMkLst>
        </pc:spChg>
        <pc:spChg chg="mod">
          <ac:chgData name="Laura Young" userId="fc799521-597e-4788-a3e3-20889eb1f0d9" providerId="ADAL" clId="{C2F618A4-0F6B-443E-AB7D-A7DCD83BF761}" dt="2024-08-05T17:40:52.953" v="13" actId="207"/>
          <ac:spMkLst>
            <pc:docMk/>
            <pc:sldMk cId="4045095963" sldId="4799"/>
            <ac:spMk id="13" creationId="{F08E1E95-3393-48C0-8F01-8A44DD3B7914}"/>
          </ac:spMkLst>
        </pc:spChg>
      </pc:sldChg>
      <pc:sldChg chg="modSp add del mod">
        <pc:chgData name="Laura Young" userId="fc799521-597e-4788-a3e3-20889eb1f0d9" providerId="ADAL" clId="{C2F618A4-0F6B-443E-AB7D-A7DCD83BF761}" dt="2024-08-05T17:53:03.885" v="40" actId="207"/>
        <pc:sldMkLst>
          <pc:docMk/>
          <pc:sldMk cId="1645998916" sldId="4800"/>
        </pc:sldMkLst>
        <pc:graphicFrameChg chg="modGraphic">
          <ac:chgData name="Laura Young" userId="fc799521-597e-4788-a3e3-20889eb1f0d9" providerId="ADAL" clId="{C2F618A4-0F6B-443E-AB7D-A7DCD83BF761}" dt="2024-08-05T17:53:03.885" v="40" actId="207"/>
          <ac:graphicFrameMkLst>
            <pc:docMk/>
            <pc:sldMk cId="1645998916" sldId="4800"/>
            <ac:graphicFrameMk id="3" creationId="{8CDEFCDE-7BA0-EF0C-1910-DC75C6850CA2}"/>
          </ac:graphicFrameMkLst>
        </pc:graphicFrameChg>
      </pc:sldChg>
      <pc:sldChg chg="modSp del mod">
        <pc:chgData name="Laura Young" userId="fc799521-597e-4788-a3e3-20889eb1f0d9" providerId="ADAL" clId="{C2F618A4-0F6B-443E-AB7D-A7DCD83BF761}" dt="2024-08-05T17:53:53.853" v="43" actId="47"/>
        <pc:sldMkLst>
          <pc:docMk/>
          <pc:sldMk cId="565959289" sldId="4801"/>
        </pc:sldMkLst>
        <pc:spChg chg="mod">
          <ac:chgData name="Laura Young" userId="fc799521-597e-4788-a3e3-20889eb1f0d9" providerId="ADAL" clId="{C2F618A4-0F6B-443E-AB7D-A7DCD83BF761}" dt="2024-08-05T17:40:11.168" v="6" actId="207"/>
          <ac:spMkLst>
            <pc:docMk/>
            <pc:sldMk cId="565959289" sldId="4801"/>
            <ac:spMk id="2" creationId="{A855FEA1-B300-4788-9D3D-ED289AC16464}"/>
          </ac:spMkLst>
        </pc:spChg>
      </pc:sldChg>
      <pc:sldChg chg="new del">
        <pc:chgData name="Laura Young" userId="fc799521-597e-4788-a3e3-20889eb1f0d9" providerId="ADAL" clId="{C2F618A4-0F6B-443E-AB7D-A7DCD83BF761}" dt="2024-08-05T21:32:22.263" v="363" actId="47"/>
        <pc:sldMkLst>
          <pc:docMk/>
          <pc:sldMk cId="501027655" sldId="4813"/>
        </pc:sldMkLst>
      </pc:sldChg>
      <pc:sldChg chg="add del">
        <pc:chgData name="Laura Young" userId="fc799521-597e-4788-a3e3-20889eb1f0d9" providerId="ADAL" clId="{C2F618A4-0F6B-443E-AB7D-A7DCD83BF761}" dt="2024-08-05T17:53:48.108" v="42" actId="47"/>
        <pc:sldMkLst>
          <pc:docMk/>
          <pc:sldMk cId="2208018647" sldId="4813"/>
        </pc:sldMkLst>
      </pc:sldChg>
      <pc:sldChg chg="addSp delSp modSp add del mod">
        <pc:chgData name="Laura Young" userId="fc799521-597e-4788-a3e3-20889eb1f0d9" providerId="ADAL" clId="{C2F618A4-0F6B-443E-AB7D-A7DCD83BF761}" dt="2024-08-05T22:19:47.341" v="638" actId="47"/>
        <pc:sldMkLst>
          <pc:docMk/>
          <pc:sldMk cId="1708207056" sldId="4814"/>
        </pc:sldMkLst>
        <pc:spChg chg="mod">
          <ac:chgData name="Laura Young" userId="fc799521-597e-4788-a3e3-20889eb1f0d9" providerId="ADAL" clId="{C2F618A4-0F6B-443E-AB7D-A7DCD83BF761}" dt="2024-08-05T22:19:11.556" v="626"/>
          <ac:spMkLst>
            <pc:docMk/>
            <pc:sldMk cId="1708207056" sldId="4814"/>
            <ac:spMk id="4" creationId="{BD9D2498-EF40-A6A0-2A02-BF1E7F65E6E4}"/>
          </ac:spMkLst>
        </pc:spChg>
        <pc:spChg chg="add del mod">
          <ac:chgData name="Laura Young" userId="fc799521-597e-4788-a3e3-20889eb1f0d9" providerId="ADAL" clId="{C2F618A4-0F6B-443E-AB7D-A7DCD83BF761}" dt="2024-08-05T21:53:13.737" v="378"/>
          <ac:spMkLst>
            <pc:docMk/>
            <pc:sldMk cId="1708207056" sldId="4814"/>
            <ac:spMk id="5" creationId="{CDEC30B2-2C3F-69CF-329C-4AD339A4B2A0}"/>
          </ac:spMkLst>
        </pc:spChg>
        <pc:spChg chg="add del mod">
          <ac:chgData name="Laura Young" userId="fc799521-597e-4788-a3e3-20889eb1f0d9" providerId="ADAL" clId="{C2F618A4-0F6B-443E-AB7D-A7DCD83BF761}" dt="2024-08-05T21:53:13.737" v="380"/>
          <ac:spMkLst>
            <pc:docMk/>
            <pc:sldMk cId="1708207056" sldId="4814"/>
            <ac:spMk id="6" creationId="{D06A7E77-7040-F7F8-1A3B-8576C082D051}"/>
          </ac:spMkLst>
        </pc:spChg>
        <pc:spChg chg="del mod">
          <ac:chgData name="Laura Young" userId="fc799521-597e-4788-a3e3-20889eb1f0d9" providerId="ADAL" clId="{C2F618A4-0F6B-443E-AB7D-A7DCD83BF761}" dt="2024-08-05T21:51:32.305" v="372"/>
          <ac:spMkLst>
            <pc:docMk/>
            <pc:sldMk cId="1708207056" sldId="4814"/>
            <ac:spMk id="7" creationId="{EB241114-D7B5-C18E-2AD7-24877080DBDB}"/>
          </ac:spMkLst>
        </pc:spChg>
      </pc:sldChg>
      <pc:sldChg chg="modSp add mod">
        <pc:chgData name="Laura Young" userId="fc799521-597e-4788-a3e3-20889eb1f0d9" providerId="ADAL" clId="{C2F618A4-0F6B-443E-AB7D-A7DCD83BF761}" dt="2024-08-05T23:36:31.910" v="1669" actId="20577"/>
        <pc:sldMkLst>
          <pc:docMk/>
          <pc:sldMk cId="2038834386" sldId="4815"/>
        </pc:sldMkLst>
        <pc:spChg chg="mod">
          <ac:chgData name="Laura Young" userId="fc799521-597e-4788-a3e3-20889eb1f0d9" providerId="ADAL" clId="{C2F618A4-0F6B-443E-AB7D-A7DCD83BF761}" dt="2024-08-05T23:36:31.910" v="1669" actId="20577"/>
          <ac:spMkLst>
            <pc:docMk/>
            <pc:sldMk cId="2038834386" sldId="4815"/>
            <ac:spMk id="7" creationId="{EB241114-D7B5-C18E-2AD7-24877080DBDB}"/>
          </ac:spMkLst>
        </pc:spChg>
      </pc:sldChg>
      <pc:sldChg chg="modSp add mod">
        <pc:chgData name="Laura Young" userId="fc799521-597e-4788-a3e3-20889eb1f0d9" providerId="ADAL" clId="{C2F618A4-0F6B-443E-AB7D-A7DCD83BF761}" dt="2024-08-05T23:40:37.859" v="1678"/>
        <pc:sldMkLst>
          <pc:docMk/>
          <pc:sldMk cId="2610913627" sldId="4816"/>
        </pc:sldMkLst>
        <pc:spChg chg="mod">
          <ac:chgData name="Laura Young" userId="fc799521-597e-4788-a3e3-20889eb1f0d9" providerId="ADAL" clId="{C2F618A4-0F6B-443E-AB7D-A7DCD83BF761}" dt="2024-08-05T23:40:37.859" v="1678"/>
          <ac:spMkLst>
            <pc:docMk/>
            <pc:sldMk cId="2610913627" sldId="4816"/>
            <ac:spMk id="7" creationId="{EB241114-D7B5-C18E-2AD7-24877080DBDB}"/>
          </ac:spMkLst>
        </pc:spChg>
      </pc:sldChg>
      <pc:sldChg chg="modSp add mod">
        <pc:chgData name="Laura Young" userId="fc799521-597e-4788-a3e3-20889eb1f0d9" providerId="ADAL" clId="{C2F618A4-0F6B-443E-AB7D-A7DCD83BF761}" dt="2024-08-05T23:40:00.291" v="1674" actId="20577"/>
        <pc:sldMkLst>
          <pc:docMk/>
          <pc:sldMk cId="3721225238" sldId="4817"/>
        </pc:sldMkLst>
        <pc:spChg chg="mod">
          <ac:chgData name="Laura Young" userId="fc799521-597e-4788-a3e3-20889eb1f0d9" providerId="ADAL" clId="{C2F618A4-0F6B-443E-AB7D-A7DCD83BF761}" dt="2024-08-05T23:40:00.291" v="1674" actId="20577"/>
          <ac:spMkLst>
            <pc:docMk/>
            <pc:sldMk cId="3721225238" sldId="4817"/>
            <ac:spMk id="7" creationId="{EB241114-D7B5-C18E-2AD7-24877080DBDB}"/>
          </ac:spMkLst>
        </pc:spChg>
      </pc:sldChg>
      <pc:sldChg chg="modSp add mod">
        <pc:chgData name="Laura Young" userId="fc799521-597e-4788-a3e3-20889eb1f0d9" providerId="ADAL" clId="{C2F618A4-0F6B-443E-AB7D-A7DCD83BF761}" dt="2024-08-05T23:41:06.492" v="1680" actId="14100"/>
        <pc:sldMkLst>
          <pc:docMk/>
          <pc:sldMk cId="2315480687" sldId="4818"/>
        </pc:sldMkLst>
        <pc:spChg chg="mod">
          <ac:chgData name="Laura Young" userId="fc799521-597e-4788-a3e3-20889eb1f0d9" providerId="ADAL" clId="{C2F618A4-0F6B-443E-AB7D-A7DCD83BF761}" dt="2024-08-05T23:41:06.492" v="1680" actId="14100"/>
          <ac:spMkLst>
            <pc:docMk/>
            <pc:sldMk cId="2315480687" sldId="4818"/>
            <ac:spMk id="7" creationId="{EB241114-D7B5-C18E-2AD7-24877080DBDB}"/>
          </ac:spMkLst>
        </pc:spChg>
      </pc:sldChg>
      <pc:sldChg chg="modSp add mod">
        <pc:chgData name="Laura Young" userId="fc799521-597e-4788-a3e3-20889eb1f0d9" providerId="ADAL" clId="{C2F618A4-0F6B-443E-AB7D-A7DCD83BF761}" dt="2024-08-05T23:42:47.879" v="1702" actId="20577"/>
        <pc:sldMkLst>
          <pc:docMk/>
          <pc:sldMk cId="203795927" sldId="4819"/>
        </pc:sldMkLst>
        <pc:spChg chg="mod">
          <ac:chgData name="Laura Young" userId="fc799521-597e-4788-a3e3-20889eb1f0d9" providerId="ADAL" clId="{C2F618A4-0F6B-443E-AB7D-A7DCD83BF761}" dt="2024-08-05T23:42:47.879" v="1702" actId="20577"/>
          <ac:spMkLst>
            <pc:docMk/>
            <pc:sldMk cId="203795927" sldId="4819"/>
            <ac:spMk id="7" creationId="{EB241114-D7B5-C18E-2AD7-24877080DBD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3522D6-09D7-4CD9-BE7A-2895D33B2A35}" type="datetimeFigureOut">
              <a:rPr lang="en-US" smtClean="0"/>
              <a:t>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15D1D-3205-43EA-9FC7-DFF16C49B2CB}" type="slidenum">
              <a:rPr lang="en-US" smtClean="0"/>
              <a:t>‹#›</a:t>
            </a:fld>
            <a:endParaRPr lang="en-US" dirty="0"/>
          </a:p>
        </p:txBody>
      </p:sp>
    </p:spTree>
    <p:extLst>
      <p:ext uri="{BB962C8B-B14F-4D97-AF65-F5344CB8AC3E}">
        <p14:creationId xmlns:p14="http://schemas.microsoft.com/office/powerpoint/2010/main" val="365702350"/>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1FE7A-8EF3-4502-8788-3F64DADF0B65}" type="slidenum">
              <a:rPr lang="en-US" smtClean="0"/>
              <a:t>1</a:t>
            </a:fld>
            <a:endParaRPr lang="en-US" dirty="0"/>
          </a:p>
        </p:txBody>
      </p:sp>
    </p:spTree>
    <p:extLst>
      <p:ext uri="{BB962C8B-B14F-4D97-AF65-F5344CB8AC3E}">
        <p14:creationId xmlns:p14="http://schemas.microsoft.com/office/powerpoint/2010/main" val="2272493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41FE7A-8EF3-4502-8788-3F64DADF0B65}" type="slidenum">
              <a:rPr lang="en-US" smtClean="0"/>
              <a:t>11</a:t>
            </a:fld>
            <a:endParaRPr lang="en-US" dirty="0"/>
          </a:p>
        </p:txBody>
      </p:sp>
    </p:spTree>
    <p:extLst>
      <p:ext uri="{BB962C8B-B14F-4D97-AF65-F5344CB8AC3E}">
        <p14:creationId xmlns:p14="http://schemas.microsoft.com/office/powerpoint/2010/main" val="3525467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1FE7A-8EF3-4502-8788-3F64DADF0B65}" type="slidenum">
              <a:rPr lang="en-US" smtClean="0"/>
              <a:t>12</a:t>
            </a:fld>
            <a:endParaRPr lang="en-US" dirty="0"/>
          </a:p>
        </p:txBody>
      </p:sp>
    </p:spTree>
    <p:extLst>
      <p:ext uri="{BB962C8B-B14F-4D97-AF65-F5344CB8AC3E}">
        <p14:creationId xmlns:p14="http://schemas.microsoft.com/office/powerpoint/2010/main" val="3225073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1FE7A-8EF3-4502-8788-3F64DADF0B65}" type="slidenum">
              <a:rPr lang="en-US" smtClean="0"/>
              <a:t>13</a:t>
            </a:fld>
            <a:endParaRPr lang="en-US" dirty="0"/>
          </a:p>
        </p:txBody>
      </p:sp>
    </p:spTree>
    <p:extLst>
      <p:ext uri="{BB962C8B-B14F-4D97-AF65-F5344CB8AC3E}">
        <p14:creationId xmlns:p14="http://schemas.microsoft.com/office/powerpoint/2010/main" val="1359726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1FE7A-8EF3-4502-8788-3F64DADF0B65}" type="slidenum">
              <a:rPr lang="en-US" smtClean="0"/>
              <a:t>14</a:t>
            </a:fld>
            <a:endParaRPr lang="en-US" dirty="0"/>
          </a:p>
        </p:txBody>
      </p:sp>
    </p:spTree>
    <p:extLst>
      <p:ext uri="{BB962C8B-B14F-4D97-AF65-F5344CB8AC3E}">
        <p14:creationId xmlns:p14="http://schemas.microsoft.com/office/powerpoint/2010/main" val="3380401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1FE7A-8EF3-4502-8788-3F64DADF0B65}" type="slidenum">
              <a:rPr lang="en-US" smtClean="0"/>
              <a:t>15</a:t>
            </a:fld>
            <a:endParaRPr lang="en-US" dirty="0"/>
          </a:p>
        </p:txBody>
      </p:sp>
    </p:spTree>
    <p:extLst>
      <p:ext uri="{BB962C8B-B14F-4D97-AF65-F5344CB8AC3E}">
        <p14:creationId xmlns:p14="http://schemas.microsoft.com/office/powerpoint/2010/main" val="374901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41FE7A-8EF3-4502-8788-3F64DADF0B65}" type="slidenum">
              <a:rPr lang="en-US" smtClean="0"/>
              <a:t>16</a:t>
            </a:fld>
            <a:endParaRPr lang="en-US" dirty="0"/>
          </a:p>
        </p:txBody>
      </p:sp>
    </p:spTree>
    <p:extLst>
      <p:ext uri="{BB962C8B-B14F-4D97-AF65-F5344CB8AC3E}">
        <p14:creationId xmlns:p14="http://schemas.microsoft.com/office/powerpoint/2010/main" val="2645053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41FE7A-8EF3-4502-8788-3F64DADF0B65}" type="slidenum">
              <a:rPr lang="en-US" smtClean="0"/>
              <a:t>17</a:t>
            </a:fld>
            <a:endParaRPr lang="en-US" dirty="0"/>
          </a:p>
        </p:txBody>
      </p:sp>
    </p:spTree>
    <p:extLst>
      <p:ext uri="{BB962C8B-B14F-4D97-AF65-F5344CB8AC3E}">
        <p14:creationId xmlns:p14="http://schemas.microsoft.com/office/powerpoint/2010/main" val="2434316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41FE7A-8EF3-4502-8788-3F64DADF0B65}" type="slidenum">
              <a:rPr lang="en-US" smtClean="0"/>
              <a:t>18</a:t>
            </a:fld>
            <a:endParaRPr lang="en-US" dirty="0"/>
          </a:p>
        </p:txBody>
      </p:sp>
    </p:spTree>
    <p:extLst>
      <p:ext uri="{BB962C8B-B14F-4D97-AF65-F5344CB8AC3E}">
        <p14:creationId xmlns:p14="http://schemas.microsoft.com/office/powerpoint/2010/main" val="1391870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41FE7A-8EF3-4502-8788-3F64DADF0B65}" type="slidenum">
              <a:rPr lang="en-US" smtClean="0"/>
              <a:t>19</a:t>
            </a:fld>
            <a:endParaRPr lang="en-US" dirty="0"/>
          </a:p>
        </p:txBody>
      </p:sp>
    </p:spTree>
    <p:extLst>
      <p:ext uri="{BB962C8B-B14F-4D97-AF65-F5344CB8AC3E}">
        <p14:creationId xmlns:p14="http://schemas.microsoft.com/office/powerpoint/2010/main" val="3210104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41FE7A-8EF3-4502-8788-3F64DADF0B65}" type="slidenum">
              <a:rPr lang="en-US" smtClean="0"/>
              <a:t>20</a:t>
            </a:fld>
            <a:endParaRPr lang="en-US" dirty="0"/>
          </a:p>
        </p:txBody>
      </p:sp>
    </p:spTree>
    <p:extLst>
      <p:ext uri="{BB962C8B-B14F-4D97-AF65-F5344CB8AC3E}">
        <p14:creationId xmlns:p14="http://schemas.microsoft.com/office/powerpoint/2010/main" val="144737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1FE7A-8EF3-4502-8788-3F64DADF0B65}" type="slidenum">
              <a:rPr lang="en-US" smtClean="0"/>
              <a:t>2</a:t>
            </a:fld>
            <a:endParaRPr lang="en-US" dirty="0"/>
          </a:p>
        </p:txBody>
      </p:sp>
    </p:spTree>
    <p:extLst>
      <p:ext uri="{BB962C8B-B14F-4D97-AF65-F5344CB8AC3E}">
        <p14:creationId xmlns:p14="http://schemas.microsoft.com/office/powerpoint/2010/main" val="2689517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41FE7A-8EF3-4502-8788-3F64DADF0B65}" type="slidenum">
              <a:rPr lang="en-US" smtClean="0"/>
              <a:t>21</a:t>
            </a:fld>
            <a:endParaRPr lang="en-US" dirty="0"/>
          </a:p>
        </p:txBody>
      </p:sp>
    </p:spTree>
    <p:extLst>
      <p:ext uri="{BB962C8B-B14F-4D97-AF65-F5344CB8AC3E}">
        <p14:creationId xmlns:p14="http://schemas.microsoft.com/office/powerpoint/2010/main" val="2330183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341FE7A-8EF3-4502-8788-3F64DADF0B65}" type="slidenum">
              <a:rPr lang="en-US" smtClean="0"/>
              <a:t>22</a:t>
            </a:fld>
            <a:endParaRPr lang="en-US" dirty="0"/>
          </a:p>
        </p:txBody>
      </p:sp>
    </p:spTree>
    <p:extLst>
      <p:ext uri="{BB962C8B-B14F-4D97-AF65-F5344CB8AC3E}">
        <p14:creationId xmlns:p14="http://schemas.microsoft.com/office/powerpoint/2010/main" val="4085927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1FE7A-8EF3-4502-8788-3F64DADF0B65}" type="slidenum">
              <a:rPr lang="en-US" smtClean="0"/>
              <a:t>3</a:t>
            </a:fld>
            <a:endParaRPr lang="en-US" dirty="0"/>
          </a:p>
        </p:txBody>
      </p:sp>
    </p:spTree>
    <p:extLst>
      <p:ext uri="{BB962C8B-B14F-4D97-AF65-F5344CB8AC3E}">
        <p14:creationId xmlns:p14="http://schemas.microsoft.com/office/powerpoint/2010/main" val="3293151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EA64CC-F9AA-41E4-B2B1-1DD6D30F2820}" type="slidenum">
              <a:rPr lang="en-US" smtClean="0"/>
              <a:t>4</a:t>
            </a:fld>
            <a:endParaRPr lang="en-US" dirty="0"/>
          </a:p>
        </p:txBody>
      </p:sp>
    </p:spTree>
    <p:extLst>
      <p:ext uri="{BB962C8B-B14F-4D97-AF65-F5344CB8AC3E}">
        <p14:creationId xmlns:p14="http://schemas.microsoft.com/office/powerpoint/2010/main" val="3589832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1FE7A-8EF3-4502-8788-3F64DADF0B65}" type="slidenum">
              <a:rPr lang="en-US" smtClean="0"/>
              <a:t>5</a:t>
            </a:fld>
            <a:endParaRPr lang="en-US" dirty="0"/>
          </a:p>
        </p:txBody>
      </p:sp>
    </p:spTree>
    <p:extLst>
      <p:ext uri="{BB962C8B-B14F-4D97-AF65-F5344CB8AC3E}">
        <p14:creationId xmlns:p14="http://schemas.microsoft.com/office/powerpoint/2010/main" val="1099155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1FE7A-8EF3-4502-8788-3F64DADF0B65}" type="slidenum">
              <a:rPr lang="en-US" smtClean="0"/>
              <a:t>7</a:t>
            </a:fld>
            <a:endParaRPr lang="en-US" dirty="0"/>
          </a:p>
        </p:txBody>
      </p:sp>
    </p:spTree>
    <p:extLst>
      <p:ext uri="{BB962C8B-B14F-4D97-AF65-F5344CB8AC3E}">
        <p14:creationId xmlns:p14="http://schemas.microsoft.com/office/powerpoint/2010/main" val="1643444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1FE7A-8EF3-4502-8788-3F64DADF0B65}" type="slidenum">
              <a:rPr lang="en-US" smtClean="0"/>
              <a:t>8</a:t>
            </a:fld>
            <a:endParaRPr lang="en-US" dirty="0"/>
          </a:p>
        </p:txBody>
      </p:sp>
    </p:spTree>
    <p:extLst>
      <p:ext uri="{BB962C8B-B14F-4D97-AF65-F5344CB8AC3E}">
        <p14:creationId xmlns:p14="http://schemas.microsoft.com/office/powerpoint/2010/main" val="4141817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1FE7A-8EF3-4502-8788-3F64DADF0B65}" type="slidenum">
              <a:rPr lang="en-US" smtClean="0"/>
              <a:t>9</a:t>
            </a:fld>
            <a:endParaRPr lang="en-US" dirty="0"/>
          </a:p>
        </p:txBody>
      </p:sp>
    </p:spTree>
    <p:extLst>
      <p:ext uri="{BB962C8B-B14F-4D97-AF65-F5344CB8AC3E}">
        <p14:creationId xmlns:p14="http://schemas.microsoft.com/office/powerpoint/2010/main" val="408779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41FE7A-8EF3-4502-8788-3F64DADF0B65}" type="slidenum">
              <a:rPr lang="en-US" smtClean="0"/>
              <a:t>10</a:t>
            </a:fld>
            <a:endParaRPr lang="en-US" dirty="0"/>
          </a:p>
        </p:txBody>
      </p:sp>
    </p:spTree>
    <p:extLst>
      <p:ext uri="{BB962C8B-B14F-4D97-AF65-F5344CB8AC3E}">
        <p14:creationId xmlns:p14="http://schemas.microsoft.com/office/powerpoint/2010/main" val="17664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Dark">
    <p:bg>
      <p:bgPr>
        <a:solidFill>
          <a:schemeClr val="tx2">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075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Office">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0" y="-2"/>
            <a:ext cx="18288000" cy="8572500"/>
          </a:xfrm>
          <a:solidFill>
            <a:schemeClr val="tx2">
              <a:lumMod val="85000"/>
            </a:schemeClr>
          </a:solidFill>
        </p:spPr>
        <p:txBody>
          <a:bodyPr anchor="ctr" anchorCtr="0"/>
          <a:lstStyle>
            <a:lvl1pPr algn="ctr">
              <a:defRPr/>
            </a:lvl1pPr>
          </a:lstStyle>
          <a:p>
            <a:r>
              <a:rPr lang="en-US" dirty="0"/>
              <a:t>Click icon to add picture</a:t>
            </a:r>
          </a:p>
        </p:txBody>
      </p:sp>
    </p:spTree>
    <p:extLst>
      <p:ext uri="{BB962C8B-B14F-4D97-AF65-F5344CB8AC3E}">
        <p14:creationId xmlns:p14="http://schemas.microsoft.com/office/powerpoint/2010/main" val="212292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strVal val="#ppt_w+.3"/>
                                          </p:val>
                                        </p:tav>
                                        <p:tav tm="100000">
                                          <p:val>
                                            <p:strVal val="#ppt_w"/>
                                          </p:val>
                                        </p:tav>
                                      </p:tavLst>
                                    </p:anim>
                                    <p:anim calcmode="lin" valueType="num">
                                      <p:cBhvr>
                                        <p:cTn id="8" dur="2250" fill="hold"/>
                                        <p:tgtEl>
                                          <p:spTgt spid="2"/>
                                        </p:tgtEl>
                                        <p:attrNameLst>
                                          <p:attrName>ppt_h</p:attrName>
                                        </p:attrNameLst>
                                      </p:cBhvr>
                                      <p:tavLst>
                                        <p:tav tm="0">
                                          <p:val>
                                            <p:strVal val="#ppt_h"/>
                                          </p:val>
                                        </p:tav>
                                        <p:tav tm="100000">
                                          <p:val>
                                            <p:strVal val="#ppt_h"/>
                                          </p:val>
                                        </p:tav>
                                      </p:tavLst>
                                    </p:anim>
                                    <p:animEffect transition="in" filter="fade">
                                      <p:cBhvr>
                                        <p:cTn id="9"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Company">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
            <a:ext cx="18264921" cy="8572500"/>
          </a:xfrm>
          <a:custGeom>
            <a:avLst/>
            <a:gdLst>
              <a:gd name="connsiteX0" fmla="*/ 4450050 w 12176614"/>
              <a:gd name="connsiteY0" fmla="*/ 1 h 5715000"/>
              <a:gd name="connsiteX1" fmla="*/ 12176614 w 12176614"/>
              <a:gd name="connsiteY1" fmla="*/ 1 h 5715000"/>
              <a:gd name="connsiteX2" fmla="*/ 12176614 w 12176614"/>
              <a:gd name="connsiteY2" fmla="*/ 5715000 h 5715000"/>
              <a:gd name="connsiteX3" fmla="*/ 4450050 w 12176614"/>
              <a:gd name="connsiteY3" fmla="*/ 5715000 h 5715000"/>
              <a:gd name="connsiteX4" fmla="*/ 0 w 12176614"/>
              <a:gd name="connsiteY4" fmla="*/ 0 h 5715000"/>
              <a:gd name="connsiteX5" fmla="*/ 4389120 w 12176614"/>
              <a:gd name="connsiteY5" fmla="*/ 0 h 5715000"/>
              <a:gd name="connsiteX6" fmla="*/ 4389120 w 12176614"/>
              <a:gd name="connsiteY6" fmla="*/ 5714999 h 5715000"/>
              <a:gd name="connsiteX7" fmla="*/ 0 w 12176614"/>
              <a:gd name="connsiteY7" fmla="*/ 5714999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6614" h="5715000">
                <a:moveTo>
                  <a:pt x="4450050" y="1"/>
                </a:moveTo>
                <a:lnTo>
                  <a:pt x="12176614" y="1"/>
                </a:lnTo>
                <a:lnTo>
                  <a:pt x="12176614" y="5715000"/>
                </a:lnTo>
                <a:lnTo>
                  <a:pt x="4450050" y="5715000"/>
                </a:lnTo>
                <a:close/>
                <a:moveTo>
                  <a:pt x="0" y="0"/>
                </a:moveTo>
                <a:lnTo>
                  <a:pt x="4389120" y="0"/>
                </a:lnTo>
                <a:lnTo>
                  <a:pt x="4389120" y="5714999"/>
                </a:lnTo>
                <a:lnTo>
                  <a:pt x="0" y="5714999"/>
                </a:lnTo>
                <a:close/>
              </a:path>
            </a:pathLst>
          </a:custGeom>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1732936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ission">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17"/>
            <a:ext cx="12070079" cy="10286982"/>
          </a:xfrm>
          <a:custGeom>
            <a:avLst/>
            <a:gdLst>
              <a:gd name="connsiteX0" fmla="*/ 7076556 w 8046719"/>
              <a:gd name="connsiteY0" fmla="*/ 0 h 6857988"/>
              <a:gd name="connsiteX1" fmla="*/ 8046719 w 8046719"/>
              <a:gd name="connsiteY1" fmla="*/ 0 h 6857988"/>
              <a:gd name="connsiteX2" fmla="*/ 3249731 w 8046719"/>
              <a:gd name="connsiteY2" fmla="*/ 6857988 h 6857988"/>
              <a:gd name="connsiteX3" fmla="*/ 3242943 w 8046719"/>
              <a:gd name="connsiteY3" fmla="*/ 6857988 h 6857988"/>
              <a:gd name="connsiteX4" fmla="*/ 0 w 8046719"/>
              <a:gd name="connsiteY4" fmla="*/ 0 h 6857988"/>
              <a:gd name="connsiteX5" fmla="*/ 7076556 w 8046719"/>
              <a:gd name="connsiteY5" fmla="*/ 0 h 6857988"/>
              <a:gd name="connsiteX6" fmla="*/ 3169616 w 8046719"/>
              <a:gd name="connsiteY6" fmla="*/ 6594602 h 6857988"/>
              <a:gd name="connsiteX7" fmla="*/ 0 w 8046719"/>
              <a:gd name="connsiteY7" fmla="*/ 4639256 h 685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46719" h="6857988">
                <a:moveTo>
                  <a:pt x="7076556" y="0"/>
                </a:moveTo>
                <a:lnTo>
                  <a:pt x="8046719" y="0"/>
                </a:lnTo>
                <a:lnTo>
                  <a:pt x="3249731" y="6857988"/>
                </a:lnTo>
                <a:lnTo>
                  <a:pt x="3242943" y="6857988"/>
                </a:lnTo>
                <a:close/>
                <a:moveTo>
                  <a:pt x="0" y="0"/>
                </a:moveTo>
                <a:lnTo>
                  <a:pt x="7076556" y="0"/>
                </a:lnTo>
                <a:lnTo>
                  <a:pt x="3169616" y="6594602"/>
                </a:lnTo>
                <a:lnTo>
                  <a:pt x="0" y="4639256"/>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4209276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sion">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888162" y="1"/>
            <a:ext cx="12399837" cy="10286999"/>
          </a:xfrm>
          <a:custGeom>
            <a:avLst/>
            <a:gdLst>
              <a:gd name="connsiteX0" fmla="*/ 964929 w 8266558"/>
              <a:gd name="connsiteY0" fmla="*/ 0 h 6857999"/>
              <a:gd name="connsiteX1" fmla="*/ 8266558 w 8266558"/>
              <a:gd name="connsiteY1" fmla="*/ 0 h 6857999"/>
              <a:gd name="connsiteX2" fmla="*/ 8266558 w 8266558"/>
              <a:gd name="connsiteY2" fmla="*/ 4516266 h 6857999"/>
              <a:gd name="connsiteX3" fmla="*/ 4869410 w 8266558"/>
              <a:gd name="connsiteY3" fmla="*/ 6605288 h 6857999"/>
              <a:gd name="connsiteX4" fmla="*/ 0 w 8266558"/>
              <a:gd name="connsiteY4" fmla="*/ 0 h 6857999"/>
              <a:gd name="connsiteX5" fmla="*/ 964929 w 8266558"/>
              <a:gd name="connsiteY5" fmla="*/ 0 h 6857999"/>
              <a:gd name="connsiteX6" fmla="*/ 4808965 w 8266558"/>
              <a:gd name="connsiteY6" fmla="*/ 6857999 h 6857999"/>
              <a:gd name="connsiteX7" fmla="*/ 4802575 w 8266558"/>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6558" h="6857999">
                <a:moveTo>
                  <a:pt x="964929" y="0"/>
                </a:moveTo>
                <a:lnTo>
                  <a:pt x="8266558" y="0"/>
                </a:lnTo>
                <a:lnTo>
                  <a:pt x="8266558" y="4516266"/>
                </a:lnTo>
                <a:lnTo>
                  <a:pt x="4869410" y="6605288"/>
                </a:lnTo>
                <a:close/>
                <a:moveTo>
                  <a:pt x="0" y="0"/>
                </a:moveTo>
                <a:lnTo>
                  <a:pt x="964929" y="0"/>
                </a:lnTo>
                <a:lnTo>
                  <a:pt x="4808965" y="6857999"/>
                </a:lnTo>
                <a:lnTo>
                  <a:pt x="4802575" y="6857999"/>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570539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rporate History">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1"/>
            <a:ext cx="14767499" cy="10286999"/>
          </a:xfrm>
          <a:custGeom>
            <a:avLst/>
            <a:gdLst>
              <a:gd name="connsiteX0" fmla="*/ 0 w 9844999"/>
              <a:gd name="connsiteY0" fmla="*/ 0 h 6857999"/>
              <a:gd name="connsiteX1" fmla="*/ 9844999 w 9844999"/>
              <a:gd name="connsiteY1" fmla="*/ 0 h 6857999"/>
              <a:gd name="connsiteX2" fmla="*/ 5920715 w 9844999"/>
              <a:gd name="connsiteY2" fmla="*/ 6857999 h 6857999"/>
              <a:gd name="connsiteX3" fmla="*/ 0 w 9844999"/>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9844999" h="6857999">
                <a:moveTo>
                  <a:pt x="0" y="0"/>
                </a:moveTo>
                <a:lnTo>
                  <a:pt x="9844999" y="0"/>
                </a:lnTo>
                <a:lnTo>
                  <a:pt x="5920715" y="6857999"/>
                </a:lnTo>
                <a:lnTo>
                  <a:pt x="0" y="6857999"/>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3549811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r Journey A">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4892043" y="1028747"/>
            <a:ext cx="2468880" cy="1920240"/>
          </a:xfrm>
          <a:solidFill>
            <a:schemeClr val="tx2">
              <a:lumMod val="85000"/>
            </a:schemeClr>
          </a:solidFill>
          <a:ln>
            <a:noFill/>
          </a:ln>
        </p:spPr>
        <p:txBody>
          <a:bodyPr anchor="ctr" anchorCtr="0"/>
          <a:lstStyle>
            <a:lvl1pPr algn="ctr">
              <a:defRPr/>
            </a:lvl1pPr>
          </a:lstStyle>
          <a:p>
            <a:r>
              <a:rPr lang="en-US" dirty="0"/>
              <a:t>Click icon to add picture</a:t>
            </a:r>
          </a:p>
        </p:txBody>
      </p:sp>
      <p:sp>
        <p:nvSpPr>
          <p:cNvPr id="7" name="Picture Placeholder 3"/>
          <p:cNvSpPr>
            <a:spLocks noGrp="1"/>
          </p:cNvSpPr>
          <p:nvPr>
            <p:ph type="pic" sz="quarter" idx="11"/>
          </p:nvPr>
        </p:nvSpPr>
        <p:spPr>
          <a:xfrm>
            <a:off x="10104083" y="7338015"/>
            <a:ext cx="2468880" cy="1920240"/>
          </a:xfrm>
          <a:solidFill>
            <a:schemeClr val="tx2">
              <a:lumMod val="85000"/>
            </a:schemeClr>
          </a:solidFill>
          <a:ln>
            <a:noFill/>
          </a:ln>
        </p:spPr>
        <p:txBody>
          <a:bodyPr anchor="ctr" anchorCtr="0"/>
          <a:lstStyle>
            <a:lvl1pPr algn="ctr">
              <a:defRPr/>
            </a:lvl1pPr>
          </a:lstStyle>
          <a:p>
            <a:r>
              <a:rPr lang="en-US" dirty="0"/>
              <a:t>Click icon to add picture</a:t>
            </a:r>
          </a:p>
        </p:txBody>
      </p:sp>
    </p:spTree>
    <p:extLst>
      <p:ext uri="{BB962C8B-B14F-4D97-AF65-F5344CB8AC3E}">
        <p14:creationId xmlns:p14="http://schemas.microsoft.com/office/powerpoint/2010/main" val="4201401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ur Journey B">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3246185" y="1028747"/>
            <a:ext cx="2468880" cy="1920240"/>
          </a:xfrm>
          <a:solidFill>
            <a:schemeClr val="tx2">
              <a:lumMod val="85000"/>
            </a:schemeClr>
          </a:solidFill>
          <a:ln>
            <a:noFill/>
          </a:ln>
        </p:spPr>
        <p:txBody>
          <a:bodyPr anchor="ctr" anchorCtr="0"/>
          <a:lstStyle>
            <a:lvl1pPr algn="ctr">
              <a:defRPr/>
            </a:lvl1pPr>
          </a:lstStyle>
          <a:p>
            <a:r>
              <a:rPr lang="en-US" dirty="0"/>
              <a:t>Click icon to add picture</a:t>
            </a:r>
          </a:p>
        </p:txBody>
      </p:sp>
      <p:sp>
        <p:nvSpPr>
          <p:cNvPr id="7" name="Picture Placeholder 3"/>
          <p:cNvSpPr>
            <a:spLocks noGrp="1"/>
          </p:cNvSpPr>
          <p:nvPr>
            <p:ph type="pic" sz="quarter" idx="11"/>
          </p:nvPr>
        </p:nvSpPr>
        <p:spPr>
          <a:xfrm>
            <a:off x="10104083" y="7338015"/>
            <a:ext cx="2468880" cy="1920240"/>
          </a:xfrm>
          <a:solidFill>
            <a:schemeClr val="tx2">
              <a:lumMod val="85000"/>
            </a:schemeClr>
          </a:solidFill>
          <a:ln>
            <a:noFill/>
          </a:ln>
        </p:spPr>
        <p:txBody>
          <a:bodyPr anchor="ctr" anchorCtr="0"/>
          <a:lstStyle>
            <a:lvl1pPr algn="ctr">
              <a:defRPr/>
            </a:lvl1pPr>
          </a:lstStyle>
          <a:p>
            <a:r>
              <a:rPr lang="en-US" dirty="0"/>
              <a:t>Click icon to add picture</a:t>
            </a:r>
          </a:p>
        </p:txBody>
      </p:sp>
    </p:spTree>
    <p:extLst>
      <p:ext uri="{BB962C8B-B14F-4D97-AF65-F5344CB8AC3E}">
        <p14:creationId xmlns:p14="http://schemas.microsoft.com/office/powerpoint/2010/main" val="1484001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ur Journey C">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3246185" y="1028747"/>
            <a:ext cx="2468880" cy="1920240"/>
          </a:xfrm>
          <a:solidFill>
            <a:schemeClr val="tx2">
              <a:lumMod val="85000"/>
            </a:schemeClr>
          </a:solidFill>
          <a:ln>
            <a:noFill/>
          </a:ln>
        </p:spPr>
        <p:txBody>
          <a:bodyPr anchor="ctr" anchorCtr="0"/>
          <a:lstStyle>
            <a:lvl1pPr algn="ctr">
              <a:defRPr/>
            </a:lvl1pPr>
          </a:lstStyle>
          <a:p>
            <a:r>
              <a:rPr lang="en-US" dirty="0"/>
              <a:t>Click icon to add picture</a:t>
            </a:r>
          </a:p>
        </p:txBody>
      </p:sp>
    </p:spTree>
    <p:extLst>
      <p:ext uri="{BB962C8B-B14F-4D97-AF65-F5344CB8AC3E}">
        <p14:creationId xmlns:p14="http://schemas.microsoft.com/office/powerpoint/2010/main" val="1562617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o We Are">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1" name="Picture Placeholder 3"/>
          <p:cNvSpPr>
            <a:spLocks noGrp="1"/>
          </p:cNvSpPr>
          <p:nvPr>
            <p:ph type="pic" sz="quarter" idx="10"/>
          </p:nvPr>
        </p:nvSpPr>
        <p:spPr>
          <a:xfrm>
            <a:off x="0" y="2537489"/>
            <a:ext cx="18288000" cy="4114800"/>
          </a:xfrm>
          <a:solidFill>
            <a:schemeClr val="tx2">
              <a:lumMod val="85000"/>
            </a:schemeClr>
          </a:solidFill>
        </p:spPr>
        <p:txBody>
          <a:bodyPr anchor="ctr" anchorCtr="0"/>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6" name="Group 5"/>
          <p:cNvGrpSpPr/>
          <p:nvPr userDrawn="1"/>
        </p:nvGrpSpPr>
        <p:grpSpPr>
          <a:xfrm>
            <a:off x="1231671" y="1390824"/>
            <a:ext cx="754371" cy="137160"/>
            <a:chOff x="792538" y="868707"/>
            <a:chExt cx="502914" cy="91440"/>
          </a:xfrm>
        </p:grpSpPr>
        <p:sp>
          <p:nvSpPr>
            <p:cNvPr id="7" name="Oval 6"/>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8" name="Oval 7"/>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9" name="Oval 8"/>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0" name="Oval 9"/>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55362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at We Do">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6" name="Group 5"/>
          <p:cNvGrpSpPr/>
          <p:nvPr userDrawn="1"/>
        </p:nvGrpSpPr>
        <p:grpSpPr>
          <a:xfrm>
            <a:off x="1231671" y="1390824"/>
            <a:ext cx="754371" cy="137160"/>
            <a:chOff x="792538" y="868707"/>
            <a:chExt cx="502914" cy="91440"/>
          </a:xfrm>
        </p:grpSpPr>
        <p:sp>
          <p:nvSpPr>
            <p:cNvPr id="7" name="Oval 6"/>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8" name="Oval 7"/>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9" name="Oval 8"/>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0" name="Oval 9"/>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
        <p:nvSpPr>
          <p:cNvPr id="14" name="Picture Placeholder 13"/>
          <p:cNvSpPr>
            <a:spLocks noGrp="1"/>
          </p:cNvSpPr>
          <p:nvPr>
            <p:ph type="pic" sz="quarter" idx="10"/>
          </p:nvPr>
        </p:nvSpPr>
        <p:spPr>
          <a:xfrm>
            <a:off x="1188245" y="2537489"/>
            <a:ext cx="15911513" cy="4114800"/>
          </a:xfrm>
          <a:custGeom>
            <a:avLst/>
            <a:gdLst>
              <a:gd name="connsiteX0" fmla="*/ 11369033 w 12191993"/>
              <a:gd name="connsiteY0" fmla="*/ 1920642 h 2743200"/>
              <a:gd name="connsiteX1" fmla="*/ 12191993 w 12191993"/>
              <a:gd name="connsiteY1" fmla="*/ 1920642 h 2743200"/>
              <a:gd name="connsiteX2" fmla="*/ 12191993 w 12191993"/>
              <a:gd name="connsiteY2" fmla="*/ 2743200 h 2743200"/>
              <a:gd name="connsiteX3" fmla="*/ 11369033 w 12191993"/>
              <a:gd name="connsiteY3" fmla="*/ 2743200 h 2743200"/>
              <a:gd name="connsiteX4" fmla="*/ 10413993 w 12191993"/>
              <a:gd name="connsiteY4" fmla="*/ 1920606 h 2743200"/>
              <a:gd name="connsiteX5" fmla="*/ 11328393 w 12191993"/>
              <a:gd name="connsiteY5" fmla="*/ 1920606 h 2743200"/>
              <a:gd name="connsiteX6" fmla="*/ 11328393 w 12191993"/>
              <a:gd name="connsiteY6" fmla="*/ 2743200 h 2743200"/>
              <a:gd name="connsiteX7" fmla="*/ 10413993 w 12191993"/>
              <a:gd name="connsiteY7" fmla="*/ 2743200 h 2743200"/>
              <a:gd name="connsiteX8" fmla="*/ 9458953 w 12191993"/>
              <a:gd name="connsiteY8" fmla="*/ 1920570 h 2743200"/>
              <a:gd name="connsiteX9" fmla="*/ 10373353 w 12191993"/>
              <a:gd name="connsiteY9" fmla="*/ 1920570 h 2743200"/>
              <a:gd name="connsiteX10" fmla="*/ 10373353 w 12191993"/>
              <a:gd name="connsiteY10" fmla="*/ 2743200 h 2743200"/>
              <a:gd name="connsiteX11" fmla="*/ 9458953 w 12191993"/>
              <a:gd name="connsiteY11" fmla="*/ 2743200 h 2743200"/>
              <a:gd name="connsiteX12" fmla="*/ 8503913 w 12191993"/>
              <a:gd name="connsiteY12" fmla="*/ 1920534 h 2743200"/>
              <a:gd name="connsiteX13" fmla="*/ 9418313 w 12191993"/>
              <a:gd name="connsiteY13" fmla="*/ 1920534 h 2743200"/>
              <a:gd name="connsiteX14" fmla="*/ 9418313 w 12191993"/>
              <a:gd name="connsiteY14" fmla="*/ 2743200 h 2743200"/>
              <a:gd name="connsiteX15" fmla="*/ 8503913 w 12191993"/>
              <a:gd name="connsiteY15" fmla="*/ 2743200 h 2743200"/>
              <a:gd name="connsiteX16" fmla="*/ 7548873 w 12191993"/>
              <a:gd name="connsiteY16" fmla="*/ 1920498 h 2743200"/>
              <a:gd name="connsiteX17" fmla="*/ 8463273 w 12191993"/>
              <a:gd name="connsiteY17" fmla="*/ 1920498 h 2743200"/>
              <a:gd name="connsiteX18" fmla="*/ 8463273 w 12191993"/>
              <a:gd name="connsiteY18" fmla="*/ 2743200 h 2743200"/>
              <a:gd name="connsiteX19" fmla="*/ 7548873 w 12191993"/>
              <a:gd name="connsiteY19" fmla="*/ 2743200 h 2743200"/>
              <a:gd name="connsiteX20" fmla="*/ 6593833 w 12191993"/>
              <a:gd name="connsiteY20" fmla="*/ 1920462 h 2743200"/>
              <a:gd name="connsiteX21" fmla="*/ 7508233 w 12191993"/>
              <a:gd name="connsiteY21" fmla="*/ 1920462 h 2743200"/>
              <a:gd name="connsiteX22" fmla="*/ 7508233 w 12191993"/>
              <a:gd name="connsiteY22" fmla="*/ 2743200 h 2743200"/>
              <a:gd name="connsiteX23" fmla="*/ 6593833 w 12191993"/>
              <a:gd name="connsiteY23" fmla="*/ 2743200 h 2743200"/>
              <a:gd name="connsiteX24" fmla="*/ 5638794 w 12191993"/>
              <a:gd name="connsiteY24" fmla="*/ 1920426 h 2743200"/>
              <a:gd name="connsiteX25" fmla="*/ 6553193 w 12191993"/>
              <a:gd name="connsiteY25" fmla="*/ 1920426 h 2743200"/>
              <a:gd name="connsiteX26" fmla="*/ 6553193 w 12191993"/>
              <a:gd name="connsiteY26" fmla="*/ 2743200 h 2743200"/>
              <a:gd name="connsiteX27" fmla="*/ 5638794 w 12191993"/>
              <a:gd name="connsiteY27" fmla="*/ 2743200 h 2743200"/>
              <a:gd name="connsiteX28" fmla="*/ 4683756 w 12191993"/>
              <a:gd name="connsiteY28" fmla="*/ 1920390 h 2743200"/>
              <a:gd name="connsiteX29" fmla="*/ 5598154 w 12191993"/>
              <a:gd name="connsiteY29" fmla="*/ 1920390 h 2743200"/>
              <a:gd name="connsiteX30" fmla="*/ 5598154 w 12191993"/>
              <a:gd name="connsiteY30" fmla="*/ 2743200 h 2743200"/>
              <a:gd name="connsiteX31" fmla="*/ 4683756 w 12191993"/>
              <a:gd name="connsiteY31" fmla="*/ 2743200 h 2743200"/>
              <a:gd name="connsiteX32" fmla="*/ 3728717 w 12191993"/>
              <a:gd name="connsiteY32" fmla="*/ 1920354 h 2743200"/>
              <a:gd name="connsiteX33" fmla="*/ 4643115 w 12191993"/>
              <a:gd name="connsiteY33" fmla="*/ 1920354 h 2743200"/>
              <a:gd name="connsiteX34" fmla="*/ 4643115 w 12191993"/>
              <a:gd name="connsiteY34" fmla="*/ 2743200 h 2743200"/>
              <a:gd name="connsiteX35" fmla="*/ 3728717 w 12191993"/>
              <a:gd name="connsiteY35" fmla="*/ 2743200 h 2743200"/>
              <a:gd name="connsiteX36" fmla="*/ 2773678 w 12191993"/>
              <a:gd name="connsiteY36" fmla="*/ 1920318 h 2743200"/>
              <a:gd name="connsiteX37" fmla="*/ 3688077 w 12191993"/>
              <a:gd name="connsiteY37" fmla="*/ 1920318 h 2743200"/>
              <a:gd name="connsiteX38" fmla="*/ 3688077 w 12191993"/>
              <a:gd name="connsiteY38" fmla="*/ 2743200 h 2743200"/>
              <a:gd name="connsiteX39" fmla="*/ 2773678 w 12191993"/>
              <a:gd name="connsiteY39" fmla="*/ 2743200 h 2743200"/>
              <a:gd name="connsiteX40" fmla="*/ 1818638 w 12191993"/>
              <a:gd name="connsiteY40" fmla="*/ 1920282 h 2743200"/>
              <a:gd name="connsiteX41" fmla="*/ 2733039 w 12191993"/>
              <a:gd name="connsiteY41" fmla="*/ 1920282 h 2743200"/>
              <a:gd name="connsiteX42" fmla="*/ 2733039 w 12191993"/>
              <a:gd name="connsiteY42" fmla="*/ 2743200 h 2743200"/>
              <a:gd name="connsiteX43" fmla="*/ 1818638 w 12191993"/>
              <a:gd name="connsiteY43" fmla="*/ 2743200 h 2743200"/>
              <a:gd name="connsiteX44" fmla="*/ 863599 w 12191993"/>
              <a:gd name="connsiteY44" fmla="*/ 1920246 h 2743200"/>
              <a:gd name="connsiteX45" fmla="*/ 1777998 w 12191993"/>
              <a:gd name="connsiteY45" fmla="*/ 1920246 h 2743200"/>
              <a:gd name="connsiteX46" fmla="*/ 1777998 w 12191993"/>
              <a:gd name="connsiteY46" fmla="*/ 2743200 h 2743200"/>
              <a:gd name="connsiteX47" fmla="*/ 863599 w 12191993"/>
              <a:gd name="connsiteY47" fmla="*/ 2743200 h 2743200"/>
              <a:gd name="connsiteX48" fmla="*/ 0 w 12191993"/>
              <a:gd name="connsiteY48" fmla="*/ 1920210 h 2743200"/>
              <a:gd name="connsiteX49" fmla="*/ 822959 w 12191993"/>
              <a:gd name="connsiteY49" fmla="*/ 1920210 h 2743200"/>
              <a:gd name="connsiteX50" fmla="*/ 822959 w 12191993"/>
              <a:gd name="connsiteY50" fmla="*/ 2743200 h 2743200"/>
              <a:gd name="connsiteX51" fmla="*/ 0 w 12191993"/>
              <a:gd name="connsiteY51" fmla="*/ 2743200 h 2743200"/>
              <a:gd name="connsiteX52" fmla="*/ 11369033 w 12191993"/>
              <a:gd name="connsiteY52" fmla="*/ 960519 h 2743200"/>
              <a:gd name="connsiteX53" fmla="*/ 12191993 w 12191993"/>
              <a:gd name="connsiteY53" fmla="*/ 960519 h 2743200"/>
              <a:gd name="connsiteX54" fmla="*/ 12191993 w 12191993"/>
              <a:gd name="connsiteY54" fmla="*/ 1874919 h 2743200"/>
              <a:gd name="connsiteX55" fmla="*/ 11369033 w 12191993"/>
              <a:gd name="connsiteY55" fmla="*/ 1874919 h 2743200"/>
              <a:gd name="connsiteX56" fmla="*/ 10413993 w 12191993"/>
              <a:gd name="connsiteY56" fmla="*/ 960483 h 2743200"/>
              <a:gd name="connsiteX57" fmla="*/ 11328393 w 12191993"/>
              <a:gd name="connsiteY57" fmla="*/ 960483 h 2743200"/>
              <a:gd name="connsiteX58" fmla="*/ 11328393 w 12191993"/>
              <a:gd name="connsiteY58" fmla="*/ 1874883 h 2743200"/>
              <a:gd name="connsiteX59" fmla="*/ 10413993 w 12191993"/>
              <a:gd name="connsiteY59" fmla="*/ 1874883 h 2743200"/>
              <a:gd name="connsiteX60" fmla="*/ 9458953 w 12191993"/>
              <a:gd name="connsiteY60" fmla="*/ 960447 h 2743200"/>
              <a:gd name="connsiteX61" fmla="*/ 10373353 w 12191993"/>
              <a:gd name="connsiteY61" fmla="*/ 960447 h 2743200"/>
              <a:gd name="connsiteX62" fmla="*/ 10373353 w 12191993"/>
              <a:gd name="connsiteY62" fmla="*/ 1874847 h 2743200"/>
              <a:gd name="connsiteX63" fmla="*/ 9458953 w 12191993"/>
              <a:gd name="connsiteY63" fmla="*/ 1874847 h 2743200"/>
              <a:gd name="connsiteX64" fmla="*/ 8503913 w 12191993"/>
              <a:gd name="connsiteY64" fmla="*/ 960411 h 2743200"/>
              <a:gd name="connsiteX65" fmla="*/ 9418313 w 12191993"/>
              <a:gd name="connsiteY65" fmla="*/ 960411 h 2743200"/>
              <a:gd name="connsiteX66" fmla="*/ 9418313 w 12191993"/>
              <a:gd name="connsiteY66" fmla="*/ 1874811 h 2743200"/>
              <a:gd name="connsiteX67" fmla="*/ 8503913 w 12191993"/>
              <a:gd name="connsiteY67" fmla="*/ 1874811 h 2743200"/>
              <a:gd name="connsiteX68" fmla="*/ 7548873 w 12191993"/>
              <a:gd name="connsiteY68" fmla="*/ 960375 h 2743200"/>
              <a:gd name="connsiteX69" fmla="*/ 8463273 w 12191993"/>
              <a:gd name="connsiteY69" fmla="*/ 960375 h 2743200"/>
              <a:gd name="connsiteX70" fmla="*/ 8463273 w 12191993"/>
              <a:gd name="connsiteY70" fmla="*/ 1874775 h 2743200"/>
              <a:gd name="connsiteX71" fmla="*/ 7548873 w 12191993"/>
              <a:gd name="connsiteY71" fmla="*/ 1874775 h 2743200"/>
              <a:gd name="connsiteX72" fmla="*/ 6593833 w 12191993"/>
              <a:gd name="connsiteY72" fmla="*/ 960339 h 2743200"/>
              <a:gd name="connsiteX73" fmla="*/ 7508233 w 12191993"/>
              <a:gd name="connsiteY73" fmla="*/ 960339 h 2743200"/>
              <a:gd name="connsiteX74" fmla="*/ 7508233 w 12191993"/>
              <a:gd name="connsiteY74" fmla="*/ 1874739 h 2743200"/>
              <a:gd name="connsiteX75" fmla="*/ 6593833 w 12191993"/>
              <a:gd name="connsiteY75" fmla="*/ 1874739 h 2743200"/>
              <a:gd name="connsiteX76" fmla="*/ 5638794 w 12191993"/>
              <a:gd name="connsiteY76" fmla="*/ 960303 h 2743200"/>
              <a:gd name="connsiteX77" fmla="*/ 6553193 w 12191993"/>
              <a:gd name="connsiteY77" fmla="*/ 960303 h 2743200"/>
              <a:gd name="connsiteX78" fmla="*/ 6553193 w 12191993"/>
              <a:gd name="connsiteY78" fmla="*/ 1874703 h 2743200"/>
              <a:gd name="connsiteX79" fmla="*/ 5638794 w 12191993"/>
              <a:gd name="connsiteY79" fmla="*/ 1874703 h 2743200"/>
              <a:gd name="connsiteX80" fmla="*/ 4683756 w 12191993"/>
              <a:gd name="connsiteY80" fmla="*/ 960267 h 2743200"/>
              <a:gd name="connsiteX81" fmla="*/ 5598154 w 12191993"/>
              <a:gd name="connsiteY81" fmla="*/ 960267 h 2743200"/>
              <a:gd name="connsiteX82" fmla="*/ 5598154 w 12191993"/>
              <a:gd name="connsiteY82" fmla="*/ 1874667 h 2743200"/>
              <a:gd name="connsiteX83" fmla="*/ 4683756 w 12191993"/>
              <a:gd name="connsiteY83" fmla="*/ 1874667 h 2743200"/>
              <a:gd name="connsiteX84" fmla="*/ 3728717 w 12191993"/>
              <a:gd name="connsiteY84" fmla="*/ 960231 h 2743200"/>
              <a:gd name="connsiteX85" fmla="*/ 4643115 w 12191993"/>
              <a:gd name="connsiteY85" fmla="*/ 960231 h 2743200"/>
              <a:gd name="connsiteX86" fmla="*/ 4643115 w 12191993"/>
              <a:gd name="connsiteY86" fmla="*/ 1874631 h 2743200"/>
              <a:gd name="connsiteX87" fmla="*/ 3728717 w 12191993"/>
              <a:gd name="connsiteY87" fmla="*/ 1874631 h 2743200"/>
              <a:gd name="connsiteX88" fmla="*/ 2773678 w 12191993"/>
              <a:gd name="connsiteY88" fmla="*/ 960195 h 2743200"/>
              <a:gd name="connsiteX89" fmla="*/ 3688077 w 12191993"/>
              <a:gd name="connsiteY89" fmla="*/ 960195 h 2743200"/>
              <a:gd name="connsiteX90" fmla="*/ 3688077 w 12191993"/>
              <a:gd name="connsiteY90" fmla="*/ 1874595 h 2743200"/>
              <a:gd name="connsiteX91" fmla="*/ 2773678 w 12191993"/>
              <a:gd name="connsiteY91" fmla="*/ 1874595 h 2743200"/>
              <a:gd name="connsiteX92" fmla="*/ 1818638 w 12191993"/>
              <a:gd name="connsiteY92" fmla="*/ 960159 h 2743200"/>
              <a:gd name="connsiteX93" fmla="*/ 2733039 w 12191993"/>
              <a:gd name="connsiteY93" fmla="*/ 960159 h 2743200"/>
              <a:gd name="connsiteX94" fmla="*/ 2733039 w 12191993"/>
              <a:gd name="connsiteY94" fmla="*/ 1874559 h 2743200"/>
              <a:gd name="connsiteX95" fmla="*/ 1818638 w 12191993"/>
              <a:gd name="connsiteY95" fmla="*/ 1874559 h 2743200"/>
              <a:gd name="connsiteX96" fmla="*/ 863599 w 12191993"/>
              <a:gd name="connsiteY96" fmla="*/ 960123 h 2743200"/>
              <a:gd name="connsiteX97" fmla="*/ 1777998 w 12191993"/>
              <a:gd name="connsiteY97" fmla="*/ 960123 h 2743200"/>
              <a:gd name="connsiteX98" fmla="*/ 1777998 w 12191993"/>
              <a:gd name="connsiteY98" fmla="*/ 1874523 h 2743200"/>
              <a:gd name="connsiteX99" fmla="*/ 863599 w 12191993"/>
              <a:gd name="connsiteY99" fmla="*/ 1874523 h 2743200"/>
              <a:gd name="connsiteX100" fmla="*/ 0 w 12191993"/>
              <a:gd name="connsiteY100" fmla="*/ 960087 h 2743200"/>
              <a:gd name="connsiteX101" fmla="*/ 822959 w 12191993"/>
              <a:gd name="connsiteY101" fmla="*/ 960087 h 2743200"/>
              <a:gd name="connsiteX102" fmla="*/ 822959 w 12191993"/>
              <a:gd name="connsiteY102" fmla="*/ 1874487 h 2743200"/>
              <a:gd name="connsiteX103" fmla="*/ 0 w 12191993"/>
              <a:gd name="connsiteY103" fmla="*/ 1874487 h 2743200"/>
              <a:gd name="connsiteX104" fmla="*/ 11369033 w 12191993"/>
              <a:gd name="connsiteY104" fmla="*/ 396 h 2743200"/>
              <a:gd name="connsiteX105" fmla="*/ 12191993 w 12191993"/>
              <a:gd name="connsiteY105" fmla="*/ 396 h 2743200"/>
              <a:gd name="connsiteX106" fmla="*/ 12191993 w 12191993"/>
              <a:gd name="connsiteY106" fmla="*/ 914796 h 2743200"/>
              <a:gd name="connsiteX107" fmla="*/ 11369033 w 12191993"/>
              <a:gd name="connsiteY107" fmla="*/ 914796 h 2743200"/>
              <a:gd name="connsiteX108" fmla="*/ 10413993 w 12191993"/>
              <a:gd name="connsiteY108" fmla="*/ 360 h 2743200"/>
              <a:gd name="connsiteX109" fmla="*/ 11328393 w 12191993"/>
              <a:gd name="connsiteY109" fmla="*/ 360 h 2743200"/>
              <a:gd name="connsiteX110" fmla="*/ 11328393 w 12191993"/>
              <a:gd name="connsiteY110" fmla="*/ 914760 h 2743200"/>
              <a:gd name="connsiteX111" fmla="*/ 10413993 w 12191993"/>
              <a:gd name="connsiteY111" fmla="*/ 914760 h 2743200"/>
              <a:gd name="connsiteX112" fmla="*/ 9458953 w 12191993"/>
              <a:gd name="connsiteY112" fmla="*/ 324 h 2743200"/>
              <a:gd name="connsiteX113" fmla="*/ 10373353 w 12191993"/>
              <a:gd name="connsiteY113" fmla="*/ 324 h 2743200"/>
              <a:gd name="connsiteX114" fmla="*/ 10373353 w 12191993"/>
              <a:gd name="connsiteY114" fmla="*/ 914724 h 2743200"/>
              <a:gd name="connsiteX115" fmla="*/ 9458953 w 12191993"/>
              <a:gd name="connsiteY115" fmla="*/ 914724 h 2743200"/>
              <a:gd name="connsiteX116" fmla="*/ 8503913 w 12191993"/>
              <a:gd name="connsiteY116" fmla="*/ 288 h 2743200"/>
              <a:gd name="connsiteX117" fmla="*/ 9418313 w 12191993"/>
              <a:gd name="connsiteY117" fmla="*/ 288 h 2743200"/>
              <a:gd name="connsiteX118" fmla="*/ 9418313 w 12191993"/>
              <a:gd name="connsiteY118" fmla="*/ 914688 h 2743200"/>
              <a:gd name="connsiteX119" fmla="*/ 8503913 w 12191993"/>
              <a:gd name="connsiteY119" fmla="*/ 914688 h 2743200"/>
              <a:gd name="connsiteX120" fmla="*/ 7548873 w 12191993"/>
              <a:gd name="connsiteY120" fmla="*/ 252 h 2743200"/>
              <a:gd name="connsiteX121" fmla="*/ 8463273 w 12191993"/>
              <a:gd name="connsiteY121" fmla="*/ 252 h 2743200"/>
              <a:gd name="connsiteX122" fmla="*/ 8463273 w 12191993"/>
              <a:gd name="connsiteY122" fmla="*/ 914652 h 2743200"/>
              <a:gd name="connsiteX123" fmla="*/ 7548873 w 12191993"/>
              <a:gd name="connsiteY123" fmla="*/ 914652 h 2743200"/>
              <a:gd name="connsiteX124" fmla="*/ 6593833 w 12191993"/>
              <a:gd name="connsiteY124" fmla="*/ 216 h 2743200"/>
              <a:gd name="connsiteX125" fmla="*/ 7508233 w 12191993"/>
              <a:gd name="connsiteY125" fmla="*/ 216 h 2743200"/>
              <a:gd name="connsiteX126" fmla="*/ 7508233 w 12191993"/>
              <a:gd name="connsiteY126" fmla="*/ 914616 h 2743200"/>
              <a:gd name="connsiteX127" fmla="*/ 6593833 w 12191993"/>
              <a:gd name="connsiteY127" fmla="*/ 914616 h 2743200"/>
              <a:gd name="connsiteX128" fmla="*/ 5638794 w 12191993"/>
              <a:gd name="connsiteY128" fmla="*/ 180 h 2743200"/>
              <a:gd name="connsiteX129" fmla="*/ 6553193 w 12191993"/>
              <a:gd name="connsiteY129" fmla="*/ 180 h 2743200"/>
              <a:gd name="connsiteX130" fmla="*/ 6553193 w 12191993"/>
              <a:gd name="connsiteY130" fmla="*/ 914580 h 2743200"/>
              <a:gd name="connsiteX131" fmla="*/ 5638794 w 12191993"/>
              <a:gd name="connsiteY131" fmla="*/ 914580 h 2743200"/>
              <a:gd name="connsiteX132" fmla="*/ 4683756 w 12191993"/>
              <a:gd name="connsiteY132" fmla="*/ 144 h 2743200"/>
              <a:gd name="connsiteX133" fmla="*/ 5598154 w 12191993"/>
              <a:gd name="connsiteY133" fmla="*/ 144 h 2743200"/>
              <a:gd name="connsiteX134" fmla="*/ 5598154 w 12191993"/>
              <a:gd name="connsiteY134" fmla="*/ 914544 h 2743200"/>
              <a:gd name="connsiteX135" fmla="*/ 4683756 w 12191993"/>
              <a:gd name="connsiteY135" fmla="*/ 914544 h 2743200"/>
              <a:gd name="connsiteX136" fmla="*/ 3728717 w 12191993"/>
              <a:gd name="connsiteY136" fmla="*/ 108 h 2743200"/>
              <a:gd name="connsiteX137" fmla="*/ 4643115 w 12191993"/>
              <a:gd name="connsiteY137" fmla="*/ 108 h 2743200"/>
              <a:gd name="connsiteX138" fmla="*/ 4643115 w 12191993"/>
              <a:gd name="connsiteY138" fmla="*/ 914508 h 2743200"/>
              <a:gd name="connsiteX139" fmla="*/ 3728717 w 12191993"/>
              <a:gd name="connsiteY139" fmla="*/ 914508 h 2743200"/>
              <a:gd name="connsiteX140" fmla="*/ 2773679 w 12191993"/>
              <a:gd name="connsiteY140" fmla="*/ 72 h 2743200"/>
              <a:gd name="connsiteX141" fmla="*/ 3688077 w 12191993"/>
              <a:gd name="connsiteY141" fmla="*/ 72 h 2743200"/>
              <a:gd name="connsiteX142" fmla="*/ 3688077 w 12191993"/>
              <a:gd name="connsiteY142" fmla="*/ 914472 h 2743200"/>
              <a:gd name="connsiteX143" fmla="*/ 2773679 w 12191993"/>
              <a:gd name="connsiteY143" fmla="*/ 914472 h 2743200"/>
              <a:gd name="connsiteX144" fmla="*/ 1818638 w 12191993"/>
              <a:gd name="connsiteY144" fmla="*/ 36 h 2743200"/>
              <a:gd name="connsiteX145" fmla="*/ 2733039 w 12191993"/>
              <a:gd name="connsiteY145" fmla="*/ 36 h 2743200"/>
              <a:gd name="connsiteX146" fmla="*/ 2733039 w 12191993"/>
              <a:gd name="connsiteY146" fmla="*/ 914436 h 2743200"/>
              <a:gd name="connsiteX147" fmla="*/ 1818638 w 12191993"/>
              <a:gd name="connsiteY147" fmla="*/ 914436 h 2743200"/>
              <a:gd name="connsiteX148" fmla="*/ 863599 w 12191993"/>
              <a:gd name="connsiteY148" fmla="*/ 0 h 2743200"/>
              <a:gd name="connsiteX149" fmla="*/ 1777998 w 12191993"/>
              <a:gd name="connsiteY149" fmla="*/ 0 h 2743200"/>
              <a:gd name="connsiteX150" fmla="*/ 1777998 w 12191993"/>
              <a:gd name="connsiteY150" fmla="*/ 914400 h 2743200"/>
              <a:gd name="connsiteX151" fmla="*/ 863599 w 12191993"/>
              <a:gd name="connsiteY151" fmla="*/ 914400 h 2743200"/>
              <a:gd name="connsiteX152" fmla="*/ 0 w 12191993"/>
              <a:gd name="connsiteY152" fmla="*/ 0 h 2743200"/>
              <a:gd name="connsiteX153" fmla="*/ 822959 w 12191993"/>
              <a:gd name="connsiteY153" fmla="*/ 0 h 2743200"/>
              <a:gd name="connsiteX154" fmla="*/ 822959 w 12191993"/>
              <a:gd name="connsiteY154" fmla="*/ 914364 h 2743200"/>
              <a:gd name="connsiteX155" fmla="*/ 0 w 12191993"/>
              <a:gd name="connsiteY155" fmla="*/ 914364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12191993" h="2743200">
                <a:moveTo>
                  <a:pt x="11369033" y="1920642"/>
                </a:moveTo>
                <a:lnTo>
                  <a:pt x="12191993" y="1920642"/>
                </a:lnTo>
                <a:lnTo>
                  <a:pt x="12191993" y="2743200"/>
                </a:lnTo>
                <a:lnTo>
                  <a:pt x="11369033" y="2743200"/>
                </a:lnTo>
                <a:close/>
                <a:moveTo>
                  <a:pt x="10413993" y="1920606"/>
                </a:moveTo>
                <a:lnTo>
                  <a:pt x="11328393" y="1920606"/>
                </a:lnTo>
                <a:lnTo>
                  <a:pt x="11328393" y="2743200"/>
                </a:lnTo>
                <a:lnTo>
                  <a:pt x="10413993" y="2743200"/>
                </a:lnTo>
                <a:close/>
                <a:moveTo>
                  <a:pt x="9458953" y="1920570"/>
                </a:moveTo>
                <a:lnTo>
                  <a:pt x="10373353" y="1920570"/>
                </a:lnTo>
                <a:lnTo>
                  <a:pt x="10373353" y="2743200"/>
                </a:lnTo>
                <a:lnTo>
                  <a:pt x="9458953" y="2743200"/>
                </a:lnTo>
                <a:close/>
                <a:moveTo>
                  <a:pt x="8503913" y="1920534"/>
                </a:moveTo>
                <a:lnTo>
                  <a:pt x="9418313" y="1920534"/>
                </a:lnTo>
                <a:lnTo>
                  <a:pt x="9418313" y="2743200"/>
                </a:lnTo>
                <a:lnTo>
                  <a:pt x="8503913" y="2743200"/>
                </a:lnTo>
                <a:close/>
                <a:moveTo>
                  <a:pt x="7548873" y="1920498"/>
                </a:moveTo>
                <a:lnTo>
                  <a:pt x="8463273" y="1920498"/>
                </a:lnTo>
                <a:lnTo>
                  <a:pt x="8463273" y="2743200"/>
                </a:lnTo>
                <a:lnTo>
                  <a:pt x="7548873" y="2743200"/>
                </a:lnTo>
                <a:close/>
                <a:moveTo>
                  <a:pt x="6593833" y="1920462"/>
                </a:moveTo>
                <a:lnTo>
                  <a:pt x="7508233" y="1920462"/>
                </a:lnTo>
                <a:lnTo>
                  <a:pt x="7508233" y="2743200"/>
                </a:lnTo>
                <a:lnTo>
                  <a:pt x="6593833" y="2743200"/>
                </a:lnTo>
                <a:close/>
                <a:moveTo>
                  <a:pt x="5638794" y="1920426"/>
                </a:moveTo>
                <a:lnTo>
                  <a:pt x="6553193" y="1920426"/>
                </a:lnTo>
                <a:lnTo>
                  <a:pt x="6553193" y="2743200"/>
                </a:lnTo>
                <a:lnTo>
                  <a:pt x="5638794" y="2743200"/>
                </a:lnTo>
                <a:close/>
                <a:moveTo>
                  <a:pt x="4683756" y="1920390"/>
                </a:moveTo>
                <a:lnTo>
                  <a:pt x="5598154" y="1920390"/>
                </a:lnTo>
                <a:lnTo>
                  <a:pt x="5598154" y="2743200"/>
                </a:lnTo>
                <a:lnTo>
                  <a:pt x="4683756" y="2743200"/>
                </a:lnTo>
                <a:close/>
                <a:moveTo>
                  <a:pt x="3728717" y="1920354"/>
                </a:moveTo>
                <a:lnTo>
                  <a:pt x="4643115" y="1920354"/>
                </a:lnTo>
                <a:lnTo>
                  <a:pt x="4643115" y="2743200"/>
                </a:lnTo>
                <a:lnTo>
                  <a:pt x="3728717" y="2743200"/>
                </a:lnTo>
                <a:close/>
                <a:moveTo>
                  <a:pt x="2773678" y="1920318"/>
                </a:moveTo>
                <a:lnTo>
                  <a:pt x="3688077" y="1920318"/>
                </a:lnTo>
                <a:lnTo>
                  <a:pt x="3688077" y="2743200"/>
                </a:lnTo>
                <a:lnTo>
                  <a:pt x="2773678" y="2743200"/>
                </a:lnTo>
                <a:close/>
                <a:moveTo>
                  <a:pt x="1818638" y="1920282"/>
                </a:moveTo>
                <a:lnTo>
                  <a:pt x="2733039" y="1920282"/>
                </a:lnTo>
                <a:lnTo>
                  <a:pt x="2733039" y="2743200"/>
                </a:lnTo>
                <a:lnTo>
                  <a:pt x="1818638" y="2743200"/>
                </a:lnTo>
                <a:close/>
                <a:moveTo>
                  <a:pt x="863599" y="1920246"/>
                </a:moveTo>
                <a:lnTo>
                  <a:pt x="1777998" y="1920246"/>
                </a:lnTo>
                <a:lnTo>
                  <a:pt x="1777998" y="2743200"/>
                </a:lnTo>
                <a:lnTo>
                  <a:pt x="863599" y="2743200"/>
                </a:lnTo>
                <a:close/>
                <a:moveTo>
                  <a:pt x="0" y="1920210"/>
                </a:moveTo>
                <a:lnTo>
                  <a:pt x="822959" y="1920210"/>
                </a:lnTo>
                <a:lnTo>
                  <a:pt x="822959" y="2743200"/>
                </a:lnTo>
                <a:lnTo>
                  <a:pt x="0" y="2743200"/>
                </a:lnTo>
                <a:close/>
                <a:moveTo>
                  <a:pt x="11369033" y="960519"/>
                </a:moveTo>
                <a:lnTo>
                  <a:pt x="12191993" y="960519"/>
                </a:lnTo>
                <a:lnTo>
                  <a:pt x="12191993" y="1874919"/>
                </a:lnTo>
                <a:lnTo>
                  <a:pt x="11369033" y="1874919"/>
                </a:lnTo>
                <a:close/>
                <a:moveTo>
                  <a:pt x="10413993" y="960483"/>
                </a:moveTo>
                <a:lnTo>
                  <a:pt x="11328393" y="960483"/>
                </a:lnTo>
                <a:lnTo>
                  <a:pt x="11328393" y="1874883"/>
                </a:lnTo>
                <a:lnTo>
                  <a:pt x="10413993" y="1874883"/>
                </a:lnTo>
                <a:close/>
                <a:moveTo>
                  <a:pt x="9458953" y="960447"/>
                </a:moveTo>
                <a:lnTo>
                  <a:pt x="10373353" y="960447"/>
                </a:lnTo>
                <a:lnTo>
                  <a:pt x="10373353" y="1874847"/>
                </a:lnTo>
                <a:lnTo>
                  <a:pt x="9458953" y="1874847"/>
                </a:lnTo>
                <a:close/>
                <a:moveTo>
                  <a:pt x="8503913" y="960411"/>
                </a:moveTo>
                <a:lnTo>
                  <a:pt x="9418313" y="960411"/>
                </a:lnTo>
                <a:lnTo>
                  <a:pt x="9418313" y="1874811"/>
                </a:lnTo>
                <a:lnTo>
                  <a:pt x="8503913" y="1874811"/>
                </a:lnTo>
                <a:close/>
                <a:moveTo>
                  <a:pt x="7548873" y="960375"/>
                </a:moveTo>
                <a:lnTo>
                  <a:pt x="8463273" y="960375"/>
                </a:lnTo>
                <a:lnTo>
                  <a:pt x="8463273" y="1874775"/>
                </a:lnTo>
                <a:lnTo>
                  <a:pt x="7548873" y="1874775"/>
                </a:lnTo>
                <a:close/>
                <a:moveTo>
                  <a:pt x="6593833" y="960339"/>
                </a:moveTo>
                <a:lnTo>
                  <a:pt x="7508233" y="960339"/>
                </a:lnTo>
                <a:lnTo>
                  <a:pt x="7508233" y="1874739"/>
                </a:lnTo>
                <a:lnTo>
                  <a:pt x="6593833" y="1874739"/>
                </a:lnTo>
                <a:close/>
                <a:moveTo>
                  <a:pt x="5638794" y="960303"/>
                </a:moveTo>
                <a:lnTo>
                  <a:pt x="6553193" y="960303"/>
                </a:lnTo>
                <a:lnTo>
                  <a:pt x="6553193" y="1874703"/>
                </a:lnTo>
                <a:lnTo>
                  <a:pt x="5638794" y="1874703"/>
                </a:lnTo>
                <a:close/>
                <a:moveTo>
                  <a:pt x="4683756" y="960267"/>
                </a:moveTo>
                <a:lnTo>
                  <a:pt x="5598154" y="960267"/>
                </a:lnTo>
                <a:lnTo>
                  <a:pt x="5598154" y="1874667"/>
                </a:lnTo>
                <a:lnTo>
                  <a:pt x="4683756" y="1874667"/>
                </a:lnTo>
                <a:close/>
                <a:moveTo>
                  <a:pt x="3728717" y="960231"/>
                </a:moveTo>
                <a:lnTo>
                  <a:pt x="4643115" y="960231"/>
                </a:lnTo>
                <a:lnTo>
                  <a:pt x="4643115" y="1874631"/>
                </a:lnTo>
                <a:lnTo>
                  <a:pt x="3728717" y="1874631"/>
                </a:lnTo>
                <a:close/>
                <a:moveTo>
                  <a:pt x="2773678" y="960195"/>
                </a:moveTo>
                <a:lnTo>
                  <a:pt x="3688077" y="960195"/>
                </a:lnTo>
                <a:lnTo>
                  <a:pt x="3688077" y="1874595"/>
                </a:lnTo>
                <a:lnTo>
                  <a:pt x="2773678" y="1874595"/>
                </a:lnTo>
                <a:close/>
                <a:moveTo>
                  <a:pt x="1818638" y="960159"/>
                </a:moveTo>
                <a:lnTo>
                  <a:pt x="2733039" y="960159"/>
                </a:lnTo>
                <a:lnTo>
                  <a:pt x="2733039" y="1874559"/>
                </a:lnTo>
                <a:lnTo>
                  <a:pt x="1818638" y="1874559"/>
                </a:lnTo>
                <a:close/>
                <a:moveTo>
                  <a:pt x="863599" y="960123"/>
                </a:moveTo>
                <a:lnTo>
                  <a:pt x="1777998" y="960123"/>
                </a:lnTo>
                <a:lnTo>
                  <a:pt x="1777998" y="1874523"/>
                </a:lnTo>
                <a:lnTo>
                  <a:pt x="863599" y="1874523"/>
                </a:lnTo>
                <a:close/>
                <a:moveTo>
                  <a:pt x="0" y="960087"/>
                </a:moveTo>
                <a:lnTo>
                  <a:pt x="822959" y="960087"/>
                </a:lnTo>
                <a:lnTo>
                  <a:pt x="822959" y="1874487"/>
                </a:lnTo>
                <a:lnTo>
                  <a:pt x="0" y="1874487"/>
                </a:lnTo>
                <a:close/>
                <a:moveTo>
                  <a:pt x="11369033" y="396"/>
                </a:moveTo>
                <a:lnTo>
                  <a:pt x="12191993" y="396"/>
                </a:lnTo>
                <a:lnTo>
                  <a:pt x="12191993" y="914796"/>
                </a:lnTo>
                <a:lnTo>
                  <a:pt x="11369033" y="914796"/>
                </a:lnTo>
                <a:close/>
                <a:moveTo>
                  <a:pt x="10413993" y="360"/>
                </a:moveTo>
                <a:lnTo>
                  <a:pt x="11328393" y="360"/>
                </a:lnTo>
                <a:lnTo>
                  <a:pt x="11328393" y="914760"/>
                </a:lnTo>
                <a:lnTo>
                  <a:pt x="10413993" y="914760"/>
                </a:lnTo>
                <a:close/>
                <a:moveTo>
                  <a:pt x="9458953" y="324"/>
                </a:moveTo>
                <a:lnTo>
                  <a:pt x="10373353" y="324"/>
                </a:lnTo>
                <a:lnTo>
                  <a:pt x="10373353" y="914724"/>
                </a:lnTo>
                <a:lnTo>
                  <a:pt x="9458953" y="914724"/>
                </a:lnTo>
                <a:close/>
                <a:moveTo>
                  <a:pt x="8503913" y="288"/>
                </a:moveTo>
                <a:lnTo>
                  <a:pt x="9418313" y="288"/>
                </a:lnTo>
                <a:lnTo>
                  <a:pt x="9418313" y="914688"/>
                </a:lnTo>
                <a:lnTo>
                  <a:pt x="8503913" y="914688"/>
                </a:lnTo>
                <a:close/>
                <a:moveTo>
                  <a:pt x="7548873" y="252"/>
                </a:moveTo>
                <a:lnTo>
                  <a:pt x="8463273" y="252"/>
                </a:lnTo>
                <a:lnTo>
                  <a:pt x="8463273" y="914652"/>
                </a:lnTo>
                <a:lnTo>
                  <a:pt x="7548873" y="914652"/>
                </a:lnTo>
                <a:close/>
                <a:moveTo>
                  <a:pt x="6593833" y="216"/>
                </a:moveTo>
                <a:lnTo>
                  <a:pt x="7508233" y="216"/>
                </a:lnTo>
                <a:lnTo>
                  <a:pt x="7508233" y="914616"/>
                </a:lnTo>
                <a:lnTo>
                  <a:pt x="6593833" y="914616"/>
                </a:lnTo>
                <a:close/>
                <a:moveTo>
                  <a:pt x="5638794" y="180"/>
                </a:moveTo>
                <a:lnTo>
                  <a:pt x="6553193" y="180"/>
                </a:lnTo>
                <a:lnTo>
                  <a:pt x="6553193" y="914580"/>
                </a:lnTo>
                <a:lnTo>
                  <a:pt x="5638794" y="914580"/>
                </a:lnTo>
                <a:close/>
                <a:moveTo>
                  <a:pt x="4683756" y="144"/>
                </a:moveTo>
                <a:lnTo>
                  <a:pt x="5598154" y="144"/>
                </a:lnTo>
                <a:lnTo>
                  <a:pt x="5598154" y="914544"/>
                </a:lnTo>
                <a:lnTo>
                  <a:pt x="4683756" y="914544"/>
                </a:lnTo>
                <a:close/>
                <a:moveTo>
                  <a:pt x="3728717" y="108"/>
                </a:moveTo>
                <a:lnTo>
                  <a:pt x="4643115" y="108"/>
                </a:lnTo>
                <a:lnTo>
                  <a:pt x="4643115" y="914508"/>
                </a:lnTo>
                <a:lnTo>
                  <a:pt x="3728717" y="914508"/>
                </a:lnTo>
                <a:close/>
                <a:moveTo>
                  <a:pt x="2773679" y="72"/>
                </a:moveTo>
                <a:lnTo>
                  <a:pt x="3688077" y="72"/>
                </a:lnTo>
                <a:lnTo>
                  <a:pt x="3688077" y="914472"/>
                </a:lnTo>
                <a:lnTo>
                  <a:pt x="2773679" y="914472"/>
                </a:lnTo>
                <a:close/>
                <a:moveTo>
                  <a:pt x="1818638" y="36"/>
                </a:moveTo>
                <a:lnTo>
                  <a:pt x="2733039" y="36"/>
                </a:lnTo>
                <a:lnTo>
                  <a:pt x="2733039" y="914436"/>
                </a:lnTo>
                <a:lnTo>
                  <a:pt x="1818638" y="914436"/>
                </a:lnTo>
                <a:close/>
                <a:moveTo>
                  <a:pt x="863599" y="0"/>
                </a:moveTo>
                <a:lnTo>
                  <a:pt x="1777998" y="0"/>
                </a:lnTo>
                <a:lnTo>
                  <a:pt x="1777998" y="914400"/>
                </a:lnTo>
                <a:lnTo>
                  <a:pt x="863599" y="914400"/>
                </a:lnTo>
                <a:close/>
                <a:moveTo>
                  <a:pt x="0" y="0"/>
                </a:moveTo>
                <a:lnTo>
                  <a:pt x="822959" y="0"/>
                </a:lnTo>
                <a:lnTo>
                  <a:pt x="822959" y="914364"/>
                </a:lnTo>
                <a:lnTo>
                  <a:pt x="0" y="914364"/>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85517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bg">
    <p:bg>
      <p:bgPr>
        <a:solidFill>
          <a:schemeClr val="tx2">
            <a:lumMod val="90000"/>
            <a:lumOff val="10000"/>
          </a:schemeClr>
        </a:solidFill>
        <a:effectLst/>
      </p:bgPr>
    </p:bg>
    <p:spTree>
      <p:nvGrpSpPr>
        <p:cNvPr id="1" name=""/>
        <p:cNvGrpSpPr/>
        <p:nvPr/>
      </p:nvGrpSpPr>
      <p:grpSpPr>
        <a:xfrm>
          <a:off x="0" y="0"/>
          <a:ext cx="0" cy="0"/>
          <a:chOff x="0" y="0"/>
          <a:chExt cx="0" cy="0"/>
        </a:xfrm>
      </p:grpSpPr>
      <p:pic>
        <p:nvPicPr>
          <p:cNvPr id="27" name="Picture 26" descr="A black and white image of a wavy pattern&#10;&#10;Description automatically generated">
            <a:extLst>
              <a:ext uri="{FF2B5EF4-FFF2-40B4-BE49-F238E27FC236}">
                <a16:creationId xmlns:a16="http://schemas.microsoft.com/office/drawing/2014/main" id="{57B0BAE4-6FDC-D335-5107-C5C4393729BC}"/>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b="18223"/>
          <a:stretch/>
        </p:blipFill>
        <p:spPr>
          <a:xfrm>
            <a:off x="914490" y="754428"/>
            <a:ext cx="16733337" cy="8412388"/>
          </a:xfrm>
          <a:prstGeom prst="rect">
            <a:avLst/>
          </a:prstGeom>
        </p:spPr>
      </p:pic>
    </p:spTree>
    <p:extLst>
      <p:ext uri="{BB962C8B-B14F-4D97-AF65-F5344CB8AC3E}">
        <p14:creationId xmlns:p14="http://schemas.microsoft.com/office/powerpoint/2010/main" val="3436649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hy Us">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1" name="Picture Placeholder 3"/>
          <p:cNvSpPr>
            <a:spLocks noGrp="1"/>
          </p:cNvSpPr>
          <p:nvPr>
            <p:ph type="pic" sz="quarter" idx="10"/>
          </p:nvPr>
        </p:nvSpPr>
        <p:spPr>
          <a:xfrm>
            <a:off x="0" y="0"/>
            <a:ext cx="8229600" cy="10287000"/>
          </a:xfrm>
          <a:noFill/>
        </p:spPr>
        <p:txBody>
          <a:bodyPr anchor="ctr" anchorCtr="0"/>
          <a:lstStyle>
            <a:lvl1pPr algn="ctr">
              <a:defRPr/>
            </a:lvl1pPr>
          </a:lstStyle>
          <a:p>
            <a:r>
              <a:rPr lang="en-US" dirty="0"/>
              <a:t>Click icon to add picture</a:t>
            </a:r>
          </a:p>
        </p:txBody>
      </p:sp>
    </p:spTree>
    <p:extLst>
      <p:ext uri="{BB962C8B-B14F-4D97-AF65-F5344CB8AC3E}">
        <p14:creationId xmlns:p14="http://schemas.microsoft.com/office/powerpoint/2010/main" val="825307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ny Structure">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30" name="Picture Placeholder 3"/>
          <p:cNvSpPr>
            <a:spLocks noGrp="1"/>
          </p:cNvSpPr>
          <p:nvPr>
            <p:ph type="pic" sz="quarter" idx="11"/>
          </p:nvPr>
        </p:nvSpPr>
        <p:spPr>
          <a:xfrm>
            <a:off x="7498098" y="3909062"/>
            <a:ext cx="1097280" cy="1097280"/>
          </a:xfrm>
          <a:solidFill>
            <a:schemeClr val="tx2">
              <a:lumMod val="85000"/>
            </a:schemeClr>
          </a:solidFill>
        </p:spPr>
        <p:txBody>
          <a:bodyPr anchor="ctr" anchorCtr="0"/>
          <a:lstStyle>
            <a:lvl1pPr algn="ctr">
              <a:defRPr/>
            </a:lvl1pPr>
          </a:lstStyle>
          <a:p>
            <a:r>
              <a:rPr lang="en-US" dirty="0"/>
              <a:t>Click icon to add picture</a:t>
            </a:r>
          </a:p>
        </p:txBody>
      </p:sp>
      <p:sp>
        <p:nvSpPr>
          <p:cNvPr id="31" name="Picture Placeholder 3"/>
          <p:cNvSpPr>
            <a:spLocks noGrp="1"/>
          </p:cNvSpPr>
          <p:nvPr>
            <p:ph type="pic" sz="quarter" idx="12"/>
          </p:nvPr>
        </p:nvSpPr>
        <p:spPr>
          <a:xfrm>
            <a:off x="2423234" y="6103598"/>
            <a:ext cx="1097280" cy="1097280"/>
          </a:xfrm>
          <a:solidFill>
            <a:schemeClr val="tx2">
              <a:lumMod val="85000"/>
            </a:schemeClr>
          </a:solidFill>
        </p:spPr>
        <p:txBody>
          <a:bodyPr anchor="ctr" anchorCtr="0"/>
          <a:lstStyle>
            <a:lvl1pPr algn="ctr">
              <a:defRPr/>
            </a:lvl1pPr>
          </a:lstStyle>
          <a:p>
            <a:r>
              <a:rPr lang="en-US" dirty="0"/>
              <a:t>Click icon to add picture</a:t>
            </a:r>
          </a:p>
        </p:txBody>
      </p:sp>
      <p:sp>
        <p:nvSpPr>
          <p:cNvPr id="32" name="Picture Placeholder 3"/>
          <p:cNvSpPr>
            <a:spLocks noGrp="1"/>
          </p:cNvSpPr>
          <p:nvPr>
            <p:ph type="pic" sz="quarter" idx="13"/>
          </p:nvPr>
        </p:nvSpPr>
        <p:spPr>
          <a:xfrm>
            <a:off x="7498086" y="6103598"/>
            <a:ext cx="1097280" cy="1097280"/>
          </a:xfrm>
          <a:solidFill>
            <a:schemeClr val="tx2">
              <a:lumMod val="85000"/>
            </a:schemeClr>
          </a:solidFill>
        </p:spPr>
        <p:txBody>
          <a:bodyPr anchor="ctr" anchorCtr="0"/>
          <a:lstStyle>
            <a:lvl1pPr algn="ctr">
              <a:defRPr/>
            </a:lvl1pPr>
          </a:lstStyle>
          <a:p>
            <a:r>
              <a:rPr lang="en-US" dirty="0"/>
              <a:t>Click icon to add picture</a:t>
            </a:r>
          </a:p>
        </p:txBody>
      </p:sp>
      <p:sp>
        <p:nvSpPr>
          <p:cNvPr id="33" name="Picture Placeholder 3"/>
          <p:cNvSpPr>
            <a:spLocks noGrp="1"/>
          </p:cNvSpPr>
          <p:nvPr>
            <p:ph type="pic" sz="quarter" idx="14"/>
          </p:nvPr>
        </p:nvSpPr>
        <p:spPr>
          <a:xfrm>
            <a:off x="12572939" y="6103598"/>
            <a:ext cx="1097280" cy="1097280"/>
          </a:xfrm>
          <a:solidFill>
            <a:schemeClr val="tx2">
              <a:lumMod val="85000"/>
            </a:schemeClr>
          </a:solidFill>
        </p:spPr>
        <p:txBody>
          <a:bodyPr anchor="ctr" anchorCtr="0"/>
          <a:lstStyle>
            <a:lvl1pPr algn="ctr">
              <a:defRPr/>
            </a:lvl1pPr>
          </a:lstStyle>
          <a:p>
            <a:r>
              <a:rPr lang="en-US" dirty="0"/>
              <a:t>Click icon to add picture</a:t>
            </a:r>
          </a:p>
        </p:txBody>
      </p:sp>
      <p:sp>
        <p:nvSpPr>
          <p:cNvPr id="34" name="Picture Placeholder 3"/>
          <p:cNvSpPr>
            <a:spLocks noGrp="1"/>
          </p:cNvSpPr>
          <p:nvPr>
            <p:ph type="pic" sz="quarter" idx="15"/>
          </p:nvPr>
        </p:nvSpPr>
        <p:spPr>
          <a:xfrm>
            <a:off x="1463112" y="8298146"/>
            <a:ext cx="1097280" cy="1097280"/>
          </a:xfrm>
          <a:solidFill>
            <a:schemeClr val="tx2">
              <a:lumMod val="85000"/>
            </a:schemeClr>
          </a:solidFill>
        </p:spPr>
        <p:txBody>
          <a:bodyPr anchor="ctr" anchorCtr="0"/>
          <a:lstStyle>
            <a:lvl1pPr algn="ctr">
              <a:defRPr/>
            </a:lvl1pPr>
          </a:lstStyle>
          <a:p>
            <a:r>
              <a:rPr lang="en-US" dirty="0"/>
              <a:t>Click icon to add picture</a:t>
            </a:r>
          </a:p>
        </p:txBody>
      </p:sp>
      <p:sp>
        <p:nvSpPr>
          <p:cNvPr id="35" name="Picture Placeholder 3"/>
          <p:cNvSpPr>
            <a:spLocks noGrp="1"/>
          </p:cNvSpPr>
          <p:nvPr>
            <p:ph type="pic" sz="quarter" idx="16"/>
          </p:nvPr>
        </p:nvSpPr>
        <p:spPr>
          <a:xfrm>
            <a:off x="5484965" y="8298146"/>
            <a:ext cx="1097280" cy="1097280"/>
          </a:xfrm>
          <a:solidFill>
            <a:schemeClr val="tx2">
              <a:lumMod val="85000"/>
            </a:schemeClr>
          </a:solidFill>
        </p:spPr>
        <p:txBody>
          <a:bodyPr anchor="ctr" anchorCtr="0"/>
          <a:lstStyle>
            <a:lvl1pPr algn="ctr">
              <a:defRPr/>
            </a:lvl1pPr>
          </a:lstStyle>
          <a:p>
            <a:r>
              <a:rPr lang="en-US" dirty="0"/>
              <a:t>Click icon to add picture</a:t>
            </a:r>
          </a:p>
        </p:txBody>
      </p:sp>
      <p:sp>
        <p:nvSpPr>
          <p:cNvPr id="36" name="Picture Placeholder 3"/>
          <p:cNvSpPr>
            <a:spLocks noGrp="1"/>
          </p:cNvSpPr>
          <p:nvPr>
            <p:ph type="pic" sz="quarter" idx="17"/>
          </p:nvPr>
        </p:nvSpPr>
        <p:spPr>
          <a:xfrm>
            <a:off x="9511220" y="8298146"/>
            <a:ext cx="1097280" cy="1097280"/>
          </a:xfrm>
          <a:solidFill>
            <a:schemeClr val="tx2">
              <a:lumMod val="85000"/>
            </a:schemeClr>
          </a:solidFill>
        </p:spPr>
        <p:txBody>
          <a:bodyPr anchor="ctr" anchorCtr="0"/>
          <a:lstStyle>
            <a:lvl1pPr algn="ctr">
              <a:defRPr/>
            </a:lvl1pPr>
          </a:lstStyle>
          <a:p>
            <a:r>
              <a:rPr lang="en-US" dirty="0"/>
              <a:t>Click icon to add picture</a:t>
            </a:r>
          </a:p>
        </p:txBody>
      </p:sp>
      <p:sp>
        <p:nvSpPr>
          <p:cNvPr id="37" name="Picture Placeholder 3"/>
          <p:cNvSpPr>
            <a:spLocks noGrp="1"/>
          </p:cNvSpPr>
          <p:nvPr>
            <p:ph type="pic" sz="quarter" idx="18"/>
          </p:nvPr>
        </p:nvSpPr>
        <p:spPr>
          <a:xfrm>
            <a:off x="13533060" y="8298146"/>
            <a:ext cx="1097280" cy="1097280"/>
          </a:xfrm>
          <a:solidFill>
            <a:schemeClr val="tx2">
              <a:lumMod val="85000"/>
            </a:schemeClr>
          </a:solidFill>
        </p:spPr>
        <p:txBody>
          <a:bodyPr anchor="ctr" anchorCtr="0"/>
          <a:lstStyle>
            <a:lvl1pPr algn="ctr">
              <a:defRPr/>
            </a:lvl1pPr>
          </a:lstStyle>
          <a:p>
            <a:r>
              <a:rPr lang="en-US" dirty="0"/>
              <a:t>Click icon to add picture</a:t>
            </a:r>
          </a:p>
        </p:txBody>
      </p:sp>
      <p:sp>
        <p:nvSpPr>
          <p:cNvPr id="29" name="Picture Placeholder 3"/>
          <p:cNvSpPr>
            <a:spLocks noGrp="1"/>
          </p:cNvSpPr>
          <p:nvPr>
            <p:ph type="pic" sz="quarter" idx="10"/>
          </p:nvPr>
        </p:nvSpPr>
        <p:spPr>
          <a:xfrm>
            <a:off x="7498086" y="2138498"/>
            <a:ext cx="1097280" cy="1097280"/>
          </a:xfrm>
          <a:solidFill>
            <a:schemeClr val="tx2">
              <a:lumMod val="85000"/>
            </a:schemeClr>
          </a:solidFill>
        </p:spPr>
        <p:txBody>
          <a:bodyPr anchor="ctr" anchorCtr="0"/>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6" name="Group 5"/>
          <p:cNvGrpSpPr/>
          <p:nvPr userDrawn="1"/>
        </p:nvGrpSpPr>
        <p:grpSpPr>
          <a:xfrm>
            <a:off x="1231671" y="1390824"/>
            <a:ext cx="754371" cy="137160"/>
            <a:chOff x="792538" y="868707"/>
            <a:chExt cx="502914" cy="91440"/>
          </a:xfrm>
        </p:grpSpPr>
        <p:sp>
          <p:nvSpPr>
            <p:cNvPr id="7" name="Oval 6"/>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8" name="Oval 7"/>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9" name="Oval 8"/>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0" name="Oval 9"/>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4111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ient List">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6" name="Group 5"/>
          <p:cNvGrpSpPr/>
          <p:nvPr userDrawn="1"/>
        </p:nvGrpSpPr>
        <p:grpSpPr>
          <a:xfrm>
            <a:off x="1231671" y="1390824"/>
            <a:ext cx="754371" cy="137160"/>
            <a:chOff x="792538" y="868707"/>
            <a:chExt cx="502914" cy="91440"/>
          </a:xfrm>
        </p:grpSpPr>
        <p:sp>
          <p:nvSpPr>
            <p:cNvPr id="7" name="Oval 6"/>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8" name="Oval 7"/>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9" name="Oval 8"/>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0" name="Oval 9"/>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
        <p:nvSpPr>
          <p:cNvPr id="20" name="Rectangle 19"/>
          <p:cNvSpPr/>
          <p:nvPr userDrawn="1"/>
        </p:nvSpPr>
        <p:spPr>
          <a:xfrm>
            <a:off x="1463076" y="2727630"/>
            <a:ext cx="4663440" cy="1371600"/>
          </a:xfrm>
          <a:prstGeom prst="rect">
            <a:avLst/>
          </a:prstGeom>
          <a:solidFill>
            <a:schemeClr val="tx2">
              <a:lumMod val="8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1" name="Rectangle 20"/>
          <p:cNvSpPr/>
          <p:nvPr userDrawn="1"/>
        </p:nvSpPr>
        <p:spPr>
          <a:xfrm>
            <a:off x="1463076" y="4785023"/>
            <a:ext cx="4663440" cy="1371600"/>
          </a:xfrm>
          <a:prstGeom prst="rect">
            <a:avLst/>
          </a:prstGeom>
          <a:solidFill>
            <a:schemeClr val="tx2">
              <a:lumMod val="8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2" name="Rectangle 21"/>
          <p:cNvSpPr/>
          <p:nvPr userDrawn="1"/>
        </p:nvSpPr>
        <p:spPr>
          <a:xfrm>
            <a:off x="6812282" y="2727630"/>
            <a:ext cx="4663440" cy="1371600"/>
          </a:xfrm>
          <a:prstGeom prst="rect">
            <a:avLst/>
          </a:prstGeom>
          <a:solidFill>
            <a:schemeClr val="tx2">
              <a:lumMod val="8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3" name="Rectangle 22"/>
          <p:cNvSpPr/>
          <p:nvPr userDrawn="1"/>
        </p:nvSpPr>
        <p:spPr>
          <a:xfrm>
            <a:off x="6812282" y="4785023"/>
            <a:ext cx="4663440" cy="1371600"/>
          </a:xfrm>
          <a:prstGeom prst="rect">
            <a:avLst/>
          </a:prstGeom>
          <a:solidFill>
            <a:schemeClr val="tx2">
              <a:lumMod val="8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4" name="Rectangle 23"/>
          <p:cNvSpPr/>
          <p:nvPr userDrawn="1"/>
        </p:nvSpPr>
        <p:spPr>
          <a:xfrm>
            <a:off x="12161487" y="2727630"/>
            <a:ext cx="4663440" cy="1371600"/>
          </a:xfrm>
          <a:prstGeom prst="rect">
            <a:avLst/>
          </a:prstGeom>
          <a:solidFill>
            <a:schemeClr val="tx2">
              <a:lumMod val="8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5" name="Rectangle 24"/>
          <p:cNvSpPr/>
          <p:nvPr userDrawn="1"/>
        </p:nvSpPr>
        <p:spPr>
          <a:xfrm>
            <a:off x="12161487" y="4785023"/>
            <a:ext cx="4663440" cy="1371600"/>
          </a:xfrm>
          <a:prstGeom prst="rect">
            <a:avLst/>
          </a:prstGeom>
          <a:solidFill>
            <a:schemeClr val="tx2">
              <a:lumMod val="85000"/>
            </a:scheme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6" name="Picture Placeholder 3"/>
          <p:cNvSpPr>
            <a:spLocks noGrp="1"/>
          </p:cNvSpPr>
          <p:nvPr>
            <p:ph type="pic" sz="quarter" idx="10"/>
          </p:nvPr>
        </p:nvSpPr>
        <p:spPr>
          <a:xfrm>
            <a:off x="1600283" y="2864790"/>
            <a:ext cx="4389072" cy="1097280"/>
          </a:xfrm>
          <a:solidFill>
            <a:schemeClr val="tx2">
              <a:lumMod val="95000"/>
            </a:schemeClr>
          </a:solidFill>
        </p:spPr>
        <p:txBody>
          <a:bodyPr anchor="ctr" anchorCtr="0"/>
          <a:lstStyle>
            <a:lvl1pPr algn="ctr">
              <a:defRPr/>
            </a:lvl1pPr>
          </a:lstStyle>
          <a:p>
            <a:r>
              <a:rPr lang="en-US" dirty="0"/>
              <a:t>Click icon to add picture</a:t>
            </a:r>
          </a:p>
        </p:txBody>
      </p:sp>
      <p:sp>
        <p:nvSpPr>
          <p:cNvPr id="27" name="Picture Placeholder 3"/>
          <p:cNvSpPr>
            <a:spLocks noGrp="1"/>
          </p:cNvSpPr>
          <p:nvPr>
            <p:ph type="pic" sz="quarter" idx="11"/>
          </p:nvPr>
        </p:nvSpPr>
        <p:spPr>
          <a:xfrm>
            <a:off x="6949464" y="2864790"/>
            <a:ext cx="4389072" cy="1097280"/>
          </a:xfrm>
          <a:solidFill>
            <a:schemeClr val="tx2">
              <a:lumMod val="95000"/>
            </a:schemeClr>
          </a:solidFill>
        </p:spPr>
        <p:txBody>
          <a:bodyPr anchor="ctr" anchorCtr="0"/>
          <a:lstStyle>
            <a:lvl1pPr algn="ctr">
              <a:defRPr/>
            </a:lvl1pPr>
          </a:lstStyle>
          <a:p>
            <a:r>
              <a:rPr lang="en-US" dirty="0"/>
              <a:t>Click icon to add picture</a:t>
            </a:r>
          </a:p>
        </p:txBody>
      </p:sp>
      <p:sp>
        <p:nvSpPr>
          <p:cNvPr id="28" name="Picture Placeholder 3"/>
          <p:cNvSpPr>
            <a:spLocks noGrp="1"/>
          </p:cNvSpPr>
          <p:nvPr>
            <p:ph type="pic" sz="quarter" idx="12"/>
          </p:nvPr>
        </p:nvSpPr>
        <p:spPr>
          <a:xfrm>
            <a:off x="12298646" y="2864790"/>
            <a:ext cx="4389072" cy="1097280"/>
          </a:xfrm>
          <a:solidFill>
            <a:schemeClr val="tx2">
              <a:lumMod val="95000"/>
            </a:schemeClr>
          </a:solidFill>
        </p:spPr>
        <p:txBody>
          <a:bodyPr anchor="ctr" anchorCtr="0"/>
          <a:lstStyle>
            <a:lvl1pPr algn="ctr">
              <a:defRPr/>
            </a:lvl1pPr>
          </a:lstStyle>
          <a:p>
            <a:r>
              <a:rPr lang="en-US" dirty="0"/>
              <a:t>Click icon to add picture</a:t>
            </a:r>
          </a:p>
        </p:txBody>
      </p:sp>
      <p:sp>
        <p:nvSpPr>
          <p:cNvPr id="29" name="Picture Placeholder 3"/>
          <p:cNvSpPr>
            <a:spLocks noGrp="1"/>
          </p:cNvSpPr>
          <p:nvPr>
            <p:ph type="pic" sz="quarter" idx="13"/>
          </p:nvPr>
        </p:nvSpPr>
        <p:spPr>
          <a:xfrm>
            <a:off x="1600283" y="4922183"/>
            <a:ext cx="4389072" cy="1097280"/>
          </a:xfrm>
          <a:solidFill>
            <a:schemeClr val="tx2">
              <a:lumMod val="95000"/>
            </a:schemeClr>
          </a:solidFill>
        </p:spPr>
        <p:txBody>
          <a:bodyPr anchor="ctr" anchorCtr="0"/>
          <a:lstStyle>
            <a:lvl1pPr algn="ctr">
              <a:defRPr/>
            </a:lvl1pPr>
          </a:lstStyle>
          <a:p>
            <a:r>
              <a:rPr lang="en-US" dirty="0"/>
              <a:t>Click icon to add picture</a:t>
            </a:r>
          </a:p>
        </p:txBody>
      </p:sp>
      <p:sp>
        <p:nvSpPr>
          <p:cNvPr id="30" name="Picture Placeholder 3"/>
          <p:cNvSpPr>
            <a:spLocks noGrp="1"/>
          </p:cNvSpPr>
          <p:nvPr>
            <p:ph type="pic" sz="quarter" idx="14"/>
          </p:nvPr>
        </p:nvSpPr>
        <p:spPr>
          <a:xfrm>
            <a:off x="6949464" y="4922183"/>
            <a:ext cx="4389072" cy="1097280"/>
          </a:xfrm>
          <a:solidFill>
            <a:schemeClr val="tx2">
              <a:lumMod val="95000"/>
            </a:schemeClr>
          </a:solidFill>
        </p:spPr>
        <p:txBody>
          <a:bodyPr anchor="ctr" anchorCtr="0"/>
          <a:lstStyle>
            <a:lvl1pPr algn="ctr">
              <a:defRPr/>
            </a:lvl1pPr>
          </a:lstStyle>
          <a:p>
            <a:r>
              <a:rPr lang="en-US" dirty="0"/>
              <a:t>Click icon to add picture</a:t>
            </a:r>
          </a:p>
        </p:txBody>
      </p:sp>
      <p:sp>
        <p:nvSpPr>
          <p:cNvPr id="31" name="Picture Placeholder 3"/>
          <p:cNvSpPr>
            <a:spLocks noGrp="1"/>
          </p:cNvSpPr>
          <p:nvPr>
            <p:ph type="pic" sz="quarter" idx="15"/>
          </p:nvPr>
        </p:nvSpPr>
        <p:spPr>
          <a:xfrm>
            <a:off x="12298646" y="4922183"/>
            <a:ext cx="4389072" cy="1097280"/>
          </a:xfrm>
          <a:solidFill>
            <a:schemeClr val="tx2">
              <a:lumMod val="95000"/>
            </a:schemeClr>
          </a:solidFill>
        </p:spPr>
        <p:txBody>
          <a:bodyPr anchor="ctr" anchorCtr="0"/>
          <a:lstStyle>
            <a:lvl1pPr algn="ctr">
              <a:defRPr/>
            </a:lvl1pPr>
          </a:lstStyle>
          <a:p>
            <a:r>
              <a:rPr lang="en-US" dirty="0"/>
              <a:t>Click icon to add picture</a:t>
            </a:r>
          </a:p>
        </p:txBody>
      </p:sp>
    </p:spTree>
    <p:extLst>
      <p:ext uri="{BB962C8B-B14F-4D97-AF65-F5344CB8AC3E}">
        <p14:creationId xmlns:p14="http://schemas.microsoft.com/office/powerpoint/2010/main" val="374023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anim calcmode="lin" valueType="num">
                                      <p:cBhvr>
                                        <p:cTn id="10" dur="500" fill="hold"/>
                                        <p:tgtEl>
                                          <p:spTgt spid="20"/>
                                        </p:tgtEl>
                                        <p:attrNameLst>
                                          <p:attrName>ppt_x</p:attrName>
                                        </p:attrNameLst>
                                      </p:cBhvr>
                                      <p:tavLst>
                                        <p:tav tm="0">
                                          <p:val>
                                            <p:fltVal val="0.5"/>
                                          </p:val>
                                        </p:tav>
                                        <p:tav tm="100000">
                                          <p:val>
                                            <p:strVal val="#ppt_x"/>
                                          </p:val>
                                        </p:tav>
                                      </p:tavLst>
                                    </p:anim>
                                    <p:anim calcmode="lin" valueType="num">
                                      <p:cBhvr>
                                        <p:cTn id="11" dur="500" fill="hold"/>
                                        <p:tgtEl>
                                          <p:spTgt spid="20"/>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fltVal val="0.5"/>
                                          </p:val>
                                        </p:tav>
                                        <p:tav tm="100000">
                                          <p:val>
                                            <p:strVal val="#ppt_x"/>
                                          </p:val>
                                        </p:tav>
                                      </p:tavLst>
                                    </p:anim>
                                    <p:anim calcmode="lin" valueType="num">
                                      <p:cBhvr>
                                        <p:cTn id="18" dur="500" fill="hold"/>
                                        <p:tgtEl>
                                          <p:spTgt spid="26"/>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53" presetClass="entr" presetSubtype="528"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fltVal val="0.5"/>
                                          </p:val>
                                        </p:tav>
                                        <p:tav tm="100000">
                                          <p:val>
                                            <p:strVal val="#ppt_x"/>
                                          </p:val>
                                        </p:tav>
                                      </p:tavLst>
                                    </p:anim>
                                    <p:anim calcmode="lin" valueType="num">
                                      <p:cBhvr>
                                        <p:cTn id="26" dur="500" fill="hold"/>
                                        <p:tgtEl>
                                          <p:spTgt spid="22"/>
                                        </p:tgtEl>
                                        <p:attrNameLst>
                                          <p:attrName>ppt_y</p:attrName>
                                        </p:attrNameLst>
                                      </p:cBhvr>
                                      <p:tavLst>
                                        <p:tav tm="0">
                                          <p:val>
                                            <p:fltVal val="0.5"/>
                                          </p:val>
                                        </p:tav>
                                        <p:tav tm="100000">
                                          <p:val>
                                            <p:strVal val="#ppt_y"/>
                                          </p:val>
                                        </p:tav>
                                      </p:tavLst>
                                    </p:anim>
                                  </p:childTnLst>
                                </p:cTn>
                              </p:par>
                              <p:par>
                                <p:cTn id="27" presetID="53" presetClass="entr" presetSubtype="528"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anim calcmode="lin" valueType="num">
                                      <p:cBhvr>
                                        <p:cTn id="32" dur="500" fill="hold"/>
                                        <p:tgtEl>
                                          <p:spTgt spid="27"/>
                                        </p:tgtEl>
                                        <p:attrNameLst>
                                          <p:attrName>ppt_x</p:attrName>
                                        </p:attrNameLst>
                                      </p:cBhvr>
                                      <p:tavLst>
                                        <p:tav tm="0">
                                          <p:val>
                                            <p:fltVal val="0.5"/>
                                          </p:val>
                                        </p:tav>
                                        <p:tav tm="100000">
                                          <p:val>
                                            <p:strVal val="#ppt_x"/>
                                          </p:val>
                                        </p:tav>
                                      </p:tavLst>
                                    </p:anim>
                                    <p:anim calcmode="lin" valueType="num">
                                      <p:cBhvr>
                                        <p:cTn id="33" dur="500" fill="hold"/>
                                        <p:tgtEl>
                                          <p:spTgt spid="27"/>
                                        </p:tgtEl>
                                        <p:attrNameLst>
                                          <p:attrName>ppt_y</p:attrName>
                                        </p:attrNameLst>
                                      </p:cBhvr>
                                      <p:tavLst>
                                        <p:tav tm="0">
                                          <p:val>
                                            <p:fltVal val="0.5"/>
                                          </p:val>
                                        </p:tav>
                                        <p:tav tm="100000">
                                          <p:val>
                                            <p:strVal val="#ppt_y"/>
                                          </p:val>
                                        </p:tav>
                                      </p:tavLst>
                                    </p:anim>
                                  </p:childTnLst>
                                </p:cTn>
                              </p:par>
                            </p:childTnLst>
                          </p:cTn>
                        </p:par>
                        <p:par>
                          <p:cTn id="34" fill="hold">
                            <p:stCondLst>
                              <p:cond delay="1000"/>
                            </p:stCondLst>
                            <p:childTnLst>
                              <p:par>
                                <p:cTn id="35" presetID="53" presetClass="entr" presetSubtype="528"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500" fill="hold"/>
                                        <p:tgtEl>
                                          <p:spTgt spid="24"/>
                                        </p:tgtEl>
                                        <p:attrNameLst>
                                          <p:attrName>ppt_w</p:attrName>
                                        </p:attrNameLst>
                                      </p:cBhvr>
                                      <p:tavLst>
                                        <p:tav tm="0">
                                          <p:val>
                                            <p:fltVal val="0"/>
                                          </p:val>
                                        </p:tav>
                                        <p:tav tm="100000">
                                          <p:val>
                                            <p:strVal val="#ppt_w"/>
                                          </p:val>
                                        </p:tav>
                                      </p:tavLst>
                                    </p:anim>
                                    <p:anim calcmode="lin" valueType="num">
                                      <p:cBhvr>
                                        <p:cTn id="38" dur="500" fill="hold"/>
                                        <p:tgtEl>
                                          <p:spTgt spid="24"/>
                                        </p:tgtEl>
                                        <p:attrNameLst>
                                          <p:attrName>ppt_h</p:attrName>
                                        </p:attrNameLst>
                                      </p:cBhvr>
                                      <p:tavLst>
                                        <p:tav tm="0">
                                          <p:val>
                                            <p:fltVal val="0"/>
                                          </p:val>
                                        </p:tav>
                                        <p:tav tm="100000">
                                          <p:val>
                                            <p:strVal val="#ppt_h"/>
                                          </p:val>
                                        </p:tav>
                                      </p:tavLst>
                                    </p:anim>
                                    <p:animEffect transition="in" filter="fade">
                                      <p:cBhvr>
                                        <p:cTn id="39" dur="500"/>
                                        <p:tgtEl>
                                          <p:spTgt spid="24"/>
                                        </p:tgtEl>
                                      </p:cBhvr>
                                    </p:animEffect>
                                    <p:anim calcmode="lin" valueType="num">
                                      <p:cBhvr>
                                        <p:cTn id="40" dur="500" fill="hold"/>
                                        <p:tgtEl>
                                          <p:spTgt spid="24"/>
                                        </p:tgtEl>
                                        <p:attrNameLst>
                                          <p:attrName>ppt_x</p:attrName>
                                        </p:attrNameLst>
                                      </p:cBhvr>
                                      <p:tavLst>
                                        <p:tav tm="0">
                                          <p:val>
                                            <p:fltVal val="0.5"/>
                                          </p:val>
                                        </p:tav>
                                        <p:tav tm="100000">
                                          <p:val>
                                            <p:strVal val="#ppt_x"/>
                                          </p:val>
                                        </p:tav>
                                      </p:tavLst>
                                    </p:anim>
                                    <p:anim calcmode="lin" valueType="num">
                                      <p:cBhvr>
                                        <p:cTn id="41" dur="500" fill="hold"/>
                                        <p:tgtEl>
                                          <p:spTgt spid="24"/>
                                        </p:tgtEl>
                                        <p:attrNameLst>
                                          <p:attrName>ppt_y</p:attrName>
                                        </p:attrNameLst>
                                      </p:cBhvr>
                                      <p:tavLst>
                                        <p:tav tm="0">
                                          <p:val>
                                            <p:fltVal val="0.5"/>
                                          </p:val>
                                        </p:tav>
                                        <p:tav tm="100000">
                                          <p:val>
                                            <p:strVal val="#ppt_y"/>
                                          </p:val>
                                        </p:tav>
                                      </p:tavLst>
                                    </p:anim>
                                  </p:childTnLst>
                                </p:cTn>
                              </p:par>
                              <p:par>
                                <p:cTn id="42" presetID="53" presetClass="entr" presetSubtype="528"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anim calcmode="lin" valueType="num">
                                      <p:cBhvr>
                                        <p:cTn id="47" dur="500" fill="hold"/>
                                        <p:tgtEl>
                                          <p:spTgt spid="28"/>
                                        </p:tgtEl>
                                        <p:attrNameLst>
                                          <p:attrName>ppt_x</p:attrName>
                                        </p:attrNameLst>
                                      </p:cBhvr>
                                      <p:tavLst>
                                        <p:tav tm="0">
                                          <p:val>
                                            <p:fltVal val="0.5"/>
                                          </p:val>
                                        </p:tav>
                                        <p:tav tm="100000">
                                          <p:val>
                                            <p:strVal val="#ppt_x"/>
                                          </p:val>
                                        </p:tav>
                                      </p:tavLst>
                                    </p:anim>
                                    <p:anim calcmode="lin" valueType="num">
                                      <p:cBhvr>
                                        <p:cTn id="48" dur="500" fill="hold"/>
                                        <p:tgtEl>
                                          <p:spTgt spid="28"/>
                                        </p:tgtEl>
                                        <p:attrNameLst>
                                          <p:attrName>ppt_y</p:attrName>
                                        </p:attrNameLst>
                                      </p:cBhvr>
                                      <p:tavLst>
                                        <p:tav tm="0">
                                          <p:val>
                                            <p:fltVal val="0.5"/>
                                          </p:val>
                                        </p:tav>
                                        <p:tav tm="100000">
                                          <p:val>
                                            <p:strVal val="#ppt_y"/>
                                          </p:val>
                                        </p:tav>
                                      </p:tavLst>
                                    </p:anim>
                                  </p:childTnLst>
                                </p:cTn>
                              </p:par>
                            </p:childTnLst>
                          </p:cTn>
                        </p:par>
                        <p:par>
                          <p:cTn id="49" fill="hold">
                            <p:stCondLst>
                              <p:cond delay="1500"/>
                            </p:stCondLst>
                            <p:childTnLst>
                              <p:par>
                                <p:cTn id="50" presetID="53" presetClass="entr" presetSubtype="528"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par>
                                <p:cTn id="57" presetID="53" presetClass="entr" presetSubtype="528"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 calcmode="lin" valueType="num">
                                      <p:cBhvr>
                                        <p:cTn id="59" dur="500" fill="hold"/>
                                        <p:tgtEl>
                                          <p:spTgt spid="29"/>
                                        </p:tgtEl>
                                        <p:attrNameLst>
                                          <p:attrName>ppt_w</p:attrName>
                                        </p:attrNameLst>
                                      </p:cBhvr>
                                      <p:tavLst>
                                        <p:tav tm="0">
                                          <p:val>
                                            <p:fltVal val="0"/>
                                          </p:val>
                                        </p:tav>
                                        <p:tav tm="100000">
                                          <p:val>
                                            <p:strVal val="#ppt_w"/>
                                          </p:val>
                                        </p:tav>
                                      </p:tavLst>
                                    </p:anim>
                                    <p:anim calcmode="lin" valueType="num">
                                      <p:cBhvr>
                                        <p:cTn id="60" dur="500" fill="hold"/>
                                        <p:tgtEl>
                                          <p:spTgt spid="29"/>
                                        </p:tgtEl>
                                        <p:attrNameLst>
                                          <p:attrName>ppt_h</p:attrName>
                                        </p:attrNameLst>
                                      </p:cBhvr>
                                      <p:tavLst>
                                        <p:tav tm="0">
                                          <p:val>
                                            <p:fltVal val="0"/>
                                          </p:val>
                                        </p:tav>
                                        <p:tav tm="100000">
                                          <p:val>
                                            <p:strVal val="#ppt_h"/>
                                          </p:val>
                                        </p:tav>
                                      </p:tavLst>
                                    </p:anim>
                                    <p:animEffect transition="in" filter="fade">
                                      <p:cBhvr>
                                        <p:cTn id="61" dur="500"/>
                                        <p:tgtEl>
                                          <p:spTgt spid="29"/>
                                        </p:tgtEl>
                                      </p:cBhvr>
                                    </p:animEffect>
                                    <p:anim calcmode="lin" valueType="num">
                                      <p:cBhvr>
                                        <p:cTn id="62" dur="500" fill="hold"/>
                                        <p:tgtEl>
                                          <p:spTgt spid="29"/>
                                        </p:tgtEl>
                                        <p:attrNameLst>
                                          <p:attrName>ppt_x</p:attrName>
                                        </p:attrNameLst>
                                      </p:cBhvr>
                                      <p:tavLst>
                                        <p:tav tm="0">
                                          <p:val>
                                            <p:fltVal val="0.5"/>
                                          </p:val>
                                        </p:tav>
                                        <p:tav tm="100000">
                                          <p:val>
                                            <p:strVal val="#ppt_x"/>
                                          </p:val>
                                        </p:tav>
                                      </p:tavLst>
                                    </p:anim>
                                    <p:anim calcmode="lin" valueType="num">
                                      <p:cBhvr>
                                        <p:cTn id="63" dur="500" fill="hold"/>
                                        <p:tgtEl>
                                          <p:spTgt spid="29"/>
                                        </p:tgtEl>
                                        <p:attrNameLst>
                                          <p:attrName>ppt_y</p:attrName>
                                        </p:attrNameLst>
                                      </p:cBhvr>
                                      <p:tavLst>
                                        <p:tav tm="0">
                                          <p:val>
                                            <p:fltVal val="0.5"/>
                                          </p:val>
                                        </p:tav>
                                        <p:tav tm="100000">
                                          <p:val>
                                            <p:strVal val="#ppt_y"/>
                                          </p:val>
                                        </p:tav>
                                      </p:tavLst>
                                    </p:anim>
                                  </p:childTnLst>
                                </p:cTn>
                              </p:par>
                            </p:childTnLst>
                          </p:cTn>
                        </p:par>
                        <p:par>
                          <p:cTn id="64" fill="hold">
                            <p:stCondLst>
                              <p:cond delay="2000"/>
                            </p:stCondLst>
                            <p:childTnLst>
                              <p:par>
                                <p:cTn id="65" presetID="53" presetClass="entr" presetSubtype="528" fill="hold" grpId="0" nodeType="after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anim calcmode="lin" valueType="num">
                                      <p:cBhvr>
                                        <p:cTn id="70" dur="500" fill="hold"/>
                                        <p:tgtEl>
                                          <p:spTgt spid="23"/>
                                        </p:tgtEl>
                                        <p:attrNameLst>
                                          <p:attrName>ppt_x</p:attrName>
                                        </p:attrNameLst>
                                      </p:cBhvr>
                                      <p:tavLst>
                                        <p:tav tm="0">
                                          <p:val>
                                            <p:fltVal val="0.5"/>
                                          </p:val>
                                        </p:tav>
                                        <p:tav tm="100000">
                                          <p:val>
                                            <p:strVal val="#ppt_x"/>
                                          </p:val>
                                        </p:tav>
                                      </p:tavLst>
                                    </p:anim>
                                    <p:anim calcmode="lin" valueType="num">
                                      <p:cBhvr>
                                        <p:cTn id="71" dur="500" fill="hold"/>
                                        <p:tgtEl>
                                          <p:spTgt spid="23"/>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p:cTn id="74" dur="500" fill="hold"/>
                                        <p:tgtEl>
                                          <p:spTgt spid="30"/>
                                        </p:tgtEl>
                                        <p:attrNameLst>
                                          <p:attrName>ppt_w</p:attrName>
                                        </p:attrNameLst>
                                      </p:cBhvr>
                                      <p:tavLst>
                                        <p:tav tm="0">
                                          <p:val>
                                            <p:fltVal val="0"/>
                                          </p:val>
                                        </p:tav>
                                        <p:tav tm="100000">
                                          <p:val>
                                            <p:strVal val="#ppt_w"/>
                                          </p:val>
                                        </p:tav>
                                      </p:tavLst>
                                    </p:anim>
                                    <p:anim calcmode="lin" valueType="num">
                                      <p:cBhvr>
                                        <p:cTn id="75" dur="500" fill="hold"/>
                                        <p:tgtEl>
                                          <p:spTgt spid="30"/>
                                        </p:tgtEl>
                                        <p:attrNameLst>
                                          <p:attrName>ppt_h</p:attrName>
                                        </p:attrNameLst>
                                      </p:cBhvr>
                                      <p:tavLst>
                                        <p:tav tm="0">
                                          <p:val>
                                            <p:fltVal val="0"/>
                                          </p:val>
                                        </p:tav>
                                        <p:tav tm="100000">
                                          <p:val>
                                            <p:strVal val="#ppt_h"/>
                                          </p:val>
                                        </p:tav>
                                      </p:tavLst>
                                    </p:anim>
                                    <p:animEffect transition="in" filter="fade">
                                      <p:cBhvr>
                                        <p:cTn id="76" dur="500"/>
                                        <p:tgtEl>
                                          <p:spTgt spid="30"/>
                                        </p:tgtEl>
                                      </p:cBhvr>
                                    </p:animEffect>
                                    <p:anim calcmode="lin" valueType="num">
                                      <p:cBhvr>
                                        <p:cTn id="77" dur="500" fill="hold"/>
                                        <p:tgtEl>
                                          <p:spTgt spid="30"/>
                                        </p:tgtEl>
                                        <p:attrNameLst>
                                          <p:attrName>ppt_x</p:attrName>
                                        </p:attrNameLst>
                                      </p:cBhvr>
                                      <p:tavLst>
                                        <p:tav tm="0">
                                          <p:val>
                                            <p:fltVal val="0.5"/>
                                          </p:val>
                                        </p:tav>
                                        <p:tav tm="100000">
                                          <p:val>
                                            <p:strVal val="#ppt_x"/>
                                          </p:val>
                                        </p:tav>
                                      </p:tavLst>
                                    </p:anim>
                                    <p:anim calcmode="lin" valueType="num">
                                      <p:cBhvr>
                                        <p:cTn id="78" dur="500" fill="hold"/>
                                        <p:tgtEl>
                                          <p:spTgt spid="30"/>
                                        </p:tgtEl>
                                        <p:attrNameLst>
                                          <p:attrName>ppt_y</p:attrName>
                                        </p:attrNameLst>
                                      </p:cBhvr>
                                      <p:tavLst>
                                        <p:tav tm="0">
                                          <p:val>
                                            <p:fltVal val="0.5"/>
                                          </p:val>
                                        </p:tav>
                                        <p:tav tm="100000">
                                          <p:val>
                                            <p:strVal val="#ppt_y"/>
                                          </p:val>
                                        </p:tav>
                                      </p:tavLst>
                                    </p:anim>
                                  </p:childTnLst>
                                </p:cTn>
                              </p:par>
                            </p:childTnLst>
                          </p:cTn>
                        </p:par>
                        <p:par>
                          <p:cTn id="79" fill="hold">
                            <p:stCondLst>
                              <p:cond delay="2500"/>
                            </p:stCondLst>
                            <p:childTnLst>
                              <p:par>
                                <p:cTn id="80" presetID="53" presetClass="entr" presetSubtype="528"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500" fill="hold"/>
                                        <p:tgtEl>
                                          <p:spTgt spid="25"/>
                                        </p:tgtEl>
                                        <p:attrNameLst>
                                          <p:attrName>ppt_w</p:attrName>
                                        </p:attrNameLst>
                                      </p:cBhvr>
                                      <p:tavLst>
                                        <p:tav tm="0">
                                          <p:val>
                                            <p:fltVal val="0"/>
                                          </p:val>
                                        </p:tav>
                                        <p:tav tm="100000">
                                          <p:val>
                                            <p:strVal val="#ppt_w"/>
                                          </p:val>
                                        </p:tav>
                                      </p:tavLst>
                                    </p:anim>
                                    <p:anim calcmode="lin" valueType="num">
                                      <p:cBhvr>
                                        <p:cTn id="83" dur="500" fill="hold"/>
                                        <p:tgtEl>
                                          <p:spTgt spid="25"/>
                                        </p:tgtEl>
                                        <p:attrNameLst>
                                          <p:attrName>ppt_h</p:attrName>
                                        </p:attrNameLst>
                                      </p:cBhvr>
                                      <p:tavLst>
                                        <p:tav tm="0">
                                          <p:val>
                                            <p:fltVal val="0"/>
                                          </p:val>
                                        </p:tav>
                                        <p:tav tm="100000">
                                          <p:val>
                                            <p:strVal val="#ppt_h"/>
                                          </p:val>
                                        </p:tav>
                                      </p:tavLst>
                                    </p:anim>
                                    <p:animEffect transition="in" filter="fade">
                                      <p:cBhvr>
                                        <p:cTn id="84" dur="500"/>
                                        <p:tgtEl>
                                          <p:spTgt spid="25"/>
                                        </p:tgtEl>
                                      </p:cBhvr>
                                    </p:animEffect>
                                    <p:anim calcmode="lin" valueType="num">
                                      <p:cBhvr>
                                        <p:cTn id="85" dur="500" fill="hold"/>
                                        <p:tgtEl>
                                          <p:spTgt spid="25"/>
                                        </p:tgtEl>
                                        <p:attrNameLst>
                                          <p:attrName>ppt_x</p:attrName>
                                        </p:attrNameLst>
                                      </p:cBhvr>
                                      <p:tavLst>
                                        <p:tav tm="0">
                                          <p:val>
                                            <p:fltVal val="0.5"/>
                                          </p:val>
                                        </p:tav>
                                        <p:tav tm="100000">
                                          <p:val>
                                            <p:strVal val="#ppt_x"/>
                                          </p:val>
                                        </p:tav>
                                      </p:tavLst>
                                    </p:anim>
                                    <p:anim calcmode="lin" valueType="num">
                                      <p:cBhvr>
                                        <p:cTn id="86" dur="500" fill="hold"/>
                                        <p:tgtEl>
                                          <p:spTgt spid="25"/>
                                        </p:tgtEl>
                                        <p:attrNameLst>
                                          <p:attrName>ppt_y</p:attrName>
                                        </p:attrNameLst>
                                      </p:cBhvr>
                                      <p:tavLst>
                                        <p:tav tm="0">
                                          <p:val>
                                            <p:fltVal val="0.5"/>
                                          </p:val>
                                        </p:tav>
                                        <p:tav tm="100000">
                                          <p:val>
                                            <p:strVal val="#ppt_y"/>
                                          </p:val>
                                        </p:tav>
                                      </p:tavLst>
                                    </p:anim>
                                  </p:childTnLst>
                                </p:cTn>
                              </p:par>
                              <p:par>
                                <p:cTn id="87" presetID="53" presetClass="entr" presetSubtype="528"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p:cTn id="89" dur="500" fill="hold"/>
                                        <p:tgtEl>
                                          <p:spTgt spid="31"/>
                                        </p:tgtEl>
                                        <p:attrNameLst>
                                          <p:attrName>ppt_w</p:attrName>
                                        </p:attrNameLst>
                                      </p:cBhvr>
                                      <p:tavLst>
                                        <p:tav tm="0">
                                          <p:val>
                                            <p:fltVal val="0"/>
                                          </p:val>
                                        </p:tav>
                                        <p:tav tm="100000">
                                          <p:val>
                                            <p:strVal val="#ppt_w"/>
                                          </p:val>
                                        </p:tav>
                                      </p:tavLst>
                                    </p:anim>
                                    <p:anim calcmode="lin" valueType="num">
                                      <p:cBhvr>
                                        <p:cTn id="90" dur="500" fill="hold"/>
                                        <p:tgtEl>
                                          <p:spTgt spid="31"/>
                                        </p:tgtEl>
                                        <p:attrNameLst>
                                          <p:attrName>ppt_h</p:attrName>
                                        </p:attrNameLst>
                                      </p:cBhvr>
                                      <p:tavLst>
                                        <p:tav tm="0">
                                          <p:val>
                                            <p:fltVal val="0"/>
                                          </p:val>
                                        </p:tav>
                                        <p:tav tm="100000">
                                          <p:val>
                                            <p:strVal val="#ppt_h"/>
                                          </p:val>
                                        </p:tav>
                                      </p:tavLst>
                                    </p:anim>
                                    <p:animEffect transition="in" filter="fade">
                                      <p:cBhvr>
                                        <p:cTn id="91" dur="500"/>
                                        <p:tgtEl>
                                          <p:spTgt spid="31"/>
                                        </p:tgtEl>
                                      </p:cBhvr>
                                    </p:animEffect>
                                    <p:anim calcmode="lin" valueType="num">
                                      <p:cBhvr>
                                        <p:cTn id="92" dur="500" fill="hold"/>
                                        <p:tgtEl>
                                          <p:spTgt spid="31"/>
                                        </p:tgtEl>
                                        <p:attrNameLst>
                                          <p:attrName>ppt_x</p:attrName>
                                        </p:attrNameLst>
                                      </p:cBhvr>
                                      <p:tavLst>
                                        <p:tav tm="0">
                                          <p:val>
                                            <p:fltVal val="0.5"/>
                                          </p:val>
                                        </p:tav>
                                        <p:tav tm="100000">
                                          <p:val>
                                            <p:strVal val="#ppt_x"/>
                                          </p:val>
                                        </p:tav>
                                      </p:tavLst>
                                    </p:anim>
                                    <p:anim calcmode="lin" valueType="num">
                                      <p:cBhvr>
                                        <p:cTn id="93" dur="500" fill="hold"/>
                                        <p:tgtEl>
                                          <p:spTgt spid="3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stimonial 1">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6675129" y="2948964"/>
            <a:ext cx="1645920" cy="1645920"/>
          </a:xfrm>
          <a:custGeom>
            <a:avLst/>
            <a:gdLst>
              <a:gd name="connsiteX0" fmla="*/ 548640 w 1097280"/>
              <a:gd name="connsiteY0" fmla="*/ 0 h 1097280"/>
              <a:gd name="connsiteX1" fmla="*/ 1097280 w 1097280"/>
              <a:gd name="connsiteY1" fmla="*/ 548640 h 1097280"/>
              <a:gd name="connsiteX2" fmla="*/ 548640 w 1097280"/>
              <a:gd name="connsiteY2" fmla="*/ 1097280 h 1097280"/>
              <a:gd name="connsiteX3" fmla="*/ 0 w 1097280"/>
              <a:gd name="connsiteY3" fmla="*/ 548640 h 1097280"/>
              <a:gd name="connsiteX4" fmla="*/ 548640 w 1097280"/>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97280">
                <a:moveTo>
                  <a:pt x="548640" y="0"/>
                </a:moveTo>
                <a:cubicBezTo>
                  <a:pt x="851646" y="0"/>
                  <a:pt x="1097280" y="245634"/>
                  <a:pt x="1097280" y="548640"/>
                </a:cubicBezTo>
                <a:cubicBezTo>
                  <a:pt x="1097280" y="851646"/>
                  <a:pt x="851646" y="1097280"/>
                  <a:pt x="548640" y="1097280"/>
                </a:cubicBezTo>
                <a:cubicBezTo>
                  <a:pt x="245634" y="1097280"/>
                  <a:pt x="0" y="851646"/>
                  <a:pt x="0" y="548640"/>
                </a:cubicBezTo>
                <a:cubicBezTo>
                  <a:pt x="0" y="245634"/>
                  <a:pt x="245634" y="0"/>
                  <a:pt x="548640" y="0"/>
                </a:cubicBezTo>
                <a:close/>
              </a:path>
            </a:pathLst>
          </a:custGeom>
          <a:solidFill>
            <a:schemeClr val="tx2">
              <a:lumMod val="85000"/>
            </a:schemeClr>
          </a:solidFill>
          <a:ln w="38100">
            <a:solidFill>
              <a:schemeClr val="tx2">
                <a:lumMod val="90000"/>
                <a:lumOff val="10000"/>
              </a:schemeClr>
            </a:solidFill>
          </a:ln>
        </p:spPr>
        <p:txBody>
          <a:bodyPr wrap="square" anchor="ctr" anchorCtr="0">
            <a:noAutofit/>
          </a:bodyPr>
          <a:lstStyle>
            <a:lvl1pPr algn="ctr">
              <a:defRPr/>
            </a:lvl1pPr>
          </a:lstStyle>
          <a:p>
            <a:r>
              <a:rPr lang="en-US" dirty="0"/>
              <a:t>Click icon to add picture</a:t>
            </a:r>
          </a:p>
        </p:txBody>
      </p:sp>
      <p:sp>
        <p:nvSpPr>
          <p:cNvPr id="17" name="Picture Placeholder 16"/>
          <p:cNvSpPr>
            <a:spLocks noGrp="1"/>
          </p:cNvSpPr>
          <p:nvPr>
            <p:ph type="pic" sz="quarter" idx="12"/>
          </p:nvPr>
        </p:nvSpPr>
        <p:spPr>
          <a:xfrm>
            <a:off x="12161451" y="2948964"/>
            <a:ext cx="1645920" cy="1645920"/>
          </a:xfrm>
          <a:custGeom>
            <a:avLst/>
            <a:gdLst>
              <a:gd name="connsiteX0" fmla="*/ 548640 w 1097280"/>
              <a:gd name="connsiteY0" fmla="*/ 0 h 1097280"/>
              <a:gd name="connsiteX1" fmla="*/ 1097280 w 1097280"/>
              <a:gd name="connsiteY1" fmla="*/ 548640 h 1097280"/>
              <a:gd name="connsiteX2" fmla="*/ 548640 w 1097280"/>
              <a:gd name="connsiteY2" fmla="*/ 1097280 h 1097280"/>
              <a:gd name="connsiteX3" fmla="*/ 0 w 1097280"/>
              <a:gd name="connsiteY3" fmla="*/ 548640 h 1097280"/>
              <a:gd name="connsiteX4" fmla="*/ 548640 w 1097280"/>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97280">
                <a:moveTo>
                  <a:pt x="548640" y="0"/>
                </a:moveTo>
                <a:cubicBezTo>
                  <a:pt x="851646" y="0"/>
                  <a:pt x="1097280" y="245634"/>
                  <a:pt x="1097280" y="548640"/>
                </a:cubicBezTo>
                <a:cubicBezTo>
                  <a:pt x="1097280" y="851646"/>
                  <a:pt x="851646" y="1097280"/>
                  <a:pt x="548640" y="1097280"/>
                </a:cubicBezTo>
                <a:cubicBezTo>
                  <a:pt x="245634" y="1097280"/>
                  <a:pt x="0" y="851646"/>
                  <a:pt x="0" y="548640"/>
                </a:cubicBezTo>
                <a:cubicBezTo>
                  <a:pt x="0" y="245634"/>
                  <a:pt x="245634" y="0"/>
                  <a:pt x="548640" y="0"/>
                </a:cubicBezTo>
                <a:close/>
              </a:path>
            </a:pathLst>
          </a:custGeom>
          <a:solidFill>
            <a:schemeClr val="tx2">
              <a:lumMod val="85000"/>
            </a:schemeClr>
          </a:solidFill>
          <a:ln w="38100">
            <a:solidFill>
              <a:schemeClr val="tx2">
                <a:lumMod val="90000"/>
                <a:lumOff val="10000"/>
              </a:schemeClr>
            </a:solidFill>
          </a:ln>
        </p:spPr>
        <p:txBody>
          <a:bodyPr wrap="square" anchor="ctr" anchorCtr="0">
            <a:noAutofit/>
          </a:bodyPr>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6" name="Group 5"/>
          <p:cNvGrpSpPr/>
          <p:nvPr userDrawn="1"/>
        </p:nvGrpSpPr>
        <p:grpSpPr>
          <a:xfrm>
            <a:off x="1231671" y="1390824"/>
            <a:ext cx="754371" cy="137160"/>
            <a:chOff x="792538" y="868707"/>
            <a:chExt cx="502914" cy="91440"/>
          </a:xfrm>
        </p:grpSpPr>
        <p:sp>
          <p:nvSpPr>
            <p:cNvPr id="7" name="Oval 6"/>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8" name="Oval 7"/>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9" name="Oval 8"/>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0" name="Oval 9"/>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
        <p:nvSpPr>
          <p:cNvPr id="15" name="Picture Placeholder 14"/>
          <p:cNvSpPr>
            <a:spLocks noGrp="1"/>
          </p:cNvSpPr>
          <p:nvPr>
            <p:ph type="pic" sz="quarter" idx="10"/>
          </p:nvPr>
        </p:nvSpPr>
        <p:spPr>
          <a:xfrm>
            <a:off x="1188807" y="2948964"/>
            <a:ext cx="1645920" cy="1645920"/>
          </a:xfrm>
          <a:custGeom>
            <a:avLst/>
            <a:gdLst>
              <a:gd name="connsiteX0" fmla="*/ 548640 w 1097280"/>
              <a:gd name="connsiteY0" fmla="*/ 0 h 1097280"/>
              <a:gd name="connsiteX1" fmla="*/ 1097280 w 1097280"/>
              <a:gd name="connsiteY1" fmla="*/ 548640 h 1097280"/>
              <a:gd name="connsiteX2" fmla="*/ 548640 w 1097280"/>
              <a:gd name="connsiteY2" fmla="*/ 1097280 h 1097280"/>
              <a:gd name="connsiteX3" fmla="*/ 0 w 1097280"/>
              <a:gd name="connsiteY3" fmla="*/ 548640 h 1097280"/>
              <a:gd name="connsiteX4" fmla="*/ 548640 w 1097280"/>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97280">
                <a:moveTo>
                  <a:pt x="548640" y="0"/>
                </a:moveTo>
                <a:cubicBezTo>
                  <a:pt x="851646" y="0"/>
                  <a:pt x="1097280" y="245634"/>
                  <a:pt x="1097280" y="548640"/>
                </a:cubicBezTo>
                <a:cubicBezTo>
                  <a:pt x="1097280" y="851646"/>
                  <a:pt x="851646" y="1097280"/>
                  <a:pt x="548640" y="1097280"/>
                </a:cubicBezTo>
                <a:cubicBezTo>
                  <a:pt x="245634" y="1097280"/>
                  <a:pt x="0" y="851646"/>
                  <a:pt x="0" y="548640"/>
                </a:cubicBezTo>
                <a:cubicBezTo>
                  <a:pt x="0" y="245634"/>
                  <a:pt x="245634" y="0"/>
                  <a:pt x="548640" y="0"/>
                </a:cubicBezTo>
                <a:close/>
              </a:path>
            </a:pathLst>
          </a:custGeom>
          <a:solidFill>
            <a:schemeClr val="tx2">
              <a:lumMod val="85000"/>
            </a:schemeClr>
          </a:solidFill>
          <a:ln w="38100">
            <a:solidFill>
              <a:schemeClr val="tx2">
                <a:lumMod val="90000"/>
                <a:lumOff val="10000"/>
              </a:schemeClr>
            </a:solidFill>
          </a:ln>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4166699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stimonial 2">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1" name="Picture Placeholder 3"/>
          <p:cNvSpPr>
            <a:spLocks noGrp="1"/>
          </p:cNvSpPr>
          <p:nvPr>
            <p:ph type="pic" sz="quarter" idx="10"/>
          </p:nvPr>
        </p:nvSpPr>
        <p:spPr>
          <a:xfrm>
            <a:off x="10058400" y="0"/>
            <a:ext cx="8229600" cy="10287000"/>
          </a:xfrm>
          <a:solidFill>
            <a:schemeClr val="tx2">
              <a:lumMod val="85000"/>
            </a:schemeClr>
          </a:solidFill>
        </p:spPr>
        <p:txBody>
          <a:bodyPr anchor="ctr" anchorCtr="0"/>
          <a:lstStyle>
            <a:lvl1pPr algn="ctr">
              <a:defRPr/>
            </a:lvl1pPr>
          </a:lstStyle>
          <a:p>
            <a:r>
              <a:rPr lang="en-US" dirty="0"/>
              <a:t>Click icon to add picture</a:t>
            </a:r>
          </a:p>
        </p:txBody>
      </p:sp>
    </p:spTree>
    <p:extLst>
      <p:ext uri="{BB962C8B-B14F-4D97-AF65-F5344CB8AC3E}">
        <p14:creationId xmlns:p14="http://schemas.microsoft.com/office/powerpoint/2010/main" val="1229924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esident Profile">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1" name="Rectangle 10"/>
          <p:cNvSpPr/>
          <p:nvPr userDrawn="1"/>
        </p:nvSpPr>
        <p:spPr>
          <a:xfrm>
            <a:off x="-3" y="0"/>
            <a:ext cx="8229600" cy="10287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2" name="Picture Placeholder 3"/>
          <p:cNvSpPr>
            <a:spLocks noGrp="1"/>
          </p:cNvSpPr>
          <p:nvPr>
            <p:ph type="pic" sz="quarter" idx="10"/>
          </p:nvPr>
        </p:nvSpPr>
        <p:spPr>
          <a:xfrm>
            <a:off x="-2" y="0"/>
            <a:ext cx="7955280" cy="10287000"/>
          </a:xfrm>
          <a:solidFill>
            <a:schemeClr val="tx2">
              <a:lumMod val="95000"/>
            </a:schemeClr>
          </a:solidFill>
        </p:spPr>
        <p:txBody>
          <a:bodyPr anchor="ctr" anchorCtr="0"/>
          <a:lstStyle>
            <a:lvl1pPr algn="ctr">
              <a:defRPr/>
            </a:lvl1pPr>
          </a:lstStyle>
          <a:p>
            <a:r>
              <a:rPr lang="en-US" dirty="0"/>
              <a:t>Click icon to add picture</a:t>
            </a:r>
          </a:p>
        </p:txBody>
      </p:sp>
    </p:spTree>
    <p:extLst>
      <p:ext uri="{BB962C8B-B14F-4D97-AF65-F5344CB8AC3E}">
        <p14:creationId xmlns:p14="http://schemas.microsoft.com/office/powerpoint/2010/main" val="3997355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nagement Team">
    <p:bg>
      <p:bgPr>
        <a:solidFill>
          <a:schemeClr val="tx2">
            <a:lumMod val="90000"/>
            <a:lumOff val="10000"/>
          </a:schemeClr>
        </a:solidFill>
        <a:effectLst/>
      </p:bgPr>
    </p:bg>
    <p:spTree>
      <p:nvGrpSpPr>
        <p:cNvPr id="1" name=""/>
        <p:cNvGrpSpPr/>
        <p:nvPr/>
      </p:nvGrpSpPr>
      <p:grpSpPr>
        <a:xfrm>
          <a:off x="0" y="0"/>
          <a:ext cx="0" cy="0"/>
          <a:chOff x="0" y="0"/>
          <a:chExt cx="0" cy="0"/>
        </a:xfrm>
      </p:grpSpPr>
      <p:cxnSp>
        <p:nvCxnSpPr>
          <p:cNvPr id="12" name="Straight Connector 11"/>
          <p:cNvCxnSpPr/>
          <p:nvPr userDrawn="1"/>
        </p:nvCxnSpPr>
        <p:spPr>
          <a:xfrm>
            <a:off x="1325930" y="5829327"/>
            <a:ext cx="329184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5440685" y="5829293"/>
            <a:ext cx="329184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555440" y="5829258"/>
            <a:ext cx="329184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3670195" y="5829224"/>
            <a:ext cx="3291840"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0" name="Picture Placeholder 3"/>
          <p:cNvSpPr>
            <a:spLocks noGrp="1"/>
          </p:cNvSpPr>
          <p:nvPr>
            <p:ph type="pic" sz="quarter" idx="10"/>
          </p:nvPr>
        </p:nvSpPr>
        <p:spPr>
          <a:xfrm>
            <a:off x="1325969" y="2537501"/>
            <a:ext cx="3291840" cy="3291840"/>
          </a:xfrm>
          <a:solidFill>
            <a:schemeClr val="tx2">
              <a:lumMod val="95000"/>
            </a:schemeClr>
          </a:solidFill>
        </p:spPr>
        <p:txBody>
          <a:bodyPr anchor="ctr" anchorCtr="0"/>
          <a:lstStyle>
            <a:lvl1pPr algn="ctr">
              <a:defRPr/>
            </a:lvl1pPr>
          </a:lstStyle>
          <a:p>
            <a:r>
              <a:rPr lang="en-US" dirty="0"/>
              <a:t>Click icon to add picture</a:t>
            </a:r>
          </a:p>
        </p:txBody>
      </p:sp>
      <p:sp>
        <p:nvSpPr>
          <p:cNvPr id="25" name="Picture Placeholder 3"/>
          <p:cNvSpPr>
            <a:spLocks noGrp="1"/>
          </p:cNvSpPr>
          <p:nvPr>
            <p:ph type="pic" sz="quarter" idx="11"/>
          </p:nvPr>
        </p:nvSpPr>
        <p:spPr>
          <a:xfrm>
            <a:off x="5440682" y="2537487"/>
            <a:ext cx="3291840" cy="3291840"/>
          </a:xfrm>
          <a:solidFill>
            <a:schemeClr val="tx2">
              <a:lumMod val="95000"/>
            </a:schemeClr>
          </a:solidFill>
        </p:spPr>
        <p:txBody>
          <a:bodyPr anchor="ctr" anchorCtr="0"/>
          <a:lstStyle>
            <a:lvl1pPr algn="ctr">
              <a:defRPr/>
            </a:lvl1pPr>
          </a:lstStyle>
          <a:p>
            <a:r>
              <a:rPr lang="en-US" dirty="0"/>
              <a:t>Click icon to add picture</a:t>
            </a:r>
          </a:p>
        </p:txBody>
      </p:sp>
      <p:sp>
        <p:nvSpPr>
          <p:cNvPr id="30" name="Picture Placeholder 3"/>
          <p:cNvSpPr>
            <a:spLocks noGrp="1"/>
          </p:cNvSpPr>
          <p:nvPr>
            <p:ph type="pic" sz="quarter" idx="12"/>
          </p:nvPr>
        </p:nvSpPr>
        <p:spPr>
          <a:xfrm>
            <a:off x="9555395" y="2537528"/>
            <a:ext cx="3291840" cy="3291840"/>
          </a:xfrm>
          <a:solidFill>
            <a:schemeClr val="tx2">
              <a:lumMod val="95000"/>
            </a:schemeClr>
          </a:solidFill>
        </p:spPr>
        <p:txBody>
          <a:bodyPr anchor="ctr" anchorCtr="0"/>
          <a:lstStyle>
            <a:lvl1pPr algn="ctr">
              <a:defRPr/>
            </a:lvl1pPr>
          </a:lstStyle>
          <a:p>
            <a:r>
              <a:rPr lang="en-US" dirty="0"/>
              <a:t>Click icon to add picture</a:t>
            </a:r>
          </a:p>
        </p:txBody>
      </p:sp>
      <p:sp>
        <p:nvSpPr>
          <p:cNvPr id="31" name="Picture Placeholder 3"/>
          <p:cNvSpPr>
            <a:spLocks noGrp="1"/>
          </p:cNvSpPr>
          <p:nvPr>
            <p:ph type="pic" sz="quarter" idx="13"/>
          </p:nvPr>
        </p:nvSpPr>
        <p:spPr>
          <a:xfrm>
            <a:off x="13670108" y="2537496"/>
            <a:ext cx="3291840" cy="3291840"/>
          </a:xfrm>
          <a:solidFill>
            <a:schemeClr val="tx2">
              <a:lumMod val="95000"/>
            </a:schemeClr>
          </a:solidFill>
        </p:spPr>
        <p:txBody>
          <a:bodyPr anchor="ctr" anchorCtr="0"/>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319D1046-1879-6F3C-01F2-D1BAACCA5C94}"/>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52424494-8A6C-E608-7059-4B891B1707C0}"/>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CAEA0A41-D481-8D38-F21D-442405CDAB23}"/>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3AD3E632-2F80-E206-F85C-5A7BFF80C26D}"/>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6" name="Oval 15">
              <a:extLst>
                <a:ext uri="{FF2B5EF4-FFF2-40B4-BE49-F238E27FC236}">
                  <a16:creationId xmlns:a16="http://schemas.microsoft.com/office/drawing/2014/main" id="{9F938FFF-6B07-5505-D9AA-806464E4521A}"/>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73507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ncial Team">
    <p:bg>
      <p:bgPr>
        <a:solidFill>
          <a:schemeClr val="tx2">
            <a:lumMod val="90000"/>
            <a:lumOff val="10000"/>
          </a:schemeClr>
        </a:solidFill>
        <a:effectLst/>
      </p:bgPr>
    </p:bg>
    <p:spTree>
      <p:nvGrpSpPr>
        <p:cNvPr id="1" name=""/>
        <p:cNvGrpSpPr/>
        <p:nvPr/>
      </p:nvGrpSpPr>
      <p:grpSpPr>
        <a:xfrm>
          <a:off x="0" y="0"/>
          <a:ext cx="0" cy="0"/>
          <a:chOff x="0" y="0"/>
          <a:chExt cx="0" cy="0"/>
        </a:xfrm>
      </p:grpSpPr>
      <p:grpSp>
        <p:nvGrpSpPr>
          <p:cNvPr id="12" name="Group 11"/>
          <p:cNvGrpSpPr/>
          <p:nvPr userDrawn="1"/>
        </p:nvGrpSpPr>
        <p:grpSpPr>
          <a:xfrm>
            <a:off x="9509697" y="2537489"/>
            <a:ext cx="3291876" cy="3291840"/>
            <a:chOff x="975392" y="1691659"/>
            <a:chExt cx="2194584" cy="2194560"/>
          </a:xfrm>
          <a:solidFill>
            <a:schemeClr val="accent4"/>
          </a:solidFill>
        </p:grpSpPr>
        <p:sp>
          <p:nvSpPr>
            <p:cNvPr id="13" name="Pie 12"/>
            <p:cNvSpPr>
              <a:spLocks noChangeAspect="1"/>
            </p:cNvSpPr>
            <p:nvPr/>
          </p:nvSpPr>
          <p:spPr>
            <a:xfrm>
              <a:off x="975416" y="1691659"/>
              <a:ext cx="2194560" cy="2194560"/>
            </a:xfrm>
            <a:prstGeom prst="pie">
              <a:avLst>
                <a:gd name="adj1" fmla="val 6743112"/>
                <a:gd name="adj2" fmla="val 16311251"/>
              </a:avLst>
            </a:prstGeom>
            <a:solidFill>
              <a:schemeClr val="tx2">
                <a:lumMod val="7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sp>
          <p:nvSpPr>
            <p:cNvPr id="14" name="Pie 13"/>
            <p:cNvSpPr>
              <a:spLocks noChangeAspect="1"/>
            </p:cNvSpPr>
            <p:nvPr/>
          </p:nvSpPr>
          <p:spPr>
            <a:xfrm>
              <a:off x="975392" y="1691659"/>
              <a:ext cx="2194560" cy="2194560"/>
            </a:xfrm>
            <a:prstGeom prst="pie">
              <a:avLst>
                <a:gd name="adj1" fmla="val 17737651"/>
                <a:gd name="adj2" fmla="val 20552500"/>
              </a:avLst>
            </a:prstGeom>
            <a:grp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grpSp>
      <p:grpSp>
        <p:nvGrpSpPr>
          <p:cNvPr id="15" name="Group 14"/>
          <p:cNvGrpSpPr/>
          <p:nvPr userDrawn="1"/>
        </p:nvGrpSpPr>
        <p:grpSpPr>
          <a:xfrm>
            <a:off x="13533000" y="2537453"/>
            <a:ext cx="3291876" cy="3291840"/>
            <a:chOff x="975392" y="1691659"/>
            <a:chExt cx="2194584" cy="2194560"/>
          </a:xfrm>
          <a:solidFill>
            <a:schemeClr val="accent4">
              <a:lumMod val="60000"/>
              <a:lumOff val="40000"/>
            </a:schemeClr>
          </a:solidFill>
        </p:grpSpPr>
        <p:sp>
          <p:nvSpPr>
            <p:cNvPr id="16" name="Pie 15"/>
            <p:cNvSpPr>
              <a:spLocks noChangeAspect="1"/>
            </p:cNvSpPr>
            <p:nvPr/>
          </p:nvSpPr>
          <p:spPr>
            <a:xfrm>
              <a:off x="975416" y="1691659"/>
              <a:ext cx="2194560" cy="2194560"/>
            </a:xfrm>
            <a:prstGeom prst="pie">
              <a:avLst>
                <a:gd name="adj1" fmla="val 3132410"/>
                <a:gd name="adj2" fmla="val 9405979"/>
              </a:avLst>
            </a:prstGeom>
            <a:grp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sp>
          <p:nvSpPr>
            <p:cNvPr id="17" name="Pie 16"/>
            <p:cNvSpPr>
              <a:spLocks noChangeAspect="1"/>
            </p:cNvSpPr>
            <p:nvPr/>
          </p:nvSpPr>
          <p:spPr>
            <a:xfrm>
              <a:off x="975392" y="1691659"/>
              <a:ext cx="2194560" cy="2194560"/>
            </a:xfrm>
            <a:prstGeom prst="pie">
              <a:avLst>
                <a:gd name="adj1" fmla="val 17737651"/>
                <a:gd name="adj2" fmla="val 20552500"/>
              </a:avLst>
            </a:prstGeom>
            <a:solidFill>
              <a:schemeClr val="tx2">
                <a:lumMod val="7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grpSp>
      <p:grpSp>
        <p:nvGrpSpPr>
          <p:cNvPr id="18" name="Group 17"/>
          <p:cNvGrpSpPr/>
          <p:nvPr userDrawn="1"/>
        </p:nvGrpSpPr>
        <p:grpSpPr>
          <a:xfrm>
            <a:off x="5486393" y="2537489"/>
            <a:ext cx="3291876" cy="3291840"/>
            <a:chOff x="975392" y="1691659"/>
            <a:chExt cx="2194584" cy="2194560"/>
          </a:xfrm>
          <a:solidFill>
            <a:schemeClr val="accent3"/>
          </a:solidFill>
        </p:grpSpPr>
        <p:sp>
          <p:nvSpPr>
            <p:cNvPr id="19" name="Pie 18"/>
            <p:cNvSpPr>
              <a:spLocks noChangeAspect="1"/>
            </p:cNvSpPr>
            <p:nvPr/>
          </p:nvSpPr>
          <p:spPr>
            <a:xfrm>
              <a:off x="975416" y="1691659"/>
              <a:ext cx="2194560" cy="2194560"/>
            </a:xfrm>
            <a:prstGeom prst="pie">
              <a:avLst>
                <a:gd name="adj1" fmla="val 21552992"/>
                <a:gd name="adj2" fmla="val 9405979"/>
              </a:avLst>
            </a:prstGeom>
            <a:solidFill>
              <a:schemeClr val="accent3"/>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sp>
          <p:nvSpPr>
            <p:cNvPr id="20" name="Pie 19"/>
            <p:cNvSpPr>
              <a:spLocks noChangeAspect="1"/>
            </p:cNvSpPr>
            <p:nvPr/>
          </p:nvSpPr>
          <p:spPr>
            <a:xfrm>
              <a:off x="975392" y="1691659"/>
              <a:ext cx="2194560" cy="2194560"/>
            </a:xfrm>
            <a:prstGeom prst="pie">
              <a:avLst>
                <a:gd name="adj1" fmla="val 17737651"/>
                <a:gd name="adj2" fmla="val 20552500"/>
              </a:avLst>
            </a:prstGeom>
            <a:solidFill>
              <a:schemeClr val="tx2">
                <a:lumMod val="7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grpSp>
      <p:grpSp>
        <p:nvGrpSpPr>
          <p:cNvPr id="21" name="Group 20"/>
          <p:cNvGrpSpPr/>
          <p:nvPr userDrawn="1"/>
        </p:nvGrpSpPr>
        <p:grpSpPr>
          <a:xfrm>
            <a:off x="1463088" y="2537489"/>
            <a:ext cx="3291876" cy="3291840"/>
            <a:chOff x="975392" y="1691659"/>
            <a:chExt cx="2194584" cy="2194560"/>
          </a:xfrm>
          <a:solidFill>
            <a:schemeClr val="accent1"/>
          </a:solidFill>
        </p:grpSpPr>
        <p:sp>
          <p:nvSpPr>
            <p:cNvPr id="22" name="Pie 21"/>
            <p:cNvSpPr>
              <a:spLocks noChangeAspect="1"/>
            </p:cNvSpPr>
            <p:nvPr/>
          </p:nvSpPr>
          <p:spPr>
            <a:xfrm>
              <a:off x="975416" y="1691659"/>
              <a:ext cx="2194560" cy="2194560"/>
            </a:xfrm>
            <a:prstGeom prst="pie">
              <a:avLst>
                <a:gd name="adj1" fmla="val 6743112"/>
                <a:gd name="adj2" fmla="val 9405979"/>
              </a:avLst>
            </a:prstGeom>
            <a:grp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sp>
          <p:nvSpPr>
            <p:cNvPr id="23" name="Pie 22"/>
            <p:cNvSpPr>
              <a:spLocks noChangeAspect="1"/>
            </p:cNvSpPr>
            <p:nvPr/>
          </p:nvSpPr>
          <p:spPr>
            <a:xfrm>
              <a:off x="975392" y="1691659"/>
              <a:ext cx="2194560" cy="2194560"/>
            </a:xfrm>
            <a:prstGeom prst="pie">
              <a:avLst>
                <a:gd name="adj1" fmla="val 11372206"/>
                <a:gd name="adj2" fmla="val 5574735"/>
              </a:avLst>
            </a:prstGeom>
            <a:solidFill>
              <a:schemeClr val="tx2">
                <a:lumMod val="7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grpSp>
      <p:sp>
        <p:nvSpPr>
          <p:cNvPr id="26" name="Picture Placeholder 25"/>
          <p:cNvSpPr>
            <a:spLocks noGrp="1" noChangeAspect="1"/>
          </p:cNvSpPr>
          <p:nvPr>
            <p:ph type="pic" sz="quarter" idx="10"/>
          </p:nvPr>
        </p:nvSpPr>
        <p:spPr>
          <a:xfrm>
            <a:off x="1600250" y="2674647"/>
            <a:ext cx="3017520" cy="301752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tx2">
              <a:lumMod val="95000"/>
            </a:schemeClr>
          </a:solidFill>
        </p:spPr>
        <p:txBody>
          <a:bodyPr wrap="square" anchor="ctr" anchorCtr="0">
            <a:noAutofit/>
          </a:bodyPr>
          <a:lstStyle>
            <a:lvl1pPr algn="ctr">
              <a:defRPr/>
            </a:lvl1pPr>
          </a:lstStyle>
          <a:p>
            <a:r>
              <a:rPr lang="en-US" dirty="0"/>
              <a:t>Click icon to add picture</a:t>
            </a:r>
          </a:p>
        </p:txBody>
      </p:sp>
      <p:sp>
        <p:nvSpPr>
          <p:cNvPr id="27" name="Picture Placeholder 26"/>
          <p:cNvSpPr>
            <a:spLocks noGrp="1" noChangeAspect="1"/>
          </p:cNvSpPr>
          <p:nvPr>
            <p:ph type="pic" sz="quarter" idx="11"/>
          </p:nvPr>
        </p:nvSpPr>
        <p:spPr>
          <a:xfrm>
            <a:off x="5623566" y="2674647"/>
            <a:ext cx="3017520" cy="301752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tx2">
              <a:lumMod val="95000"/>
            </a:schemeClr>
          </a:solidFill>
        </p:spPr>
        <p:txBody>
          <a:bodyPr wrap="square" anchor="ctr" anchorCtr="0">
            <a:noAutofit/>
          </a:bodyPr>
          <a:lstStyle>
            <a:lvl1pPr algn="ctr">
              <a:defRPr/>
            </a:lvl1pPr>
          </a:lstStyle>
          <a:p>
            <a:r>
              <a:rPr lang="en-US" dirty="0"/>
              <a:t>Click icon to add picture</a:t>
            </a:r>
          </a:p>
        </p:txBody>
      </p:sp>
      <p:sp>
        <p:nvSpPr>
          <p:cNvPr id="28" name="Picture Placeholder 27"/>
          <p:cNvSpPr>
            <a:spLocks noGrp="1" noChangeAspect="1"/>
          </p:cNvSpPr>
          <p:nvPr>
            <p:ph type="pic" sz="quarter" idx="12"/>
          </p:nvPr>
        </p:nvSpPr>
        <p:spPr>
          <a:xfrm>
            <a:off x="9646883" y="2674647"/>
            <a:ext cx="3017520" cy="301752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tx2">
              <a:lumMod val="95000"/>
            </a:schemeClr>
          </a:solidFill>
        </p:spPr>
        <p:txBody>
          <a:bodyPr wrap="square" anchor="ctr" anchorCtr="0">
            <a:noAutofit/>
          </a:bodyPr>
          <a:lstStyle>
            <a:lvl1pPr algn="ctr">
              <a:defRPr/>
            </a:lvl1pPr>
          </a:lstStyle>
          <a:p>
            <a:r>
              <a:rPr lang="en-US" dirty="0"/>
              <a:t>Click icon to add picture</a:t>
            </a:r>
          </a:p>
        </p:txBody>
      </p:sp>
      <p:sp>
        <p:nvSpPr>
          <p:cNvPr id="29" name="Picture Placeholder 28"/>
          <p:cNvSpPr>
            <a:spLocks noGrp="1" noChangeAspect="1"/>
          </p:cNvSpPr>
          <p:nvPr>
            <p:ph type="pic" sz="quarter" idx="13"/>
          </p:nvPr>
        </p:nvSpPr>
        <p:spPr>
          <a:xfrm>
            <a:off x="13670198" y="2674647"/>
            <a:ext cx="3017520" cy="301752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tx2">
              <a:lumMod val="95000"/>
            </a:schemeClr>
          </a:solidFill>
        </p:spPr>
        <p:txBody>
          <a:bodyPr wrap="square" anchor="ctr" anchorCtr="0">
            <a:noAutofit/>
          </a:bodyPr>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19C892FB-6312-3CAC-8A95-104EEB3775D7}"/>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3367CA38-3D63-8A0E-77D3-1B508FC7E28A}"/>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E44C45E9-02A6-1BA0-82E0-2701873018DA}"/>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3B7CE8E8-AA2A-6079-2A8F-2D6FA4C6B806}"/>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24" name="Oval 23">
              <a:extLst>
                <a:ext uri="{FF2B5EF4-FFF2-40B4-BE49-F238E27FC236}">
                  <a16:creationId xmlns:a16="http://schemas.microsoft.com/office/drawing/2014/main" id="{489E4EA5-A450-1DA9-938A-411C77CE5B6A}"/>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9203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sign Team">
    <p:bg>
      <p:bgPr>
        <a:solidFill>
          <a:schemeClr val="tx2">
            <a:lumMod val="90000"/>
            <a:lumOff val="10000"/>
          </a:schemeClr>
        </a:solidFill>
        <a:effectLst/>
      </p:bgPr>
    </p:bg>
    <p:spTree>
      <p:nvGrpSpPr>
        <p:cNvPr id="1" name=""/>
        <p:cNvGrpSpPr/>
        <p:nvPr/>
      </p:nvGrpSpPr>
      <p:grpSpPr>
        <a:xfrm>
          <a:off x="0" y="0"/>
          <a:ext cx="0" cy="0"/>
          <a:chOff x="0" y="0"/>
          <a:chExt cx="0" cy="0"/>
        </a:xfrm>
      </p:grpSpPr>
      <p:cxnSp>
        <p:nvCxnSpPr>
          <p:cNvPr id="18" name="Straight Connector 17"/>
          <p:cNvCxnSpPr/>
          <p:nvPr userDrawn="1"/>
        </p:nvCxnSpPr>
        <p:spPr>
          <a:xfrm>
            <a:off x="9965827" y="2537489"/>
            <a:ext cx="563" cy="288033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9966389" y="6240767"/>
            <a:ext cx="563" cy="288033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462562" y="2537489"/>
            <a:ext cx="563" cy="28803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0" name="Picture Placeholder 3"/>
          <p:cNvSpPr>
            <a:spLocks noGrp="1"/>
          </p:cNvSpPr>
          <p:nvPr>
            <p:ph type="pic" sz="quarter" idx="13"/>
          </p:nvPr>
        </p:nvSpPr>
        <p:spPr>
          <a:xfrm>
            <a:off x="1463124" y="2537489"/>
            <a:ext cx="2743200" cy="2880360"/>
          </a:xfrm>
          <a:solidFill>
            <a:schemeClr val="tx2">
              <a:lumMod val="95000"/>
            </a:schemeClr>
          </a:solidFill>
        </p:spPr>
        <p:txBody>
          <a:bodyPr anchor="ctr" anchorCtr="0"/>
          <a:lstStyle>
            <a:lvl1pPr algn="ctr">
              <a:defRPr/>
            </a:lvl1pPr>
          </a:lstStyle>
          <a:p>
            <a:r>
              <a:rPr lang="en-US" dirty="0"/>
              <a:t>Click icon to add picture</a:t>
            </a:r>
          </a:p>
        </p:txBody>
      </p:sp>
      <p:sp>
        <p:nvSpPr>
          <p:cNvPr id="27" name="Picture Placeholder 3"/>
          <p:cNvSpPr>
            <a:spLocks noGrp="1"/>
          </p:cNvSpPr>
          <p:nvPr>
            <p:ph type="pic" sz="quarter" idx="14"/>
          </p:nvPr>
        </p:nvSpPr>
        <p:spPr>
          <a:xfrm>
            <a:off x="1463124" y="6240705"/>
            <a:ext cx="2743200" cy="2880360"/>
          </a:xfrm>
          <a:solidFill>
            <a:schemeClr val="tx2">
              <a:lumMod val="95000"/>
            </a:schemeClr>
          </a:solidFill>
        </p:spPr>
        <p:txBody>
          <a:bodyPr anchor="ctr" anchorCtr="0"/>
          <a:lstStyle>
            <a:lvl1pPr algn="ctr">
              <a:defRPr/>
            </a:lvl1pPr>
          </a:lstStyle>
          <a:p>
            <a:r>
              <a:rPr lang="en-US" dirty="0"/>
              <a:t>Click icon to add picture</a:t>
            </a:r>
          </a:p>
        </p:txBody>
      </p:sp>
      <p:sp>
        <p:nvSpPr>
          <p:cNvPr id="28" name="Picture Placeholder 3"/>
          <p:cNvSpPr>
            <a:spLocks noGrp="1"/>
          </p:cNvSpPr>
          <p:nvPr>
            <p:ph type="pic" sz="quarter" idx="15"/>
          </p:nvPr>
        </p:nvSpPr>
        <p:spPr>
          <a:xfrm>
            <a:off x="9966951" y="2537519"/>
            <a:ext cx="2743200" cy="2880360"/>
          </a:xfrm>
          <a:solidFill>
            <a:schemeClr val="tx2">
              <a:lumMod val="95000"/>
            </a:schemeClr>
          </a:solidFill>
        </p:spPr>
        <p:txBody>
          <a:bodyPr anchor="ctr" anchorCtr="0"/>
          <a:lstStyle>
            <a:lvl1pPr algn="ctr">
              <a:defRPr/>
            </a:lvl1pPr>
          </a:lstStyle>
          <a:p>
            <a:r>
              <a:rPr lang="en-US" dirty="0"/>
              <a:t>Click icon to add picture</a:t>
            </a:r>
          </a:p>
        </p:txBody>
      </p:sp>
      <p:sp>
        <p:nvSpPr>
          <p:cNvPr id="29" name="Picture Placeholder 3"/>
          <p:cNvSpPr>
            <a:spLocks noGrp="1"/>
          </p:cNvSpPr>
          <p:nvPr>
            <p:ph type="pic" sz="quarter" idx="16"/>
          </p:nvPr>
        </p:nvSpPr>
        <p:spPr>
          <a:xfrm>
            <a:off x="9966951" y="6240735"/>
            <a:ext cx="2743200" cy="2880360"/>
          </a:xfrm>
          <a:solidFill>
            <a:schemeClr val="tx2">
              <a:lumMod val="95000"/>
            </a:schemeClr>
          </a:solidFill>
        </p:spPr>
        <p:txBody>
          <a:bodyPr anchor="ctr" anchorCtr="0"/>
          <a:lstStyle>
            <a:lvl1pPr algn="ctr">
              <a:defRPr/>
            </a:lvl1pPr>
          </a:lstStyle>
          <a:p>
            <a:r>
              <a:rPr lang="en-US" dirty="0"/>
              <a:t>Click icon to add picture</a:t>
            </a:r>
          </a:p>
        </p:txBody>
      </p:sp>
      <p:cxnSp>
        <p:nvCxnSpPr>
          <p:cNvPr id="17" name="Straight Connector 16"/>
          <p:cNvCxnSpPr/>
          <p:nvPr userDrawn="1"/>
        </p:nvCxnSpPr>
        <p:spPr>
          <a:xfrm>
            <a:off x="1463124" y="6240767"/>
            <a:ext cx="563" cy="288033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A862085-CE2B-E712-3B6D-CDF8AFCC64C2}"/>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26E08505-A155-420F-9049-DA9B127DA799}"/>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1C9C8DB5-623E-8687-430F-4D263FDCE3B8}"/>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4BF750E5-C4C2-7760-BAC5-FBDD92EB55A9}"/>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3" name="Oval 12">
              <a:extLst>
                <a:ext uri="{FF2B5EF4-FFF2-40B4-BE49-F238E27FC236}">
                  <a16:creationId xmlns:a16="http://schemas.microsoft.com/office/drawing/2014/main" id="{3D70B777-52F8-D91A-BA50-885DBE6DE2C0}"/>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3219531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pport Team">
    <p:bg>
      <p:bgPr>
        <a:solidFill>
          <a:schemeClr val="tx2">
            <a:lumMod val="90000"/>
            <a:lumOff val="10000"/>
          </a:schemeClr>
        </a:solidFill>
        <a:effectLst/>
      </p:bgPr>
    </p:bg>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9555476" y="2400330"/>
            <a:ext cx="3154715" cy="3154680"/>
            <a:chOff x="975392" y="1691659"/>
            <a:chExt cx="2194584" cy="2194560"/>
          </a:xfrm>
          <a:solidFill>
            <a:schemeClr val="accent3"/>
          </a:solidFill>
        </p:grpSpPr>
        <p:sp>
          <p:nvSpPr>
            <p:cNvPr id="13" name="Pie 12"/>
            <p:cNvSpPr>
              <a:spLocks noChangeAspect="1"/>
            </p:cNvSpPr>
            <p:nvPr/>
          </p:nvSpPr>
          <p:spPr>
            <a:xfrm>
              <a:off x="975416" y="1691659"/>
              <a:ext cx="2194560" cy="2194560"/>
            </a:xfrm>
            <a:prstGeom prst="pie">
              <a:avLst>
                <a:gd name="adj1" fmla="val 21552992"/>
                <a:gd name="adj2" fmla="val 9405979"/>
              </a:avLst>
            </a:prstGeom>
            <a:solidFill>
              <a:schemeClr val="accent3"/>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sp>
          <p:nvSpPr>
            <p:cNvPr id="14" name="Pie 13"/>
            <p:cNvSpPr>
              <a:spLocks noChangeAspect="1"/>
            </p:cNvSpPr>
            <p:nvPr/>
          </p:nvSpPr>
          <p:spPr>
            <a:xfrm>
              <a:off x="975392" y="1691659"/>
              <a:ext cx="2194560" cy="2194560"/>
            </a:xfrm>
            <a:prstGeom prst="pie">
              <a:avLst>
                <a:gd name="adj1" fmla="val 17737651"/>
                <a:gd name="adj2" fmla="val 20552500"/>
              </a:avLst>
            </a:prstGeom>
            <a:solidFill>
              <a:schemeClr val="tx2">
                <a:lumMod val="7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grpSp>
      <p:grpSp>
        <p:nvGrpSpPr>
          <p:cNvPr id="15" name="Group 14"/>
          <p:cNvGrpSpPr>
            <a:grpSpLocks noChangeAspect="1"/>
          </p:cNvGrpSpPr>
          <p:nvPr userDrawn="1"/>
        </p:nvGrpSpPr>
        <p:grpSpPr>
          <a:xfrm>
            <a:off x="9555476" y="6240804"/>
            <a:ext cx="3154715" cy="3154680"/>
            <a:chOff x="975392" y="1691659"/>
            <a:chExt cx="2194584" cy="2194560"/>
          </a:xfrm>
          <a:solidFill>
            <a:schemeClr val="accent2"/>
          </a:solidFill>
        </p:grpSpPr>
        <p:sp>
          <p:nvSpPr>
            <p:cNvPr id="16" name="Pie 15"/>
            <p:cNvSpPr>
              <a:spLocks noChangeAspect="1"/>
            </p:cNvSpPr>
            <p:nvPr/>
          </p:nvSpPr>
          <p:spPr>
            <a:xfrm>
              <a:off x="975416" y="1691659"/>
              <a:ext cx="2194560" cy="2194560"/>
            </a:xfrm>
            <a:prstGeom prst="pie">
              <a:avLst>
                <a:gd name="adj1" fmla="val 21552992"/>
                <a:gd name="adj2" fmla="val 9405979"/>
              </a:avLst>
            </a:prstGeom>
            <a:grp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sp>
          <p:nvSpPr>
            <p:cNvPr id="17" name="Pie 16"/>
            <p:cNvSpPr>
              <a:spLocks noChangeAspect="1"/>
            </p:cNvSpPr>
            <p:nvPr/>
          </p:nvSpPr>
          <p:spPr>
            <a:xfrm>
              <a:off x="975392" y="1691659"/>
              <a:ext cx="2194560" cy="2194560"/>
            </a:xfrm>
            <a:prstGeom prst="pie">
              <a:avLst>
                <a:gd name="adj1" fmla="val 17737651"/>
                <a:gd name="adj2" fmla="val 20552500"/>
              </a:avLst>
            </a:prstGeom>
            <a:grp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grpSp>
      <p:grpSp>
        <p:nvGrpSpPr>
          <p:cNvPr id="18" name="Group 17"/>
          <p:cNvGrpSpPr>
            <a:grpSpLocks noChangeAspect="1"/>
          </p:cNvGrpSpPr>
          <p:nvPr userDrawn="1"/>
        </p:nvGrpSpPr>
        <p:grpSpPr>
          <a:xfrm>
            <a:off x="1325966" y="2400366"/>
            <a:ext cx="3154715" cy="3154680"/>
            <a:chOff x="975392" y="1691659"/>
            <a:chExt cx="2194584" cy="2194560"/>
          </a:xfrm>
          <a:solidFill>
            <a:schemeClr val="accent3"/>
          </a:solidFill>
        </p:grpSpPr>
        <p:sp>
          <p:nvSpPr>
            <p:cNvPr id="19" name="Pie 18"/>
            <p:cNvSpPr>
              <a:spLocks noChangeAspect="1"/>
            </p:cNvSpPr>
            <p:nvPr/>
          </p:nvSpPr>
          <p:spPr>
            <a:xfrm>
              <a:off x="975416" y="1691659"/>
              <a:ext cx="2194560" cy="2194560"/>
            </a:xfrm>
            <a:prstGeom prst="pie">
              <a:avLst>
                <a:gd name="adj1" fmla="val 21552992"/>
                <a:gd name="adj2" fmla="val 9405979"/>
              </a:avLst>
            </a:prstGeom>
            <a:solidFill>
              <a:schemeClr val="accent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sp>
          <p:nvSpPr>
            <p:cNvPr id="20" name="Pie 19"/>
            <p:cNvSpPr>
              <a:spLocks noChangeAspect="1"/>
            </p:cNvSpPr>
            <p:nvPr/>
          </p:nvSpPr>
          <p:spPr>
            <a:xfrm>
              <a:off x="975392" y="1691659"/>
              <a:ext cx="2194560" cy="2194560"/>
            </a:xfrm>
            <a:prstGeom prst="pie">
              <a:avLst>
                <a:gd name="adj1" fmla="val 17737651"/>
                <a:gd name="adj2" fmla="val 20552500"/>
              </a:avLst>
            </a:prstGeom>
            <a:solidFill>
              <a:schemeClr val="tx2">
                <a:lumMod val="7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grpSp>
      <p:grpSp>
        <p:nvGrpSpPr>
          <p:cNvPr id="21" name="Group 20"/>
          <p:cNvGrpSpPr>
            <a:grpSpLocks noChangeAspect="1"/>
          </p:cNvGrpSpPr>
          <p:nvPr userDrawn="1"/>
        </p:nvGrpSpPr>
        <p:grpSpPr>
          <a:xfrm>
            <a:off x="1325966" y="6240840"/>
            <a:ext cx="3154715" cy="3154680"/>
            <a:chOff x="975392" y="1691659"/>
            <a:chExt cx="2194584" cy="2194560"/>
          </a:xfrm>
          <a:solidFill>
            <a:schemeClr val="accent3"/>
          </a:solidFill>
        </p:grpSpPr>
        <p:sp>
          <p:nvSpPr>
            <p:cNvPr id="22" name="Pie 21"/>
            <p:cNvSpPr>
              <a:spLocks noChangeAspect="1"/>
            </p:cNvSpPr>
            <p:nvPr/>
          </p:nvSpPr>
          <p:spPr>
            <a:xfrm>
              <a:off x="975416" y="1691659"/>
              <a:ext cx="2194560" cy="2194560"/>
            </a:xfrm>
            <a:prstGeom prst="pie">
              <a:avLst>
                <a:gd name="adj1" fmla="val 21552992"/>
                <a:gd name="adj2" fmla="val 9405979"/>
              </a:avLst>
            </a:prstGeom>
            <a:solidFill>
              <a:schemeClr val="accent4"/>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sp>
          <p:nvSpPr>
            <p:cNvPr id="23" name="Pie 22"/>
            <p:cNvSpPr>
              <a:spLocks noChangeAspect="1"/>
            </p:cNvSpPr>
            <p:nvPr/>
          </p:nvSpPr>
          <p:spPr>
            <a:xfrm>
              <a:off x="975392" y="1691659"/>
              <a:ext cx="2194560" cy="2194560"/>
            </a:xfrm>
            <a:prstGeom prst="pie">
              <a:avLst>
                <a:gd name="adj1" fmla="val 17737651"/>
                <a:gd name="adj2" fmla="val 20552500"/>
              </a:avLst>
            </a:prstGeom>
            <a:solidFill>
              <a:schemeClr val="tx2">
                <a:lumMod val="7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4050" dirty="0">
                <a:solidFill>
                  <a:schemeClr val="tx1"/>
                </a:solidFill>
              </a:endParaRPr>
            </a:p>
          </p:txBody>
        </p:sp>
      </p:grpSp>
      <p:sp>
        <p:nvSpPr>
          <p:cNvPr id="26" name="Picture Placeholder 25"/>
          <p:cNvSpPr>
            <a:spLocks noGrp="1" noChangeAspect="1"/>
          </p:cNvSpPr>
          <p:nvPr>
            <p:ph type="pic" sz="quarter" idx="10"/>
          </p:nvPr>
        </p:nvSpPr>
        <p:spPr>
          <a:xfrm>
            <a:off x="1618722" y="2537490"/>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tx2">
              <a:lumMod val="95000"/>
            </a:schemeClr>
          </a:solidFill>
        </p:spPr>
        <p:txBody>
          <a:bodyPr wrap="square" anchor="ctr" anchorCtr="0">
            <a:noAutofit/>
          </a:bodyPr>
          <a:lstStyle>
            <a:lvl1pPr algn="ctr">
              <a:defRPr/>
            </a:lvl1pPr>
          </a:lstStyle>
          <a:p>
            <a:r>
              <a:rPr lang="en-US" dirty="0"/>
              <a:t>Click icon to add picture</a:t>
            </a:r>
          </a:p>
        </p:txBody>
      </p:sp>
      <p:sp>
        <p:nvSpPr>
          <p:cNvPr id="25" name="Picture Placeholder 24"/>
          <p:cNvSpPr>
            <a:spLocks noGrp="1" noChangeAspect="1"/>
          </p:cNvSpPr>
          <p:nvPr>
            <p:ph type="pic" sz="quarter" idx="11"/>
          </p:nvPr>
        </p:nvSpPr>
        <p:spPr>
          <a:xfrm>
            <a:off x="9829761" y="2537490"/>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tx2">
              <a:lumMod val="95000"/>
            </a:schemeClr>
          </a:solidFill>
        </p:spPr>
        <p:txBody>
          <a:bodyPr wrap="square" anchor="ctr" anchorCtr="0">
            <a:noAutofit/>
          </a:bodyPr>
          <a:lstStyle>
            <a:lvl1pPr algn="ctr">
              <a:defRPr/>
            </a:lvl1pPr>
          </a:lstStyle>
          <a:p>
            <a:r>
              <a:rPr lang="en-US" dirty="0"/>
              <a:t>Click icon to add picture</a:t>
            </a:r>
          </a:p>
        </p:txBody>
      </p:sp>
      <p:sp>
        <p:nvSpPr>
          <p:cNvPr id="30" name="Picture Placeholder 29"/>
          <p:cNvSpPr>
            <a:spLocks noGrp="1" noChangeAspect="1"/>
          </p:cNvSpPr>
          <p:nvPr>
            <p:ph type="pic" sz="quarter" idx="12"/>
          </p:nvPr>
        </p:nvSpPr>
        <p:spPr>
          <a:xfrm>
            <a:off x="1618722" y="6377910"/>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tx2">
              <a:lumMod val="95000"/>
            </a:schemeClr>
          </a:solidFill>
        </p:spPr>
        <p:txBody>
          <a:bodyPr wrap="square" anchor="ctr" anchorCtr="0">
            <a:noAutofit/>
          </a:bodyPr>
          <a:lstStyle>
            <a:lvl1pPr algn="ctr">
              <a:defRPr/>
            </a:lvl1pPr>
          </a:lstStyle>
          <a:p>
            <a:r>
              <a:rPr lang="en-US" dirty="0"/>
              <a:t>Click icon to add picture</a:t>
            </a:r>
          </a:p>
        </p:txBody>
      </p:sp>
      <p:sp>
        <p:nvSpPr>
          <p:cNvPr id="31" name="Picture Placeholder 30"/>
          <p:cNvSpPr>
            <a:spLocks noGrp="1" noChangeAspect="1"/>
          </p:cNvSpPr>
          <p:nvPr>
            <p:ph type="pic" sz="quarter" idx="13"/>
          </p:nvPr>
        </p:nvSpPr>
        <p:spPr>
          <a:xfrm>
            <a:off x="9829761" y="6377910"/>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tx2">
              <a:lumMod val="95000"/>
            </a:schemeClr>
          </a:solidFill>
        </p:spPr>
        <p:txBody>
          <a:bodyPr wrap="square" anchor="ctr" anchorCtr="0">
            <a:noAutofit/>
          </a:bodyPr>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96BD5B44-4374-E3F3-6B39-54064033FDFE}"/>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887CFE84-D6A9-ED0B-DB6F-85AA73E8C4D5}"/>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DA23C6AF-C9BC-605A-2E82-0CEBB9B7524D}"/>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F4210850-337D-6D35-DE42-A0EE1A343B53}"/>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24" name="Oval 23">
              <a:extLst>
                <a:ext uri="{FF2B5EF4-FFF2-40B4-BE49-F238E27FC236}">
                  <a16:creationId xmlns:a16="http://schemas.microsoft.com/office/drawing/2014/main" id="{10B42B98-600D-3BC0-C844-560E649A9580}"/>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3582779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AE5B61C9-C7F6-198A-03FC-248C52290847}"/>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AAA3EDB8-675D-891F-3D69-F8EAB65E7280}"/>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B8974ACC-34E2-BA72-E812-80738AF7BC97}"/>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22DA5A5E-F646-68ED-A626-5CB36AE25583}"/>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83670439-B4FD-7C77-7F51-6A2C68C2A3FD}"/>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7302096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dividual Team 1">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3" name="Picture Placeholder 25"/>
          <p:cNvSpPr>
            <a:spLocks noGrp="1" noChangeAspect="1"/>
          </p:cNvSpPr>
          <p:nvPr>
            <p:ph type="pic" sz="quarter" idx="11"/>
          </p:nvPr>
        </p:nvSpPr>
        <p:spPr>
          <a:xfrm>
            <a:off x="1463124" y="2674647"/>
            <a:ext cx="4937760" cy="493776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tx2">
              <a:lumMod val="95000"/>
            </a:schemeClr>
          </a:solidFill>
        </p:spPr>
        <p:txBody>
          <a:bodyPr wrap="square" anchor="ctr" anchorCtr="0">
            <a:noAutofit/>
          </a:bodyPr>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943B2A50-F0BA-9607-417C-82A2B21AA4E6}"/>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9A7E82CB-3647-53DC-1018-18A386227324}"/>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B36BEBCD-DB8B-67DA-2463-DE8909BA106D}"/>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70A0281F-AE2C-386A-DBDD-616C0DF98565}"/>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17E24649-4F75-1729-FAAB-258E8CFF55FC}"/>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40269062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dividual Team 2">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4" name="Picture Placeholder 13"/>
          <p:cNvSpPr>
            <a:spLocks noGrp="1"/>
          </p:cNvSpPr>
          <p:nvPr>
            <p:ph type="pic" sz="quarter" idx="10"/>
          </p:nvPr>
        </p:nvSpPr>
        <p:spPr>
          <a:xfrm>
            <a:off x="1368832" y="2674647"/>
            <a:ext cx="7089452" cy="6309360"/>
          </a:xfrm>
          <a:custGeom>
            <a:avLst/>
            <a:gdLst>
              <a:gd name="connsiteX0" fmla="*/ 3078836 w 4572000"/>
              <a:gd name="connsiteY0" fmla="*/ 2651731 h 3931877"/>
              <a:gd name="connsiteX1" fmla="*/ 4572000 w 4572000"/>
              <a:gd name="connsiteY1" fmla="*/ 2651731 h 3931877"/>
              <a:gd name="connsiteX2" fmla="*/ 4572000 w 4572000"/>
              <a:gd name="connsiteY2" fmla="*/ 3931877 h 3931877"/>
              <a:gd name="connsiteX3" fmla="*/ 3078836 w 4572000"/>
              <a:gd name="connsiteY3" fmla="*/ 3931877 h 3931877"/>
              <a:gd name="connsiteX4" fmla="*/ 1540184 w 4572000"/>
              <a:gd name="connsiteY4" fmla="*/ 2651731 h 3931877"/>
              <a:gd name="connsiteX5" fmla="*/ 3033348 w 4572000"/>
              <a:gd name="connsiteY5" fmla="*/ 2651731 h 3931877"/>
              <a:gd name="connsiteX6" fmla="*/ 3033348 w 4572000"/>
              <a:gd name="connsiteY6" fmla="*/ 3931877 h 3931877"/>
              <a:gd name="connsiteX7" fmla="*/ 1540184 w 4572000"/>
              <a:gd name="connsiteY7" fmla="*/ 3931877 h 3931877"/>
              <a:gd name="connsiteX8" fmla="*/ 1532 w 4572000"/>
              <a:gd name="connsiteY8" fmla="*/ 2651731 h 3931877"/>
              <a:gd name="connsiteX9" fmla="*/ 1494696 w 4572000"/>
              <a:gd name="connsiteY9" fmla="*/ 2651731 h 3931877"/>
              <a:gd name="connsiteX10" fmla="*/ 1494696 w 4572000"/>
              <a:gd name="connsiteY10" fmla="*/ 3931877 h 3931877"/>
              <a:gd name="connsiteX11" fmla="*/ 1532 w 4572000"/>
              <a:gd name="connsiteY11" fmla="*/ 3931877 h 3931877"/>
              <a:gd name="connsiteX12" fmla="*/ 3078836 w 4572000"/>
              <a:gd name="connsiteY12" fmla="*/ 1325865 h 3931877"/>
              <a:gd name="connsiteX13" fmla="*/ 4572000 w 4572000"/>
              <a:gd name="connsiteY13" fmla="*/ 1325865 h 3931877"/>
              <a:gd name="connsiteX14" fmla="*/ 4572000 w 4572000"/>
              <a:gd name="connsiteY14" fmla="*/ 2606011 h 3931877"/>
              <a:gd name="connsiteX15" fmla="*/ 3078836 w 4572000"/>
              <a:gd name="connsiteY15" fmla="*/ 2606011 h 3931877"/>
              <a:gd name="connsiteX16" fmla="*/ 1539801 w 4572000"/>
              <a:gd name="connsiteY16" fmla="*/ 1325865 h 3931877"/>
              <a:gd name="connsiteX17" fmla="*/ 3032965 w 4572000"/>
              <a:gd name="connsiteY17" fmla="*/ 1325865 h 3931877"/>
              <a:gd name="connsiteX18" fmla="*/ 3032965 w 4572000"/>
              <a:gd name="connsiteY18" fmla="*/ 2606011 h 3931877"/>
              <a:gd name="connsiteX19" fmla="*/ 1539801 w 4572000"/>
              <a:gd name="connsiteY19" fmla="*/ 2606011 h 3931877"/>
              <a:gd name="connsiteX20" fmla="*/ 766 w 4572000"/>
              <a:gd name="connsiteY20" fmla="*/ 1325865 h 3931877"/>
              <a:gd name="connsiteX21" fmla="*/ 1493930 w 4572000"/>
              <a:gd name="connsiteY21" fmla="*/ 1325865 h 3931877"/>
              <a:gd name="connsiteX22" fmla="*/ 1493930 w 4572000"/>
              <a:gd name="connsiteY22" fmla="*/ 2606011 h 3931877"/>
              <a:gd name="connsiteX23" fmla="*/ 766 w 4572000"/>
              <a:gd name="connsiteY23" fmla="*/ 2606011 h 3931877"/>
              <a:gd name="connsiteX24" fmla="*/ 3078836 w 4572000"/>
              <a:gd name="connsiteY24" fmla="*/ 0 h 3931877"/>
              <a:gd name="connsiteX25" fmla="*/ 4572000 w 4572000"/>
              <a:gd name="connsiteY25" fmla="*/ 0 h 3931877"/>
              <a:gd name="connsiteX26" fmla="*/ 4572000 w 4572000"/>
              <a:gd name="connsiteY26" fmla="*/ 1280146 h 3931877"/>
              <a:gd name="connsiteX27" fmla="*/ 3078836 w 4572000"/>
              <a:gd name="connsiteY27" fmla="*/ 1280146 h 3931877"/>
              <a:gd name="connsiteX28" fmla="*/ 1539418 w 4572000"/>
              <a:gd name="connsiteY28" fmla="*/ 0 h 3931877"/>
              <a:gd name="connsiteX29" fmla="*/ 3032582 w 4572000"/>
              <a:gd name="connsiteY29" fmla="*/ 0 h 3931877"/>
              <a:gd name="connsiteX30" fmla="*/ 3032582 w 4572000"/>
              <a:gd name="connsiteY30" fmla="*/ 1280146 h 3931877"/>
              <a:gd name="connsiteX31" fmla="*/ 1539418 w 4572000"/>
              <a:gd name="connsiteY31" fmla="*/ 1280146 h 3931877"/>
              <a:gd name="connsiteX32" fmla="*/ 0 w 4572000"/>
              <a:gd name="connsiteY32" fmla="*/ 0 h 3931877"/>
              <a:gd name="connsiteX33" fmla="*/ 1493164 w 4572000"/>
              <a:gd name="connsiteY33" fmla="*/ 0 h 3931877"/>
              <a:gd name="connsiteX34" fmla="*/ 1493164 w 4572000"/>
              <a:gd name="connsiteY34" fmla="*/ 1280146 h 3931877"/>
              <a:gd name="connsiteX35" fmla="*/ 0 w 4572000"/>
              <a:gd name="connsiteY35" fmla="*/ 1280146 h 393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572000" h="3931877">
                <a:moveTo>
                  <a:pt x="3078836" y="2651731"/>
                </a:moveTo>
                <a:lnTo>
                  <a:pt x="4572000" y="2651731"/>
                </a:lnTo>
                <a:lnTo>
                  <a:pt x="4572000" y="3931877"/>
                </a:lnTo>
                <a:lnTo>
                  <a:pt x="3078836" y="3931877"/>
                </a:lnTo>
                <a:close/>
                <a:moveTo>
                  <a:pt x="1540184" y="2651731"/>
                </a:moveTo>
                <a:lnTo>
                  <a:pt x="3033348" y="2651731"/>
                </a:lnTo>
                <a:lnTo>
                  <a:pt x="3033348" y="3931877"/>
                </a:lnTo>
                <a:lnTo>
                  <a:pt x="1540184" y="3931877"/>
                </a:lnTo>
                <a:close/>
                <a:moveTo>
                  <a:pt x="1532" y="2651731"/>
                </a:moveTo>
                <a:lnTo>
                  <a:pt x="1494696" y="2651731"/>
                </a:lnTo>
                <a:lnTo>
                  <a:pt x="1494696" y="3931877"/>
                </a:lnTo>
                <a:lnTo>
                  <a:pt x="1532" y="3931877"/>
                </a:lnTo>
                <a:close/>
                <a:moveTo>
                  <a:pt x="3078836" y="1325865"/>
                </a:moveTo>
                <a:lnTo>
                  <a:pt x="4572000" y="1325865"/>
                </a:lnTo>
                <a:lnTo>
                  <a:pt x="4572000" y="2606011"/>
                </a:lnTo>
                <a:lnTo>
                  <a:pt x="3078836" y="2606011"/>
                </a:lnTo>
                <a:close/>
                <a:moveTo>
                  <a:pt x="1539801" y="1325865"/>
                </a:moveTo>
                <a:lnTo>
                  <a:pt x="3032965" y="1325865"/>
                </a:lnTo>
                <a:lnTo>
                  <a:pt x="3032965" y="2606011"/>
                </a:lnTo>
                <a:lnTo>
                  <a:pt x="1539801" y="2606011"/>
                </a:lnTo>
                <a:close/>
                <a:moveTo>
                  <a:pt x="766" y="1325865"/>
                </a:moveTo>
                <a:lnTo>
                  <a:pt x="1493930" y="1325865"/>
                </a:lnTo>
                <a:lnTo>
                  <a:pt x="1493930" y="2606011"/>
                </a:lnTo>
                <a:lnTo>
                  <a:pt x="766" y="2606011"/>
                </a:lnTo>
                <a:close/>
                <a:moveTo>
                  <a:pt x="3078836" y="0"/>
                </a:moveTo>
                <a:lnTo>
                  <a:pt x="4572000" y="0"/>
                </a:lnTo>
                <a:lnTo>
                  <a:pt x="4572000" y="1280146"/>
                </a:lnTo>
                <a:lnTo>
                  <a:pt x="3078836" y="1280146"/>
                </a:lnTo>
                <a:close/>
                <a:moveTo>
                  <a:pt x="1539418" y="0"/>
                </a:moveTo>
                <a:lnTo>
                  <a:pt x="3032582" y="0"/>
                </a:lnTo>
                <a:lnTo>
                  <a:pt x="3032582" y="1280146"/>
                </a:lnTo>
                <a:lnTo>
                  <a:pt x="1539418" y="1280146"/>
                </a:lnTo>
                <a:close/>
                <a:moveTo>
                  <a:pt x="0" y="0"/>
                </a:moveTo>
                <a:lnTo>
                  <a:pt x="1493164" y="0"/>
                </a:lnTo>
                <a:lnTo>
                  <a:pt x="1493164" y="1280146"/>
                </a:lnTo>
                <a:lnTo>
                  <a:pt x="0" y="1280146"/>
                </a:lnTo>
                <a:close/>
              </a:path>
            </a:pathLst>
          </a:custGeom>
          <a:solidFill>
            <a:schemeClr val="tx2">
              <a:lumMod val="95000"/>
            </a:schemeClr>
          </a:solidFill>
        </p:spPr>
        <p:txBody>
          <a:bodyPr wrap="square" anchor="ctr" anchorCtr="0">
            <a:noAutofit/>
          </a:bodyPr>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1AD4F514-09D8-FF39-05C8-3F801D7D0BAD}"/>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3961EC8A-4423-97D8-A400-99AB5922DCD7}"/>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C4697264-27A9-67E3-2426-C56A49882496}"/>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4C8D3C11-1E47-4A2D-F000-DAF498648E14}"/>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DBDB8ADB-2E95-08B5-CC91-EE3C6BA989AC}"/>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2595378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artnership">
    <p:spTree>
      <p:nvGrpSpPr>
        <p:cNvPr id="1" name=""/>
        <p:cNvGrpSpPr/>
        <p:nvPr/>
      </p:nvGrpSpPr>
      <p:grpSpPr>
        <a:xfrm>
          <a:off x="0" y="0"/>
          <a:ext cx="0" cy="0"/>
          <a:chOff x="0" y="0"/>
          <a:chExt cx="0" cy="0"/>
        </a:xfrm>
      </p:grpSpPr>
      <p:grpSp>
        <p:nvGrpSpPr>
          <p:cNvPr id="21" name="Group 20"/>
          <p:cNvGrpSpPr/>
          <p:nvPr userDrawn="1"/>
        </p:nvGrpSpPr>
        <p:grpSpPr>
          <a:xfrm>
            <a:off x="10663724" y="-60056"/>
            <a:ext cx="3566127" cy="10681428"/>
            <a:chOff x="6743391" y="-40037"/>
            <a:chExt cx="2377418" cy="7120952"/>
          </a:xfrm>
          <a:solidFill>
            <a:schemeClr val="tx2">
              <a:lumMod val="75000"/>
              <a:lumOff val="25000"/>
            </a:schemeClr>
          </a:solidFill>
        </p:grpSpPr>
        <p:sp>
          <p:nvSpPr>
            <p:cNvPr id="22" name="Freeform 21"/>
            <p:cNvSpPr/>
            <p:nvPr/>
          </p:nvSpPr>
          <p:spPr>
            <a:xfrm rot="1200000">
              <a:off x="8197210" y="5091063"/>
              <a:ext cx="365760" cy="1765207"/>
            </a:xfrm>
            <a:custGeom>
              <a:avLst/>
              <a:gdLst>
                <a:gd name="connsiteX0" fmla="*/ 365760 w 365760"/>
                <a:gd name="connsiteY0" fmla="*/ 0 h 1765207"/>
                <a:gd name="connsiteX1" fmla="*/ 365760 w 365760"/>
                <a:gd name="connsiteY1" fmla="*/ 1632082 h 1765207"/>
                <a:gd name="connsiteX2" fmla="*/ 0 w 365760"/>
                <a:gd name="connsiteY2" fmla="*/ 1765207 h 1765207"/>
                <a:gd name="connsiteX3" fmla="*/ 0 w 365760"/>
                <a:gd name="connsiteY3" fmla="*/ 133126 h 1765207"/>
              </a:gdLst>
              <a:ahLst/>
              <a:cxnLst>
                <a:cxn ang="0">
                  <a:pos x="connsiteX0" y="connsiteY0"/>
                </a:cxn>
                <a:cxn ang="0">
                  <a:pos x="connsiteX1" y="connsiteY1"/>
                </a:cxn>
                <a:cxn ang="0">
                  <a:pos x="connsiteX2" y="connsiteY2"/>
                </a:cxn>
                <a:cxn ang="0">
                  <a:pos x="connsiteX3" y="connsiteY3"/>
                </a:cxn>
              </a:cxnLst>
              <a:rect l="l" t="t" r="r" b="b"/>
              <a:pathLst>
                <a:path w="365760" h="1765207">
                  <a:moveTo>
                    <a:pt x="365760" y="0"/>
                  </a:moveTo>
                  <a:lnTo>
                    <a:pt x="365760" y="1632082"/>
                  </a:lnTo>
                  <a:lnTo>
                    <a:pt x="0" y="1765207"/>
                  </a:lnTo>
                  <a:lnTo>
                    <a:pt x="0" y="133126"/>
                  </a:lnTo>
                  <a:close/>
                </a:path>
              </a:pathLst>
            </a:cu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3" name="Freeform 22"/>
            <p:cNvSpPr/>
            <p:nvPr/>
          </p:nvSpPr>
          <p:spPr>
            <a:xfrm rot="1200000">
              <a:off x="6743391" y="972631"/>
              <a:ext cx="365760" cy="4919577"/>
            </a:xfrm>
            <a:custGeom>
              <a:avLst/>
              <a:gdLst>
                <a:gd name="connsiteX0" fmla="*/ 365760 w 365760"/>
                <a:gd name="connsiteY0" fmla="*/ 0 h 4919577"/>
                <a:gd name="connsiteX1" fmla="*/ 365760 w 365760"/>
                <a:gd name="connsiteY1" fmla="*/ 4786451 h 4919577"/>
                <a:gd name="connsiteX2" fmla="*/ 0 w 365760"/>
                <a:gd name="connsiteY2" fmla="*/ 4919577 h 4919577"/>
                <a:gd name="connsiteX3" fmla="*/ 0 w 365760"/>
                <a:gd name="connsiteY3" fmla="*/ 133126 h 4919577"/>
              </a:gdLst>
              <a:ahLst/>
              <a:cxnLst>
                <a:cxn ang="0">
                  <a:pos x="connsiteX0" y="connsiteY0"/>
                </a:cxn>
                <a:cxn ang="0">
                  <a:pos x="connsiteX1" y="connsiteY1"/>
                </a:cxn>
                <a:cxn ang="0">
                  <a:pos x="connsiteX2" y="connsiteY2"/>
                </a:cxn>
                <a:cxn ang="0">
                  <a:pos x="connsiteX3" y="connsiteY3"/>
                </a:cxn>
              </a:cxnLst>
              <a:rect l="l" t="t" r="r" b="b"/>
              <a:pathLst>
                <a:path w="365760" h="4919577">
                  <a:moveTo>
                    <a:pt x="365760" y="0"/>
                  </a:moveTo>
                  <a:lnTo>
                    <a:pt x="365760" y="4786451"/>
                  </a:lnTo>
                  <a:lnTo>
                    <a:pt x="0" y="4919577"/>
                  </a:lnTo>
                  <a:lnTo>
                    <a:pt x="0" y="133126"/>
                  </a:lnTo>
                  <a:close/>
                </a:path>
              </a:pathLst>
            </a:cu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4" name="Freeform 23"/>
            <p:cNvSpPr/>
            <p:nvPr/>
          </p:nvSpPr>
          <p:spPr>
            <a:xfrm rot="1200000">
              <a:off x="7094507" y="2161338"/>
              <a:ext cx="365760" cy="4919577"/>
            </a:xfrm>
            <a:custGeom>
              <a:avLst/>
              <a:gdLst>
                <a:gd name="connsiteX0" fmla="*/ 365760 w 365760"/>
                <a:gd name="connsiteY0" fmla="*/ 0 h 4919577"/>
                <a:gd name="connsiteX1" fmla="*/ 365760 w 365760"/>
                <a:gd name="connsiteY1" fmla="*/ 4786451 h 4919577"/>
                <a:gd name="connsiteX2" fmla="*/ 0 w 365760"/>
                <a:gd name="connsiteY2" fmla="*/ 4919577 h 4919577"/>
                <a:gd name="connsiteX3" fmla="*/ 0 w 365760"/>
                <a:gd name="connsiteY3" fmla="*/ 133126 h 4919577"/>
              </a:gdLst>
              <a:ahLst/>
              <a:cxnLst>
                <a:cxn ang="0">
                  <a:pos x="connsiteX0" y="connsiteY0"/>
                </a:cxn>
                <a:cxn ang="0">
                  <a:pos x="connsiteX1" y="connsiteY1"/>
                </a:cxn>
                <a:cxn ang="0">
                  <a:pos x="connsiteX2" y="connsiteY2"/>
                </a:cxn>
                <a:cxn ang="0">
                  <a:pos x="connsiteX3" y="connsiteY3"/>
                </a:cxn>
              </a:cxnLst>
              <a:rect l="l" t="t" r="r" b="b"/>
              <a:pathLst>
                <a:path w="365760" h="4919577">
                  <a:moveTo>
                    <a:pt x="365760" y="0"/>
                  </a:moveTo>
                  <a:lnTo>
                    <a:pt x="365760" y="4786451"/>
                  </a:lnTo>
                  <a:lnTo>
                    <a:pt x="0" y="4919577"/>
                  </a:lnTo>
                  <a:lnTo>
                    <a:pt x="0" y="133126"/>
                  </a:lnTo>
                  <a:close/>
                </a:path>
              </a:pathLst>
            </a:cu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5" name="Freeform 24"/>
            <p:cNvSpPr/>
            <p:nvPr/>
          </p:nvSpPr>
          <p:spPr>
            <a:xfrm rot="1200000">
              <a:off x="8755049" y="-40037"/>
              <a:ext cx="365760" cy="4919577"/>
            </a:xfrm>
            <a:custGeom>
              <a:avLst/>
              <a:gdLst>
                <a:gd name="connsiteX0" fmla="*/ 365760 w 365760"/>
                <a:gd name="connsiteY0" fmla="*/ 0 h 4919577"/>
                <a:gd name="connsiteX1" fmla="*/ 365760 w 365760"/>
                <a:gd name="connsiteY1" fmla="*/ 4786451 h 4919577"/>
                <a:gd name="connsiteX2" fmla="*/ 0 w 365760"/>
                <a:gd name="connsiteY2" fmla="*/ 4919577 h 4919577"/>
                <a:gd name="connsiteX3" fmla="*/ 0 w 365760"/>
                <a:gd name="connsiteY3" fmla="*/ 133126 h 4919577"/>
              </a:gdLst>
              <a:ahLst/>
              <a:cxnLst>
                <a:cxn ang="0">
                  <a:pos x="connsiteX0" y="connsiteY0"/>
                </a:cxn>
                <a:cxn ang="0">
                  <a:pos x="connsiteX1" y="connsiteY1"/>
                </a:cxn>
                <a:cxn ang="0">
                  <a:pos x="connsiteX2" y="connsiteY2"/>
                </a:cxn>
                <a:cxn ang="0">
                  <a:pos x="connsiteX3" y="connsiteY3"/>
                </a:cxn>
              </a:cxnLst>
              <a:rect l="l" t="t" r="r" b="b"/>
              <a:pathLst>
                <a:path w="365760" h="4919577">
                  <a:moveTo>
                    <a:pt x="365760" y="0"/>
                  </a:moveTo>
                  <a:lnTo>
                    <a:pt x="365760" y="4786451"/>
                  </a:lnTo>
                  <a:lnTo>
                    <a:pt x="0" y="4919577"/>
                  </a:lnTo>
                  <a:lnTo>
                    <a:pt x="0" y="133126"/>
                  </a:lnTo>
                  <a:close/>
                </a:path>
              </a:pathLst>
            </a:cu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sp>
        <p:nvSpPr>
          <p:cNvPr id="20" name="Picture Placeholder 19"/>
          <p:cNvSpPr>
            <a:spLocks noGrp="1"/>
          </p:cNvSpPr>
          <p:nvPr userDrawn="1">
            <p:ph type="pic" sz="quarter" idx="10"/>
          </p:nvPr>
        </p:nvSpPr>
        <p:spPr>
          <a:xfrm>
            <a:off x="9600407" y="256286"/>
            <a:ext cx="6950153" cy="9649718"/>
          </a:xfrm>
          <a:custGeom>
            <a:avLst/>
            <a:gdLst>
              <a:gd name="connsiteX0" fmla="*/ 3375866 w 4633435"/>
              <a:gd name="connsiteY0" fmla="*/ 1948335 h 6433145"/>
              <a:gd name="connsiteX1" fmla="*/ 1743529 w 4633435"/>
              <a:gd name="connsiteY1" fmla="*/ 6433145 h 6433145"/>
              <a:gd name="connsiteX2" fmla="*/ 1354296 w 4633435"/>
              <a:gd name="connsiteY2" fmla="*/ 6433145 h 6433145"/>
              <a:gd name="connsiteX3" fmla="*/ 2986632 w 4633435"/>
              <a:gd name="connsiteY3" fmla="*/ 1948336 h 6433145"/>
              <a:gd name="connsiteX4" fmla="*/ 1927309 w 4633435"/>
              <a:gd name="connsiteY4" fmla="*/ 1085245 h 6433145"/>
              <a:gd name="connsiteX5" fmla="*/ 389233 w 4633435"/>
              <a:gd name="connsiteY5" fmla="*/ 5311073 h 6433145"/>
              <a:gd name="connsiteX6" fmla="*/ 0 w 4633435"/>
              <a:gd name="connsiteY6" fmla="*/ 5311073 h 6433145"/>
              <a:gd name="connsiteX7" fmla="*/ 1538076 w 4633435"/>
              <a:gd name="connsiteY7" fmla="*/ 1085245 h 6433145"/>
              <a:gd name="connsiteX8" fmla="*/ 4144614 w 4633435"/>
              <a:gd name="connsiteY8" fmla="*/ 1054143 h 6433145"/>
              <a:gd name="connsiteX9" fmla="*/ 2240188 w 4633435"/>
              <a:gd name="connsiteY9" fmla="*/ 6286513 h 6433145"/>
              <a:gd name="connsiteX10" fmla="*/ 1850955 w 4633435"/>
              <a:gd name="connsiteY10" fmla="*/ 6286512 h 6433145"/>
              <a:gd name="connsiteX11" fmla="*/ 3755381 w 4633435"/>
              <a:gd name="connsiteY11" fmla="*/ 1054144 h 6433145"/>
              <a:gd name="connsiteX12" fmla="*/ 4633435 w 4633435"/>
              <a:gd name="connsiteY12" fmla="*/ 929046 h 6433145"/>
              <a:gd name="connsiteX13" fmla="*/ 2931731 w 4633435"/>
              <a:gd name="connsiteY13" fmla="*/ 5604439 h 6433145"/>
              <a:gd name="connsiteX14" fmla="*/ 2542497 w 4633435"/>
              <a:gd name="connsiteY14" fmla="*/ 5604441 h 6433145"/>
              <a:gd name="connsiteX15" fmla="*/ 4244201 w 4633435"/>
              <a:gd name="connsiteY15" fmla="*/ 929046 h 6433145"/>
              <a:gd name="connsiteX16" fmla="*/ 2556829 w 4633435"/>
              <a:gd name="connsiteY16" fmla="*/ 693359 h 6433145"/>
              <a:gd name="connsiteX17" fmla="*/ 2946062 w 4633435"/>
              <a:gd name="connsiteY17" fmla="*/ 693360 h 6433145"/>
              <a:gd name="connsiteX18" fmla="*/ 1105166 w 4633435"/>
              <a:gd name="connsiteY18" fmla="*/ 5751182 h 6433145"/>
              <a:gd name="connsiteX19" fmla="*/ 715932 w 4633435"/>
              <a:gd name="connsiteY19" fmla="*/ 5751182 h 6433145"/>
              <a:gd name="connsiteX20" fmla="*/ 3117220 w 4633435"/>
              <a:gd name="connsiteY20" fmla="*/ 371622 h 6433145"/>
              <a:gd name="connsiteX21" fmla="*/ 3506455 w 4633435"/>
              <a:gd name="connsiteY21" fmla="*/ 371623 h 6433145"/>
              <a:gd name="connsiteX22" fmla="*/ 1733179 w 4633435"/>
              <a:gd name="connsiteY22" fmla="*/ 5243655 h 6433145"/>
              <a:gd name="connsiteX23" fmla="*/ 1343944 w 4633435"/>
              <a:gd name="connsiteY23" fmla="*/ 5243655 h 6433145"/>
              <a:gd name="connsiteX24" fmla="*/ 2755136 w 4633435"/>
              <a:gd name="connsiteY24" fmla="*/ 0 h 6433145"/>
              <a:gd name="connsiteX25" fmla="*/ 525012 w 4633435"/>
              <a:gd name="connsiteY25" fmla="*/ 6127216 h 6433145"/>
              <a:gd name="connsiteX26" fmla="*/ 135778 w 4633435"/>
              <a:gd name="connsiteY26" fmla="*/ 6127217 h 6433145"/>
              <a:gd name="connsiteX27" fmla="*/ 2365902 w 4633435"/>
              <a:gd name="connsiteY27" fmla="*/ 1 h 643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33435" h="6433145">
                <a:moveTo>
                  <a:pt x="3375866" y="1948335"/>
                </a:moveTo>
                <a:lnTo>
                  <a:pt x="1743529" y="6433145"/>
                </a:lnTo>
                <a:lnTo>
                  <a:pt x="1354296" y="6433145"/>
                </a:lnTo>
                <a:lnTo>
                  <a:pt x="2986632" y="1948336"/>
                </a:lnTo>
                <a:close/>
                <a:moveTo>
                  <a:pt x="1927309" y="1085245"/>
                </a:moveTo>
                <a:lnTo>
                  <a:pt x="389233" y="5311073"/>
                </a:lnTo>
                <a:lnTo>
                  <a:pt x="0" y="5311073"/>
                </a:lnTo>
                <a:lnTo>
                  <a:pt x="1538076" y="1085245"/>
                </a:lnTo>
                <a:close/>
                <a:moveTo>
                  <a:pt x="4144614" y="1054143"/>
                </a:moveTo>
                <a:lnTo>
                  <a:pt x="2240188" y="6286513"/>
                </a:lnTo>
                <a:lnTo>
                  <a:pt x="1850955" y="6286512"/>
                </a:lnTo>
                <a:lnTo>
                  <a:pt x="3755381" y="1054144"/>
                </a:lnTo>
                <a:close/>
                <a:moveTo>
                  <a:pt x="4633435" y="929046"/>
                </a:moveTo>
                <a:lnTo>
                  <a:pt x="2931731" y="5604439"/>
                </a:lnTo>
                <a:lnTo>
                  <a:pt x="2542497" y="5604441"/>
                </a:lnTo>
                <a:lnTo>
                  <a:pt x="4244201" y="929046"/>
                </a:lnTo>
                <a:close/>
                <a:moveTo>
                  <a:pt x="2556829" y="693359"/>
                </a:moveTo>
                <a:lnTo>
                  <a:pt x="2946062" y="693360"/>
                </a:lnTo>
                <a:lnTo>
                  <a:pt x="1105166" y="5751182"/>
                </a:lnTo>
                <a:lnTo>
                  <a:pt x="715932" y="5751182"/>
                </a:lnTo>
                <a:close/>
                <a:moveTo>
                  <a:pt x="3117220" y="371622"/>
                </a:moveTo>
                <a:lnTo>
                  <a:pt x="3506455" y="371623"/>
                </a:lnTo>
                <a:lnTo>
                  <a:pt x="1733179" y="5243655"/>
                </a:lnTo>
                <a:lnTo>
                  <a:pt x="1343944" y="5243655"/>
                </a:lnTo>
                <a:close/>
                <a:moveTo>
                  <a:pt x="2755136" y="0"/>
                </a:moveTo>
                <a:lnTo>
                  <a:pt x="525012" y="6127216"/>
                </a:lnTo>
                <a:lnTo>
                  <a:pt x="135778" y="6127217"/>
                </a:lnTo>
                <a:lnTo>
                  <a:pt x="2365902" y="1"/>
                </a:lnTo>
                <a:close/>
              </a:path>
            </a:pathLst>
          </a:custGeom>
          <a:solidFill>
            <a:schemeClr val="tx2">
              <a:lumMod val="95000"/>
            </a:schemeClr>
          </a:solidFill>
        </p:spPr>
        <p:txBody>
          <a:bodyPr wrap="square" anchor="ctr" anchorCtr="0">
            <a:noAutofit/>
          </a:bodyPr>
          <a:lstStyle>
            <a:lvl1pPr algn="ctr">
              <a:defRPr/>
            </a:lvl1pPr>
          </a:lstStyle>
          <a:p>
            <a:r>
              <a:rPr lang="en-US" dirty="0"/>
              <a:t>Click icon to add picture</a:t>
            </a:r>
          </a:p>
        </p:txBody>
      </p:sp>
      <p:sp>
        <p:nvSpPr>
          <p:cNvPr id="17" name="Title 1"/>
          <p:cNvSpPr>
            <a:spLocks noGrp="1"/>
          </p:cNvSpPr>
          <p:nvPr>
            <p:ph type="title"/>
          </p:nvPr>
        </p:nvSpPr>
        <p:spPr>
          <a:xfrm>
            <a:off x="1188807" y="710879"/>
            <a:ext cx="12069948" cy="685800"/>
          </a:xfrm>
        </p:spPr>
        <p:txBody>
          <a:bodyPr/>
          <a:lstStyle>
            <a:lvl1pPr>
              <a:defRPr>
                <a:solidFill>
                  <a:schemeClr val="bg1"/>
                </a:solidFill>
              </a:defRPr>
            </a:lvl1pPr>
          </a:lstStyle>
          <a:p>
            <a:r>
              <a:rPr lang="en-US"/>
              <a:t>Click to edit Master title style</a:t>
            </a:r>
          </a:p>
        </p:txBody>
      </p:sp>
      <p:grpSp>
        <p:nvGrpSpPr>
          <p:cNvPr id="2" name="Group 1">
            <a:extLst>
              <a:ext uri="{FF2B5EF4-FFF2-40B4-BE49-F238E27FC236}">
                <a16:creationId xmlns:a16="http://schemas.microsoft.com/office/drawing/2014/main" id="{0C10D34E-0EEE-F665-1A40-A09A77A4C1F7}"/>
              </a:ext>
            </a:extLst>
          </p:cNvPr>
          <p:cNvGrpSpPr/>
          <p:nvPr userDrawn="1"/>
        </p:nvGrpSpPr>
        <p:grpSpPr>
          <a:xfrm>
            <a:off x="1231671" y="1390824"/>
            <a:ext cx="754371" cy="137160"/>
            <a:chOff x="792538" y="868707"/>
            <a:chExt cx="502914" cy="91440"/>
          </a:xfrm>
        </p:grpSpPr>
        <p:sp>
          <p:nvSpPr>
            <p:cNvPr id="3" name="Oval 2">
              <a:extLst>
                <a:ext uri="{FF2B5EF4-FFF2-40B4-BE49-F238E27FC236}">
                  <a16:creationId xmlns:a16="http://schemas.microsoft.com/office/drawing/2014/main" id="{EDC1CD81-0A54-6497-41FA-16A36365986F}"/>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4" name="Oval 3">
              <a:extLst>
                <a:ext uri="{FF2B5EF4-FFF2-40B4-BE49-F238E27FC236}">
                  <a16:creationId xmlns:a16="http://schemas.microsoft.com/office/drawing/2014/main" id="{ED26B747-DC9E-A8C7-1B6B-DC795F85FA02}"/>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6B962202-B6B2-5B3B-FD40-B589D1BD1277}"/>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6" name="Oval 5">
              <a:extLst>
                <a:ext uri="{FF2B5EF4-FFF2-40B4-BE49-F238E27FC236}">
                  <a16:creationId xmlns:a16="http://schemas.microsoft.com/office/drawing/2014/main" id="{38E4BBB0-F5B9-4ACA-F5ED-CD175CDC576F}"/>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33607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Horizontal)">
                                      <p:cBhvr>
                                        <p:cTn id="7" dur="1000"/>
                                        <p:tgtEl>
                                          <p:spTgt spid="21"/>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outHorizontal)">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ducts 1">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1" name="Picture Placeholder 16"/>
          <p:cNvSpPr>
            <a:spLocks noGrp="1"/>
          </p:cNvSpPr>
          <p:nvPr>
            <p:ph type="pic" sz="quarter" idx="17"/>
          </p:nvPr>
        </p:nvSpPr>
        <p:spPr>
          <a:xfrm>
            <a:off x="1188807" y="2674647"/>
            <a:ext cx="4937760" cy="3291840"/>
          </a:xfrm>
          <a:solidFill>
            <a:schemeClr val="tx2">
              <a:lumMod val="85000"/>
            </a:schemeClr>
          </a:solidFill>
          <a:ln>
            <a:noFill/>
          </a:ln>
        </p:spPr>
        <p:txBody>
          <a:bodyPr anchor="ctr" anchorCtr="0"/>
          <a:lstStyle>
            <a:lvl1pPr algn="ctr">
              <a:defRPr/>
            </a:lvl1pPr>
          </a:lstStyle>
          <a:p>
            <a:r>
              <a:rPr lang="en-US" dirty="0"/>
              <a:t>Click icon to add picture</a:t>
            </a:r>
          </a:p>
        </p:txBody>
      </p:sp>
      <p:sp>
        <p:nvSpPr>
          <p:cNvPr id="22" name="Picture Placeholder 16"/>
          <p:cNvSpPr>
            <a:spLocks noGrp="1"/>
          </p:cNvSpPr>
          <p:nvPr>
            <p:ph type="pic" sz="quarter" idx="18"/>
          </p:nvPr>
        </p:nvSpPr>
        <p:spPr>
          <a:xfrm>
            <a:off x="6675093" y="2674647"/>
            <a:ext cx="4937760" cy="3291840"/>
          </a:xfrm>
          <a:solidFill>
            <a:schemeClr val="tx2">
              <a:lumMod val="85000"/>
            </a:schemeClr>
          </a:solidFill>
          <a:ln>
            <a:noFill/>
          </a:ln>
        </p:spPr>
        <p:txBody>
          <a:bodyPr anchor="ctr" anchorCtr="0"/>
          <a:lstStyle>
            <a:lvl1pPr algn="ctr">
              <a:defRPr/>
            </a:lvl1pPr>
          </a:lstStyle>
          <a:p>
            <a:r>
              <a:rPr lang="en-US" dirty="0"/>
              <a:t>Click icon to add picture</a:t>
            </a:r>
          </a:p>
        </p:txBody>
      </p:sp>
      <p:sp>
        <p:nvSpPr>
          <p:cNvPr id="23" name="Picture Placeholder 16"/>
          <p:cNvSpPr>
            <a:spLocks noGrp="1"/>
          </p:cNvSpPr>
          <p:nvPr>
            <p:ph type="pic" sz="quarter" idx="19"/>
          </p:nvPr>
        </p:nvSpPr>
        <p:spPr>
          <a:xfrm>
            <a:off x="12161433" y="2674647"/>
            <a:ext cx="4937760" cy="3291840"/>
          </a:xfrm>
          <a:solidFill>
            <a:schemeClr val="tx2">
              <a:lumMod val="85000"/>
            </a:schemeClr>
          </a:solidFill>
          <a:ln>
            <a:noFill/>
          </a:ln>
        </p:spPr>
        <p:txBody>
          <a:bodyPr anchor="ctr" anchorCtr="0"/>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2DC3C904-3812-BF0A-1832-D644272E48F3}"/>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ACF433DD-A779-D66F-2C63-D820FC98546D}"/>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40E64071-2CF5-0094-6BEA-948B79CC10E8}"/>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55AF781C-251A-3D94-48DE-55A8CC19ED89}"/>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6EA1B3D2-1629-3DD9-F5DF-DF1856CF4FD4}"/>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229718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ducts 2">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1" name="Picture Placeholder 16"/>
          <p:cNvSpPr>
            <a:spLocks noGrp="1"/>
          </p:cNvSpPr>
          <p:nvPr>
            <p:ph type="pic" sz="quarter" idx="15"/>
          </p:nvPr>
        </p:nvSpPr>
        <p:spPr>
          <a:xfrm>
            <a:off x="1188807" y="2537489"/>
            <a:ext cx="3840480" cy="3017520"/>
          </a:xfrm>
          <a:solidFill>
            <a:schemeClr val="tx2">
              <a:lumMod val="85000"/>
            </a:schemeClr>
          </a:solidFill>
          <a:ln>
            <a:noFill/>
          </a:ln>
        </p:spPr>
        <p:txBody>
          <a:bodyPr anchor="ctr" anchorCtr="0"/>
          <a:lstStyle>
            <a:lvl1pPr algn="ctr">
              <a:defRPr/>
            </a:lvl1pPr>
          </a:lstStyle>
          <a:p>
            <a:r>
              <a:rPr lang="en-US" dirty="0"/>
              <a:t>Click icon to add picture</a:t>
            </a:r>
          </a:p>
        </p:txBody>
      </p:sp>
      <p:sp>
        <p:nvSpPr>
          <p:cNvPr id="12" name="Picture Placeholder 16"/>
          <p:cNvSpPr>
            <a:spLocks noGrp="1"/>
          </p:cNvSpPr>
          <p:nvPr>
            <p:ph type="pic" sz="quarter" idx="16"/>
          </p:nvPr>
        </p:nvSpPr>
        <p:spPr>
          <a:xfrm>
            <a:off x="9418233" y="2537489"/>
            <a:ext cx="3840480" cy="3017520"/>
          </a:xfrm>
          <a:solidFill>
            <a:schemeClr val="tx2">
              <a:lumMod val="85000"/>
            </a:schemeClr>
          </a:solidFill>
          <a:ln>
            <a:noFill/>
          </a:ln>
        </p:spPr>
        <p:txBody>
          <a:bodyPr anchor="ctr" anchorCtr="0"/>
          <a:lstStyle>
            <a:lvl1pPr algn="ctr">
              <a:defRPr/>
            </a:lvl1pPr>
          </a:lstStyle>
          <a:p>
            <a:r>
              <a:rPr lang="en-US" dirty="0"/>
              <a:t>Click icon to add picture</a:t>
            </a:r>
          </a:p>
        </p:txBody>
      </p:sp>
      <p:sp>
        <p:nvSpPr>
          <p:cNvPr id="13" name="Picture Placeholder 16"/>
          <p:cNvSpPr>
            <a:spLocks noGrp="1"/>
          </p:cNvSpPr>
          <p:nvPr>
            <p:ph type="pic" sz="quarter" idx="17"/>
          </p:nvPr>
        </p:nvSpPr>
        <p:spPr>
          <a:xfrm>
            <a:off x="1188849" y="6103610"/>
            <a:ext cx="3840480" cy="3017520"/>
          </a:xfrm>
          <a:solidFill>
            <a:schemeClr val="tx2">
              <a:lumMod val="85000"/>
            </a:schemeClr>
          </a:solidFill>
          <a:ln>
            <a:noFill/>
          </a:ln>
        </p:spPr>
        <p:txBody>
          <a:bodyPr anchor="ctr" anchorCtr="0"/>
          <a:lstStyle>
            <a:lvl1pPr algn="ctr">
              <a:defRPr/>
            </a:lvl1pPr>
          </a:lstStyle>
          <a:p>
            <a:r>
              <a:rPr lang="en-US" dirty="0"/>
              <a:t>Click icon to add picture</a:t>
            </a:r>
          </a:p>
        </p:txBody>
      </p:sp>
      <p:sp>
        <p:nvSpPr>
          <p:cNvPr id="14" name="Picture Placeholder 16"/>
          <p:cNvSpPr>
            <a:spLocks noGrp="1"/>
          </p:cNvSpPr>
          <p:nvPr>
            <p:ph type="pic" sz="quarter" idx="18"/>
          </p:nvPr>
        </p:nvSpPr>
        <p:spPr>
          <a:xfrm>
            <a:off x="9418275" y="6103610"/>
            <a:ext cx="3840480" cy="3017520"/>
          </a:xfrm>
          <a:solidFill>
            <a:schemeClr val="tx2">
              <a:lumMod val="85000"/>
            </a:schemeClr>
          </a:solidFill>
          <a:ln>
            <a:noFill/>
          </a:ln>
        </p:spPr>
        <p:txBody>
          <a:bodyPr anchor="ctr" anchorCtr="0"/>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30CDBAFC-D998-F385-9793-CDEA5B56E0AA}"/>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E11A4126-6996-4DAA-6C08-E2AC88953D5F}"/>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8130228F-73E7-9DAC-58A6-C3177362FB43}"/>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5" name="Oval 14">
              <a:extLst>
                <a:ext uri="{FF2B5EF4-FFF2-40B4-BE49-F238E27FC236}">
                  <a16:creationId xmlns:a16="http://schemas.microsoft.com/office/drawing/2014/main" id="{39994E5C-FEE2-B5DD-7505-EA2878A70790}"/>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6" name="Oval 15">
              <a:extLst>
                <a:ext uri="{FF2B5EF4-FFF2-40B4-BE49-F238E27FC236}">
                  <a16:creationId xmlns:a16="http://schemas.microsoft.com/office/drawing/2014/main" id="{EAA234DA-DC37-0FA3-897A-CEABA40E3CD4}"/>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687906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tailed Products">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5" name="Picture Placeholder 16"/>
          <p:cNvSpPr>
            <a:spLocks noGrp="1"/>
          </p:cNvSpPr>
          <p:nvPr>
            <p:ph type="pic" sz="quarter" idx="15"/>
          </p:nvPr>
        </p:nvSpPr>
        <p:spPr>
          <a:xfrm>
            <a:off x="1325924" y="2674575"/>
            <a:ext cx="8778186" cy="6446520"/>
          </a:xfrm>
          <a:solidFill>
            <a:schemeClr val="tx2">
              <a:lumMod val="85000"/>
            </a:schemeClr>
          </a:solidFill>
          <a:ln>
            <a:noFill/>
          </a:ln>
          <a:effectLst/>
        </p:spPr>
        <p:txBody>
          <a:bodyPr anchor="ctr" anchorCtr="0"/>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E2F5D076-3566-FA47-50F9-9D62D8D04F50}"/>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EB9AF8F5-88E5-E6FE-73C1-0424D372A873}"/>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B0DD31C2-53FF-6A14-7E63-06915441A553}"/>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9127C5FB-E363-9560-855E-205B396AF4D4}"/>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8ECC2F85-34F8-8F9A-E875-FF080932EA38}"/>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2927309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rvices 1">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7" name="Title 1"/>
          <p:cNvSpPr>
            <a:spLocks noGrp="1"/>
          </p:cNvSpPr>
          <p:nvPr>
            <p:ph type="title"/>
          </p:nvPr>
        </p:nvSpPr>
        <p:spPr>
          <a:xfrm>
            <a:off x="1188807" y="710879"/>
            <a:ext cx="12069948" cy="685800"/>
          </a:xfrm>
        </p:spPr>
        <p:txBody>
          <a:bodyPr/>
          <a:lstStyle>
            <a:lvl1pPr>
              <a:defRPr>
                <a:solidFill>
                  <a:schemeClr val="bg1"/>
                </a:solidFill>
              </a:defRPr>
            </a:lvl1pPr>
          </a:lstStyle>
          <a:p>
            <a:r>
              <a:rPr lang="en-US"/>
              <a:t>Click to edit Master title style</a:t>
            </a:r>
          </a:p>
        </p:txBody>
      </p:sp>
      <p:sp>
        <p:nvSpPr>
          <p:cNvPr id="14" name="Rectangle 13"/>
          <p:cNvSpPr/>
          <p:nvPr userDrawn="1"/>
        </p:nvSpPr>
        <p:spPr>
          <a:xfrm>
            <a:off x="4370876" y="2537933"/>
            <a:ext cx="3182112" cy="3291599"/>
          </a:xfrm>
          <a:prstGeom prst="rect">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5" name="Rectangle 14"/>
          <p:cNvSpPr/>
          <p:nvPr userDrawn="1"/>
        </p:nvSpPr>
        <p:spPr>
          <a:xfrm>
            <a:off x="10735013" y="2537933"/>
            <a:ext cx="3182112" cy="3291599"/>
          </a:xfrm>
          <a:prstGeom prst="rect">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6" name="Rectangle 15"/>
          <p:cNvSpPr/>
          <p:nvPr userDrawn="1"/>
        </p:nvSpPr>
        <p:spPr>
          <a:xfrm>
            <a:off x="1188807" y="5830015"/>
            <a:ext cx="3182112" cy="3291599"/>
          </a:xfrm>
          <a:prstGeom prst="rect">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9" name="Rectangle 28"/>
          <p:cNvSpPr/>
          <p:nvPr userDrawn="1"/>
        </p:nvSpPr>
        <p:spPr>
          <a:xfrm>
            <a:off x="7552944" y="5830015"/>
            <a:ext cx="3182112" cy="3291599"/>
          </a:xfrm>
          <a:prstGeom prst="rect">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30" name="Rectangle 29"/>
          <p:cNvSpPr/>
          <p:nvPr userDrawn="1"/>
        </p:nvSpPr>
        <p:spPr>
          <a:xfrm>
            <a:off x="13917081" y="5830015"/>
            <a:ext cx="3182112" cy="3291599"/>
          </a:xfrm>
          <a:prstGeom prst="rect">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32" name="Picture Placeholder 3"/>
          <p:cNvSpPr>
            <a:spLocks noGrp="1"/>
          </p:cNvSpPr>
          <p:nvPr>
            <p:ph type="pic" sz="quarter" idx="14"/>
          </p:nvPr>
        </p:nvSpPr>
        <p:spPr>
          <a:xfrm>
            <a:off x="4370876" y="2537489"/>
            <a:ext cx="3182112" cy="3291840"/>
          </a:xfrm>
          <a:solidFill>
            <a:schemeClr val="tx2">
              <a:lumMod val="85000"/>
            </a:schemeClr>
          </a:solidFill>
        </p:spPr>
        <p:txBody>
          <a:bodyPr anchor="ctr" anchorCtr="0"/>
          <a:lstStyle>
            <a:lvl1pPr algn="ctr">
              <a:defRPr/>
            </a:lvl1pPr>
          </a:lstStyle>
          <a:p>
            <a:r>
              <a:rPr lang="en-US" dirty="0"/>
              <a:t>Click icon to add picture</a:t>
            </a:r>
          </a:p>
        </p:txBody>
      </p:sp>
      <p:sp>
        <p:nvSpPr>
          <p:cNvPr id="34" name="Picture Placeholder 3"/>
          <p:cNvSpPr>
            <a:spLocks noGrp="1"/>
          </p:cNvSpPr>
          <p:nvPr>
            <p:ph type="pic" sz="quarter" idx="16"/>
          </p:nvPr>
        </p:nvSpPr>
        <p:spPr>
          <a:xfrm>
            <a:off x="10735013" y="2537560"/>
            <a:ext cx="3182112" cy="3291840"/>
          </a:xfrm>
          <a:solidFill>
            <a:schemeClr val="tx2">
              <a:lumMod val="85000"/>
            </a:schemeClr>
          </a:solidFill>
        </p:spPr>
        <p:txBody>
          <a:bodyPr anchor="ctr" anchorCtr="0"/>
          <a:lstStyle>
            <a:lvl1pPr algn="ctr">
              <a:defRPr/>
            </a:lvl1pPr>
          </a:lstStyle>
          <a:p>
            <a:r>
              <a:rPr lang="en-US" dirty="0"/>
              <a:t>Click icon to add picture</a:t>
            </a:r>
          </a:p>
        </p:txBody>
      </p:sp>
      <p:sp>
        <p:nvSpPr>
          <p:cNvPr id="36" name="Picture Placeholder 3"/>
          <p:cNvSpPr>
            <a:spLocks noGrp="1"/>
          </p:cNvSpPr>
          <p:nvPr>
            <p:ph type="pic" sz="quarter" idx="18"/>
          </p:nvPr>
        </p:nvSpPr>
        <p:spPr>
          <a:xfrm>
            <a:off x="1188807" y="5829293"/>
            <a:ext cx="3182112" cy="3291840"/>
          </a:xfrm>
          <a:solidFill>
            <a:schemeClr val="tx2">
              <a:lumMod val="85000"/>
            </a:schemeClr>
          </a:solidFill>
        </p:spPr>
        <p:txBody>
          <a:bodyPr anchor="ctr" anchorCtr="0"/>
          <a:lstStyle>
            <a:lvl1pPr algn="ctr">
              <a:defRPr/>
            </a:lvl1pPr>
          </a:lstStyle>
          <a:p>
            <a:r>
              <a:rPr lang="en-US" dirty="0"/>
              <a:t>Click icon to add picture</a:t>
            </a:r>
          </a:p>
        </p:txBody>
      </p:sp>
      <p:sp>
        <p:nvSpPr>
          <p:cNvPr id="38" name="Picture Placeholder 3"/>
          <p:cNvSpPr>
            <a:spLocks noGrp="1"/>
          </p:cNvSpPr>
          <p:nvPr>
            <p:ph type="pic" sz="quarter" idx="20"/>
          </p:nvPr>
        </p:nvSpPr>
        <p:spPr>
          <a:xfrm>
            <a:off x="7552944" y="5829365"/>
            <a:ext cx="3182112" cy="3291840"/>
          </a:xfrm>
          <a:solidFill>
            <a:schemeClr val="tx2">
              <a:lumMod val="85000"/>
            </a:schemeClr>
          </a:solidFill>
        </p:spPr>
        <p:txBody>
          <a:bodyPr anchor="ctr" anchorCtr="0"/>
          <a:lstStyle>
            <a:lvl1pPr algn="ctr">
              <a:defRPr/>
            </a:lvl1pPr>
          </a:lstStyle>
          <a:p>
            <a:r>
              <a:rPr lang="en-US" dirty="0"/>
              <a:t>Click icon to add picture</a:t>
            </a:r>
          </a:p>
        </p:txBody>
      </p:sp>
      <p:sp>
        <p:nvSpPr>
          <p:cNvPr id="40" name="Picture Placeholder 3"/>
          <p:cNvSpPr>
            <a:spLocks noGrp="1"/>
          </p:cNvSpPr>
          <p:nvPr>
            <p:ph type="pic" sz="quarter" idx="22"/>
          </p:nvPr>
        </p:nvSpPr>
        <p:spPr>
          <a:xfrm>
            <a:off x="13917081" y="5829437"/>
            <a:ext cx="3182112" cy="3291840"/>
          </a:xfrm>
          <a:solidFill>
            <a:schemeClr val="tx2">
              <a:lumMod val="85000"/>
            </a:schemeClr>
          </a:solidFill>
        </p:spPr>
        <p:txBody>
          <a:bodyPr anchor="ctr" anchorCtr="0"/>
          <a:lstStyle>
            <a:lvl1pPr algn="ctr">
              <a:defRPr/>
            </a:lvl1pPr>
          </a:lstStyle>
          <a:p>
            <a:r>
              <a:rPr lang="en-US" dirty="0"/>
              <a:t>Click icon to add picture</a:t>
            </a:r>
          </a:p>
        </p:txBody>
      </p:sp>
      <p:grpSp>
        <p:nvGrpSpPr>
          <p:cNvPr id="2" name="Group 1">
            <a:extLst>
              <a:ext uri="{FF2B5EF4-FFF2-40B4-BE49-F238E27FC236}">
                <a16:creationId xmlns:a16="http://schemas.microsoft.com/office/drawing/2014/main" id="{C956CC39-6E7B-C1B7-C239-80E793AEE4DA}"/>
              </a:ext>
            </a:extLst>
          </p:cNvPr>
          <p:cNvGrpSpPr/>
          <p:nvPr userDrawn="1"/>
        </p:nvGrpSpPr>
        <p:grpSpPr>
          <a:xfrm>
            <a:off x="1231671" y="1390824"/>
            <a:ext cx="754371" cy="137160"/>
            <a:chOff x="792538" y="868707"/>
            <a:chExt cx="502914" cy="91440"/>
          </a:xfrm>
        </p:grpSpPr>
        <p:sp>
          <p:nvSpPr>
            <p:cNvPr id="3" name="Oval 2">
              <a:extLst>
                <a:ext uri="{FF2B5EF4-FFF2-40B4-BE49-F238E27FC236}">
                  <a16:creationId xmlns:a16="http://schemas.microsoft.com/office/drawing/2014/main" id="{DB7C6AB2-5B8D-336D-80AE-276A9B9BBD83}"/>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4" name="Oval 3">
              <a:extLst>
                <a:ext uri="{FF2B5EF4-FFF2-40B4-BE49-F238E27FC236}">
                  <a16:creationId xmlns:a16="http://schemas.microsoft.com/office/drawing/2014/main" id="{A10BE3AB-4BB1-4A9D-361F-5540CDD949FE}"/>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BE37483A-FB2B-23E0-929F-41F4CC582C5C}"/>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6" name="Oval 5">
              <a:extLst>
                <a:ext uri="{FF2B5EF4-FFF2-40B4-BE49-F238E27FC236}">
                  <a16:creationId xmlns:a16="http://schemas.microsoft.com/office/drawing/2014/main" id="{0B25CAB4-5ADB-68C8-3D3F-A0AF91BC1D29}"/>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2879823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rvices 2">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32" name="Picture Placeholder 3"/>
          <p:cNvSpPr>
            <a:spLocks noGrp="1"/>
          </p:cNvSpPr>
          <p:nvPr>
            <p:ph type="pic" sz="quarter" idx="14"/>
          </p:nvPr>
        </p:nvSpPr>
        <p:spPr>
          <a:xfrm>
            <a:off x="1188768" y="2537489"/>
            <a:ext cx="3566160" cy="3291840"/>
          </a:xfrm>
          <a:solidFill>
            <a:schemeClr val="tx2">
              <a:lumMod val="85000"/>
            </a:schemeClr>
          </a:solidFill>
          <a:ln>
            <a:solidFill>
              <a:schemeClr val="tx2">
                <a:lumMod val="90000"/>
                <a:lumOff val="10000"/>
              </a:schemeClr>
            </a:solidFill>
          </a:ln>
        </p:spPr>
        <p:txBody>
          <a:bodyPr anchor="ctr" anchorCtr="0"/>
          <a:lstStyle>
            <a:lvl1pPr algn="ctr">
              <a:defRPr/>
            </a:lvl1pPr>
          </a:lstStyle>
          <a:p>
            <a:r>
              <a:rPr lang="en-US" dirty="0"/>
              <a:t>Click icon to add picture</a:t>
            </a:r>
          </a:p>
        </p:txBody>
      </p:sp>
      <p:sp>
        <p:nvSpPr>
          <p:cNvPr id="17" name="Title 1"/>
          <p:cNvSpPr>
            <a:spLocks noGrp="1"/>
          </p:cNvSpPr>
          <p:nvPr>
            <p:ph type="title"/>
          </p:nvPr>
        </p:nvSpPr>
        <p:spPr>
          <a:xfrm>
            <a:off x="1188807" y="710879"/>
            <a:ext cx="12069948" cy="685800"/>
          </a:xfrm>
        </p:spPr>
        <p:txBody>
          <a:bodyPr/>
          <a:lstStyle>
            <a:lvl1pPr>
              <a:defRPr>
                <a:solidFill>
                  <a:schemeClr val="bg1"/>
                </a:solidFill>
              </a:defRPr>
            </a:lvl1pPr>
          </a:lstStyle>
          <a:p>
            <a:r>
              <a:rPr lang="en-US"/>
              <a:t>Click to edit Master title style</a:t>
            </a:r>
          </a:p>
        </p:txBody>
      </p:sp>
      <p:sp>
        <p:nvSpPr>
          <p:cNvPr id="23" name="Picture Placeholder 3"/>
          <p:cNvSpPr>
            <a:spLocks noGrp="1"/>
          </p:cNvSpPr>
          <p:nvPr>
            <p:ph type="pic" sz="quarter" idx="15"/>
          </p:nvPr>
        </p:nvSpPr>
        <p:spPr>
          <a:xfrm>
            <a:off x="4754928" y="2537489"/>
            <a:ext cx="3566160" cy="3291840"/>
          </a:xfrm>
          <a:solidFill>
            <a:schemeClr val="tx2">
              <a:lumMod val="85000"/>
            </a:schemeClr>
          </a:solidFill>
          <a:ln>
            <a:solidFill>
              <a:schemeClr val="tx2">
                <a:lumMod val="90000"/>
                <a:lumOff val="10000"/>
              </a:schemeClr>
            </a:solidFill>
          </a:ln>
        </p:spPr>
        <p:txBody>
          <a:bodyPr anchor="ctr" anchorCtr="0"/>
          <a:lstStyle>
            <a:lvl1pPr algn="ctr">
              <a:defRPr/>
            </a:lvl1pPr>
          </a:lstStyle>
          <a:p>
            <a:r>
              <a:rPr lang="en-US" dirty="0"/>
              <a:t>Click icon to add picture</a:t>
            </a:r>
          </a:p>
        </p:txBody>
      </p:sp>
      <p:sp>
        <p:nvSpPr>
          <p:cNvPr id="24" name="Picture Placeholder 3"/>
          <p:cNvSpPr>
            <a:spLocks noGrp="1"/>
          </p:cNvSpPr>
          <p:nvPr>
            <p:ph type="pic" sz="quarter" idx="16"/>
          </p:nvPr>
        </p:nvSpPr>
        <p:spPr>
          <a:xfrm>
            <a:off x="1188807" y="5829293"/>
            <a:ext cx="7132320" cy="3291840"/>
          </a:xfrm>
          <a:solidFill>
            <a:schemeClr val="tx2">
              <a:lumMod val="85000"/>
            </a:schemeClr>
          </a:solidFill>
          <a:ln>
            <a:solidFill>
              <a:schemeClr val="tx2">
                <a:lumMod val="90000"/>
                <a:lumOff val="10000"/>
              </a:schemeClr>
            </a:solidFill>
          </a:ln>
        </p:spPr>
        <p:txBody>
          <a:bodyPr anchor="ctr" anchorCtr="0"/>
          <a:lstStyle>
            <a:lvl1pPr algn="ctr">
              <a:defRPr/>
            </a:lvl1pPr>
          </a:lstStyle>
          <a:p>
            <a:r>
              <a:rPr lang="en-US" dirty="0"/>
              <a:t>Click icon to add picture</a:t>
            </a:r>
          </a:p>
        </p:txBody>
      </p:sp>
      <p:grpSp>
        <p:nvGrpSpPr>
          <p:cNvPr id="2" name="Group 1">
            <a:extLst>
              <a:ext uri="{FF2B5EF4-FFF2-40B4-BE49-F238E27FC236}">
                <a16:creationId xmlns:a16="http://schemas.microsoft.com/office/drawing/2014/main" id="{27BEEDB1-6B2E-F3E4-5EB8-FB96A0217A88}"/>
              </a:ext>
            </a:extLst>
          </p:cNvPr>
          <p:cNvGrpSpPr/>
          <p:nvPr userDrawn="1"/>
        </p:nvGrpSpPr>
        <p:grpSpPr>
          <a:xfrm>
            <a:off x="1231671" y="1390824"/>
            <a:ext cx="754371" cy="137160"/>
            <a:chOff x="792538" y="868707"/>
            <a:chExt cx="502914" cy="91440"/>
          </a:xfrm>
        </p:grpSpPr>
        <p:sp>
          <p:nvSpPr>
            <p:cNvPr id="3" name="Oval 2">
              <a:extLst>
                <a:ext uri="{FF2B5EF4-FFF2-40B4-BE49-F238E27FC236}">
                  <a16:creationId xmlns:a16="http://schemas.microsoft.com/office/drawing/2014/main" id="{E92E4C37-DDAE-3493-5F5F-377F61C94804}"/>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4" name="Oval 3">
              <a:extLst>
                <a:ext uri="{FF2B5EF4-FFF2-40B4-BE49-F238E27FC236}">
                  <a16:creationId xmlns:a16="http://schemas.microsoft.com/office/drawing/2014/main" id="{866A32C2-9533-2CAA-56B2-1630AC5CBF12}"/>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50F92BDE-7B08-DBD9-212C-5FE9E45FA2AA}"/>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6" name="Oval 5">
              <a:extLst>
                <a:ext uri="{FF2B5EF4-FFF2-40B4-BE49-F238E27FC236}">
                  <a16:creationId xmlns:a16="http://schemas.microsoft.com/office/drawing/2014/main" id="{032A6A01-AF8A-E60C-3820-9289EFF1569C}"/>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725014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rvices Details">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4" name="Picture Placeholder 3"/>
          <p:cNvSpPr>
            <a:spLocks noGrp="1"/>
          </p:cNvSpPr>
          <p:nvPr>
            <p:ph type="pic" sz="quarter" idx="16"/>
          </p:nvPr>
        </p:nvSpPr>
        <p:spPr>
          <a:xfrm>
            <a:off x="1188807" y="2537489"/>
            <a:ext cx="3977679" cy="6583680"/>
          </a:xfrm>
          <a:solidFill>
            <a:schemeClr val="tx2">
              <a:lumMod val="85000"/>
            </a:schemeClr>
          </a:solidFill>
          <a:ln>
            <a:noFill/>
          </a:ln>
        </p:spPr>
        <p:txBody>
          <a:bodyPr anchor="ctr" anchorCtr="0"/>
          <a:lstStyle>
            <a:lvl1pPr algn="ctr">
              <a:defRPr/>
            </a:lvl1pPr>
          </a:lstStyle>
          <a:p>
            <a:r>
              <a:rPr lang="en-US" dirty="0"/>
              <a:t>Click icon to add picture</a:t>
            </a:r>
          </a:p>
        </p:txBody>
      </p:sp>
      <p:sp>
        <p:nvSpPr>
          <p:cNvPr id="13" name="Picture Placeholder 3"/>
          <p:cNvSpPr>
            <a:spLocks noGrp="1"/>
          </p:cNvSpPr>
          <p:nvPr>
            <p:ph type="pic" sz="quarter" idx="15"/>
          </p:nvPr>
        </p:nvSpPr>
        <p:spPr>
          <a:xfrm>
            <a:off x="9143918" y="2537489"/>
            <a:ext cx="3977679" cy="6583680"/>
          </a:xfrm>
          <a:solidFill>
            <a:schemeClr val="tx2">
              <a:lumMod val="85000"/>
            </a:schemeClr>
          </a:solidFill>
          <a:ln>
            <a:noFill/>
          </a:ln>
        </p:spPr>
        <p:txBody>
          <a:bodyPr anchor="ctr" anchorCtr="0"/>
          <a:lstStyle>
            <a:lvl1pPr algn="ctr">
              <a:defRPr/>
            </a:lvl1pPr>
          </a:lstStyle>
          <a:p>
            <a:r>
              <a:rPr lang="en-US" dirty="0"/>
              <a:t>Click icon to add picture</a:t>
            </a:r>
          </a:p>
        </p:txBody>
      </p:sp>
      <p:sp>
        <p:nvSpPr>
          <p:cNvPr id="17" name="Title 1"/>
          <p:cNvSpPr>
            <a:spLocks noGrp="1"/>
          </p:cNvSpPr>
          <p:nvPr>
            <p:ph type="title"/>
          </p:nvPr>
        </p:nvSpPr>
        <p:spPr>
          <a:xfrm>
            <a:off x="1188807" y="710879"/>
            <a:ext cx="12069948" cy="685800"/>
          </a:xfrm>
        </p:spPr>
        <p:txBody>
          <a:bodyPr/>
          <a:lstStyle>
            <a:lvl1pPr>
              <a:defRPr>
                <a:solidFill>
                  <a:schemeClr val="bg1"/>
                </a:solidFill>
              </a:defRPr>
            </a:lvl1pPr>
          </a:lstStyle>
          <a:p>
            <a:r>
              <a:rPr lang="en-US"/>
              <a:t>Click to edit Master title style</a:t>
            </a:r>
          </a:p>
        </p:txBody>
      </p:sp>
      <p:grpSp>
        <p:nvGrpSpPr>
          <p:cNvPr id="2" name="Group 1">
            <a:extLst>
              <a:ext uri="{FF2B5EF4-FFF2-40B4-BE49-F238E27FC236}">
                <a16:creationId xmlns:a16="http://schemas.microsoft.com/office/drawing/2014/main" id="{F8696744-FD57-7450-0C4F-2E36728D0A60}"/>
              </a:ext>
            </a:extLst>
          </p:cNvPr>
          <p:cNvGrpSpPr/>
          <p:nvPr userDrawn="1"/>
        </p:nvGrpSpPr>
        <p:grpSpPr>
          <a:xfrm>
            <a:off x="1231671" y="1390824"/>
            <a:ext cx="754371" cy="137160"/>
            <a:chOff x="792538" y="868707"/>
            <a:chExt cx="502914" cy="91440"/>
          </a:xfrm>
        </p:grpSpPr>
        <p:sp>
          <p:nvSpPr>
            <p:cNvPr id="3" name="Oval 2">
              <a:extLst>
                <a:ext uri="{FF2B5EF4-FFF2-40B4-BE49-F238E27FC236}">
                  <a16:creationId xmlns:a16="http://schemas.microsoft.com/office/drawing/2014/main" id="{45697026-6455-C5D7-C0D6-8A869E37CF9D}"/>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4" name="Oval 3">
              <a:extLst>
                <a:ext uri="{FF2B5EF4-FFF2-40B4-BE49-F238E27FC236}">
                  <a16:creationId xmlns:a16="http://schemas.microsoft.com/office/drawing/2014/main" id="{607B73A3-1D9E-DE1D-859B-5568EE0495BA}"/>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B0BE0416-4CE6-FD4F-946D-06985C846466}"/>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6" name="Oval 5">
              <a:extLst>
                <a:ext uri="{FF2B5EF4-FFF2-40B4-BE49-F238E27FC236}">
                  <a16:creationId xmlns:a16="http://schemas.microsoft.com/office/drawing/2014/main" id="{C78587AA-D617-21BC-8FBF-21359A4C5EA9}"/>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942272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WOT Analysis">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0" name="Rectangle 19"/>
          <p:cNvSpPr/>
          <p:nvPr userDrawn="1"/>
        </p:nvSpPr>
        <p:spPr>
          <a:xfrm>
            <a:off x="0" y="6377927"/>
            <a:ext cx="18288000" cy="3909072"/>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nvGrpSpPr>
          <p:cNvPr id="2" name="Group 1">
            <a:extLst>
              <a:ext uri="{FF2B5EF4-FFF2-40B4-BE49-F238E27FC236}">
                <a16:creationId xmlns:a16="http://schemas.microsoft.com/office/drawing/2014/main" id="{9D14C8F5-C592-5FA9-8ABE-51937F9F63A5}"/>
              </a:ext>
            </a:extLst>
          </p:cNvPr>
          <p:cNvGrpSpPr/>
          <p:nvPr userDrawn="1"/>
        </p:nvGrpSpPr>
        <p:grpSpPr>
          <a:xfrm>
            <a:off x="8766814" y="5509256"/>
            <a:ext cx="754371" cy="137160"/>
            <a:chOff x="792538" y="868707"/>
            <a:chExt cx="502914" cy="91440"/>
          </a:xfrm>
        </p:grpSpPr>
        <p:sp>
          <p:nvSpPr>
            <p:cNvPr id="3" name="Oval 2">
              <a:extLst>
                <a:ext uri="{FF2B5EF4-FFF2-40B4-BE49-F238E27FC236}">
                  <a16:creationId xmlns:a16="http://schemas.microsoft.com/office/drawing/2014/main" id="{7D6849C1-0A18-BA86-5B87-5521A71DAF30}"/>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4" name="Oval 3">
              <a:extLst>
                <a:ext uri="{FF2B5EF4-FFF2-40B4-BE49-F238E27FC236}">
                  <a16:creationId xmlns:a16="http://schemas.microsoft.com/office/drawing/2014/main" id="{52ED3C7F-6E95-1E70-F811-B4E111486587}"/>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ABD1EC82-4BB4-4053-761C-18BD9A0869E0}"/>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5CFA0722-6994-91BC-5A9F-289D084151E4}"/>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2644272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bg">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3" name="Picture 2" descr="A black and white image of a wavy pattern&#10;&#10;Description automatically generated">
            <a:extLst>
              <a:ext uri="{FF2B5EF4-FFF2-40B4-BE49-F238E27FC236}">
                <a16:creationId xmlns:a16="http://schemas.microsoft.com/office/drawing/2014/main" id="{C32DE5FA-5378-58E3-C96D-BED33158B3F8}"/>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b="18223"/>
          <a:stretch/>
        </p:blipFill>
        <p:spPr>
          <a:xfrm>
            <a:off x="777331" y="1485940"/>
            <a:ext cx="16733337" cy="8412388"/>
          </a:xfrm>
          <a:prstGeom prst="rect">
            <a:avLst/>
          </a:prstGeom>
        </p:spPr>
      </p:pic>
      <p:grpSp>
        <p:nvGrpSpPr>
          <p:cNvPr id="4" name="Group 3">
            <a:extLst>
              <a:ext uri="{FF2B5EF4-FFF2-40B4-BE49-F238E27FC236}">
                <a16:creationId xmlns:a16="http://schemas.microsoft.com/office/drawing/2014/main" id="{7C6D34B1-92CF-F345-1549-C854C9B5F25B}"/>
              </a:ext>
            </a:extLst>
          </p:cNvPr>
          <p:cNvGrpSpPr/>
          <p:nvPr userDrawn="1"/>
        </p:nvGrpSpPr>
        <p:grpSpPr>
          <a:xfrm>
            <a:off x="1231671" y="1390824"/>
            <a:ext cx="754371" cy="137160"/>
            <a:chOff x="792538" y="868707"/>
            <a:chExt cx="502914" cy="91440"/>
          </a:xfrm>
        </p:grpSpPr>
        <p:sp>
          <p:nvSpPr>
            <p:cNvPr id="5" name="Oval 4">
              <a:extLst>
                <a:ext uri="{FF2B5EF4-FFF2-40B4-BE49-F238E27FC236}">
                  <a16:creationId xmlns:a16="http://schemas.microsoft.com/office/drawing/2014/main" id="{041D95DC-C1A8-9D8A-8E72-CEA4C6C150E5}"/>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35" name="Oval 34">
              <a:extLst>
                <a:ext uri="{FF2B5EF4-FFF2-40B4-BE49-F238E27FC236}">
                  <a16:creationId xmlns:a16="http://schemas.microsoft.com/office/drawing/2014/main" id="{98205642-A8DB-1A97-F4D1-C497E1D67A93}"/>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36" name="Oval 35">
              <a:extLst>
                <a:ext uri="{FF2B5EF4-FFF2-40B4-BE49-F238E27FC236}">
                  <a16:creationId xmlns:a16="http://schemas.microsoft.com/office/drawing/2014/main" id="{53365527-5FDF-5CE6-FA2F-3D7C61B2EC99}"/>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37" name="Oval 36">
              <a:extLst>
                <a:ext uri="{FF2B5EF4-FFF2-40B4-BE49-F238E27FC236}">
                  <a16:creationId xmlns:a16="http://schemas.microsoft.com/office/drawing/2014/main" id="{2CF55653-5EA5-10F0-71BA-4A956E4F7628}"/>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0220947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rtfolio 1">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0" name="Picture Placeholder 3"/>
          <p:cNvSpPr>
            <a:spLocks noGrp="1"/>
          </p:cNvSpPr>
          <p:nvPr>
            <p:ph type="pic" sz="quarter" idx="10"/>
          </p:nvPr>
        </p:nvSpPr>
        <p:spPr>
          <a:xfrm>
            <a:off x="6400831" y="2263169"/>
            <a:ext cx="5486342" cy="4114800"/>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21" name="Picture Placeholder 3"/>
          <p:cNvSpPr>
            <a:spLocks noGrp="1"/>
          </p:cNvSpPr>
          <p:nvPr>
            <p:ph type="pic" sz="quarter" idx="11"/>
          </p:nvPr>
        </p:nvSpPr>
        <p:spPr>
          <a:xfrm>
            <a:off x="1188241" y="5828813"/>
            <a:ext cx="5212586" cy="3566160"/>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22" name="Picture Placeholder 3"/>
          <p:cNvSpPr>
            <a:spLocks noGrp="1"/>
          </p:cNvSpPr>
          <p:nvPr>
            <p:ph type="pic" sz="quarter" idx="12"/>
          </p:nvPr>
        </p:nvSpPr>
        <p:spPr>
          <a:xfrm>
            <a:off x="11887166" y="5828813"/>
            <a:ext cx="5212592" cy="3565638"/>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5B3BA4F9-6518-4B65-3187-0F150CC3B8A4}"/>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A96BFF36-3742-9B8A-88F1-511FFA2BC6D7}"/>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06F04925-C6D2-6F7E-EFC7-C74669141DA8}"/>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2C0D64E9-EBE5-3908-38C0-581D6EC41BCE}"/>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967C83B6-3438-584C-5F0F-EBE8882A0BC9}"/>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94746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ortfolio 2">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32" name="Picture Placeholder 31"/>
          <p:cNvSpPr>
            <a:spLocks noGrp="1"/>
          </p:cNvSpPr>
          <p:nvPr>
            <p:ph type="pic" sz="quarter" idx="10"/>
          </p:nvPr>
        </p:nvSpPr>
        <p:spPr>
          <a:xfrm>
            <a:off x="1188808" y="2263172"/>
            <a:ext cx="3977552" cy="3565640"/>
          </a:xfrm>
          <a:custGeom>
            <a:avLst/>
            <a:gdLst>
              <a:gd name="connsiteX0" fmla="*/ 1371571 w 2651701"/>
              <a:gd name="connsiteY0" fmla="*/ 321 h 2377093"/>
              <a:gd name="connsiteX1" fmla="*/ 2651701 w 2651701"/>
              <a:gd name="connsiteY1" fmla="*/ 321 h 2377093"/>
              <a:gd name="connsiteX2" fmla="*/ 2651701 w 2651701"/>
              <a:gd name="connsiteY2" fmla="*/ 2377093 h 2377093"/>
              <a:gd name="connsiteX3" fmla="*/ 1371571 w 2651701"/>
              <a:gd name="connsiteY3" fmla="*/ 2377093 h 2377093"/>
              <a:gd name="connsiteX4" fmla="*/ 0 w 2651701"/>
              <a:gd name="connsiteY4" fmla="*/ 0 h 2377093"/>
              <a:gd name="connsiteX5" fmla="*/ 1280160 w 2651701"/>
              <a:gd name="connsiteY5" fmla="*/ 0 h 2377093"/>
              <a:gd name="connsiteX6" fmla="*/ 1280160 w 2651701"/>
              <a:gd name="connsiteY6" fmla="*/ 2377093 h 2377093"/>
              <a:gd name="connsiteX7" fmla="*/ 0 w 2651701"/>
              <a:gd name="connsiteY7" fmla="*/ 2377093 h 237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1701" h="2377093">
                <a:moveTo>
                  <a:pt x="1371571" y="321"/>
                </a:moveTo>
                <a:lnTo>
                  <a:pt x="2651701" y="321"/>
                </a:lnTo>
                <a:lnTo>
                  <a:pt x="2651701" y="2377093"/>
                </a:lnTo>
                <a:lnTo>
                  <a:pt x="1371571" y="2377093"/>
                </a:lnTo>
                <a:close/>
                <a:moveTo>
                  <a:pt x="0" y="0"/>
                </a:moveTo>
                <a:lnTo>
                  <a:pt x="1280160" y="0"/>
                </a:lnTo>
                <a:lnTo>
                  <a:pt x="1280160" y="2377093"/>
                </a:lnTo>
                <a:lnTo>
                  <a:pt x="0" y="2377093"/>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8" name="Picture Placeholder 57"/>
          <p:cNvSpPr>
            <a:spLocks noGrp="1"/>
          </p:cNvSpPr>
          <p:nvPr>
            <p:ph type="pic" sz="quarter" idx="11"/>
          </p:nvPr>
        </p:nvSpPr>
        <p:spPr>
          <a:xfrm>
            <a:off x="1188807" y="5829293"/>
            <a:ext cx="8092350" cy="3428981"/>
          </a:xfrm>
          <a:custGeom>
            <a:avLst/>
            <a:gdLst>
              <a:gd name="connsiteX0" fmla="*/ 2743168 w 5394900"/>
              <a:gd name="connsiteY0" fmla="*/ 1188707 h 2285987"/>
              <a:gd name="connsiteX1" fmla="*/ 4114754 w 5394900"/>
              <a:gd name="connsiteY1" fmla="*/ 1188707 h 2285987"/>
              <a:gd name="connsiteX2" fmla="*/ 4297631 w 5394900"/>
              <a:gd name="connsiteY2" fmla="*/ 1188707 h 2285987"/>
              <a:gd name="connsiteX3" fmla="*/ 5394900 w 5394900"/>
              <a:gd name="connsiteY3" fmla="*/ 1188707 h 2285987"/>
              <a:gd name="connsiteX4" fmla="*/ 5394900 w 5394900"/>
              <a:gd name="connsiteY4" fmla="*/ 2285987 h 2285987"/>
              <a:gd name="connsiteX5" fmla="*/ 4297631 w 5394900"/>
              <a:gd name="connsiteY5" fmla="*/ 2285987 h 2285987"/>
              <a:gd name="connsiteX6" fmla="*/ 4114754 w 5394900"/>
              <a:gd name="connsiteY6" fmla="*/ 2285987 h 2285987"/>
              <a:gd name="connsiteX7" fmla="*/ 2743168 w 5394900"/>
              <a:gd name="connsiteY7" fmla="*/ 2285987 h 2285987"/>
              <a:gd name="connsiteX8" fmla="*/ 1371585 w 5394900"/>
              <a:gd name="connsiteY8" fmla="*/ 1188707 h 2285987"/>
              <a:gd name="connsiteX9" fmla="*/ 2651731 w 5394900"/>
              <a:gd name="connsiteY9" fmla="*/ 1188707 h 2285987"/>
              <a:gd name="connsiteX10" fmla="*/ 2651731 w 5394900"/>
              <a:gd name="connsiteY10" fmla="*/ 2285987 h 2285987"/>
              <a:gd name="connsiteX11" fmla="*/ 1371585 w 5394900"/>
              <a:gd name="connsiteY11" fmla="*/ 2285987 h 2285987"/>
              <a:gd name="connsiteX12" fmla="*/ 0 w 5394900"/>
              <a:gd name="connsiteY12" fmla="*/ 1188707 h 2285987"/>
              <a:gd name="connsiteX13" fmla="*/ 1280146 w 5394900"/>
              <a:gd name="connsiteY13" fmla="*/ 1188707 h 2285987"/>
              <a:gd name="connsiteX14" fmla="*/ 1280146 w 5394900"/>
              <a:gd name="connsiteY14" fmla="*/ 2285987 h 2285987"/>
              <a:gd name="connsiteX15" fmla="*/ 0 w 5394900"/>
              <a:gd name="connsiteY15" fmla="*/ 2285987 h 2285987"/>
              <a:gd name="connsiteX16" fmla="*/ 1371585 w 5394900"/>
              <a:gd name="connsiteY16" fmla="*/ 0 h 2285987"/>
              <a:gd name="connsiteX17" fmla="*/ 5394900 w 5394900"/>
              <a:gd name="connsiteY17" fmla="*/ 0 h 2285987"/>
              <a:gd name="connsiteX18" fmla="*/ 5394900 w 5394900"/>
              <a:gd name="connsiteY18" fmla="*/ 1097280 h 2285987"/>
              <a:gd name="connsiteX19" fmla="*/ 1371585 w 5394900"/>
              <a:gd name="connsiteY19" fmla="*/ 1097280 h 2285987"/>
              <a:gd name="connsiteX20" fmla="*/ 0 w 5394900"/>
              <a:gd name="connsiteY20" fmla="*/ 0 h 2285987"/>
              <a:gd name="connsiteX21" fmla="*/ 1280146 w 5394900"/>
              <a:gd name="connsiteY21" fmla="*/ 0 h 2285987"/>
              <a:gd name="connsiteX22" fmla="*/ 1280146 w 5394900"/>
              <a:gd name="connsiteY22" fmla="*/ 1097280 h 2285987"/>
              <a:gd name="connsiteX23" fmla="*/ 0 w 5394900"/>
              <a:gd name="connsiteY23" fmla="*/ 1097280 h 228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94900" h="2285987">
                <a:moveTo>
                  <a:pt x="2743168" y="1188707"/>
                </a:moveTo>
                <a:lnTo>
                  <a:pt x="4114754" y="1188707"/>
                </a:lnTo>
                <a:lnTo>
                  <a:pt x="4297631" y="1188707"/>
                </a:lnTo>
                <a:lnTo>
                  <a:pt x="5394900" y="1188707"/>
                </a:lnTo>
                <a:lnTo>
                  <a:pt x="5394900" y="2285987"/>
                </a:lnTo>
                <a:lnTo>
                  <a:pt x="4297631" y="2285987"/>
                </a:lnTo>
                <a:lnTo>
                  <a:pt x="4114754" y="2285987"/>
                </a:lnTo>
                <a:lnTo>
                  <a:pt x="2743168" y="2285987"/>
                </a:lnTo>
                <a:close/>
                <a:moveTo>
                  <a:pt x="1371585" y="1188707"/>
                </a:moveTo>
                <a:lnTo>
                  <a:pt x="2651731" y="1188707"/>
                </a:lnTo>
                <a:lnTo>
                  <a:pt x="2651731" y="2285987"/>
                </a:lnTo>
                <a:lnTo>
                  <a:pt x="1371585" y="2285987"/>
                </a:lnTo>
                <a:close/>
                <a:moveTo>
                  <a:pt x="0" y="1188707"/>
                </a:moveTo>
                <a:lnTo>
                  <a:pt x="1280146" y="1188707"/>
                </a:lnTo>
                <a:lnTo>
                  <a:pt x="1280146" y="2285987"/>
                </a:lnTo>
                <a:lnTo>
                  <a:pt x="0" y="2285987"/>
                </a:lnTo>
                <a:close/>
                <a:moveTo>
                  <a:pt x="1371585" y="0"/>
                </a:moveTo>
                <a:lnTo>
                  <a:pt x="5394900" y="0"/>
                </a:lnTo>
                <a:lnTo>
                  <a:pt x="5394900" y="1097280"/>
                </a:lnTo>
                <a:lnTo>
                  <a:pt x="1371585" y="1097280"/>
                </a:lnTo>
                <a:close/>
                <a:moveTo>
                  <a:pt x="0" y="0"/>
                </a:moveTo>
                <a:lnTo>
                  <a:pt x="1280146" y="0"/>
                </a:lnTo>
                <a:lnTo>
                  <a:pt x="1280146" y="1097280"/>
                </a:lnTo>
                <a:lnTo>
                  <a:pt x="0" y="1097280"/>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
        <p:nvSpPr>
          <p:cNvPr id="59" name="Picture Placeholder 58"/>
          <p:cNvSpPr>
            <a:spLocks noGrp="1"/>
          </p:cNvSpPr>
          <p:nvPr>
            <p:ph type="pic" sz="quarter" idx="12"/>
          </p:nvPr>
        </p:nvSpPr>
        <p:spPr>
          <a:xfrm>
            <a:off x="9281159" y="2263174"/>
            <a:ext cx="7818597" cy="6995102"/>
          </a:xfrm>
          <a:custGeom>
            <a:avLst/>
            <a:gdLst>
              <a:gd name="connsiteX0" fmla="*/ 1371583 w 5212398"/>
              <a:gd name="connsiteY0" fmla="*/ 3566121 h 4663401"/>
              <a:gd name="connsiteX1" fmla="*/ 2743168 w 5212398"/>
              <a:gd name="connsiteY1" fmla="*/ 3566121 h 4663401"/>
              <a:gd name="connsiteX2" fmla="*/ 3291802 w 5212398"/>
              <a:gd name="connsiteY2" fmla="*/ 3566121 h 4663401"/>
              <a:gd name="connsiteX3" fmla="*/ 5212397 w 5212398"/>
              <a:gd name="connsiteY3" fmla="*/ 3566121 h 4663401"/>
              <a:gd name="connsiteX4" fmla="*/ 5212397 w 5212398"/>
              <a:gd name="connsiteY4" fmla="*/ 4663401 h 4663401"/>
              <a:gd name="connsiteX5" fmla="*/ 3291802 w 5212398"/>
              <a:gd name="connsiteY5" fmla="*/ 4663401 h 4663401"/>
              <a:gd name="connsiteX6" fmla="*/ 2743168 w 5212398"/>
              <a:gd name="connsiteY6" fmla="*/ 4663401 h 4663401"/>
              <a:gd name="connsiteX7" fmla="*/ 1371583 w 5212398"/>
              <a:gd name="connsiteY7" fmla="*/ 4663401 h 4663401"/>
              <a:gd name="connsiteX8" fmla="*/ 0 w 5212398"/>
              <a:gd name="connsiteY8" fmla="*/ 3566121 h 4663401"/>
              <a:gd name="connsiteX9" fmla="*/ 1280146 w 5212398"/>
              <a:gd name="connsiteY9" fmla="*/ 3566121 h 4663401"/>
              <a:gd name="connsiteX10" fmla="*/ 1280146 w 5212398"/>
              <a:gd name="connsiteY10" fmla="*/ 4663401 h 4663401"/>
              <a:gd name="connsiteX11" fmla="*/ 0 w 5212398"/>
              <a:gd name="connsiteY11" fmla="*/ 4663401 h 4663401"/>
              <a:gd name="connsiteX12" fmla="*/ 1371556 w 5212398"/>
              <a:gd name="connsiteY12" fmla="*/ 0 h 4663401"/>
              <a:gd name="connsiteX13" fmla="*/ 5212398 w 5212398"/>
              <a:gd name="connsiteY13" fmla="*/ 0 h 4663401"/>
              <a:gd name="connsiteX14" fmla="*/ 5212398 w 5212398"/>
              <a:gd name="connsiteY14" fmla="*/ 3474694 h 4663401"/>
              <a:gd name="connsiteX15" fmla="*/ 1371556 w 5212398"/>
              <a:gd name="connsiteY15" fmla="*/ 3474694 h 4663401"/>
              <a:gd name="connsiteX16" fmla="*/ 0 w 5212398"/>
              <a:gd name="connsiteY16" fmla="*/ 0 h 4663401"/>
              <a:gd name="connsiteX17" fmla="*/ 1280146 w 5212398"/>
              <a:gd name="connsiteY17" fmla="*/ 0 h 4663401"/>
              <a:gd name="connsiteX18" fmla="*/ 1280146 w 5212398"/>
              <a:gd name="connsiteY18" fmla="*/ 3474694 h 4663401"/>
              <a:gd name="connsiteX19" fmla="*/ 0 w 5212398"/>
              <a:gd name="connsiteY19" fmla="*/ 3474694 h 466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12398" h="4663401">
                <a:moveTo>
                  <a:pt x="1371583" y="3566121"/>
                </a:moveTo>
                <a:lnTo>
                  <a:pt x="2743168" y="3566121"/>
                </a:lnTo>
                <a:lnTo>
                  <a:pt x="3291802" y="3566121"/>
                </a:lnTo>
                <a:lnTo>
                  <a:pt x="5212397" y="3566121"/>
                </a:lnTo>
                <a:lnTo>
                  <a:pt x="5212397" y="4663401"/>
                </a:lnTo>
                <a:lnTo>
                  <a:pt x="3291802" y="4663401"/>
                </a:lnTo>
                <a:lnTo>
                  <a:pt x="2743168" y="4663401"/>
                </a:lnTo>
                <a:lnTo>
                  <a:pt x="1371583" y="4663401"/>
                </a:lnTo>
                <a:close/>
                <a:moveTo>
                  <a:pt x="0" y="3566121"/>
                </a:moveTo>
                <a:lnTo>
                  <a:pt x="1280146" y="3566121"/>
                </a:lnTo>
                <a:lnTo>
                  <a:pt x="1280146" y="4663401"/>
                </a:lnTo>
                <a:lnTo>
                  <a:pt x="0" y="4663401"/>
                </a:lnTo>
                <a:close/>
                <a:moveTo>
                  <a:pt x="1371556" y="0"/>
                </a:moveTo>
                <a:lnTo>
                  <a:pt x="5212398" y="0"/>
                </a:lnTo>
                <a:lnTo>
                  <a:pt x="5212398" y="3474694"/>
                </a:lnTo>
                <a:lnTo>
                  <a:pt x="1371556" y="3474694"/>
                </a:lnTo>
                <a:close/>
                <a:moveTo>
                  <a:pt x="0" y="0"/>
                </a:moveTo>
                <a:lnTo>
                  <a:pt x="1280146" y="0"/>
                </a:lnTo>
                <a:lnTo>
                  <a:pt x="1280146" y="3474694"/>
                </a:lnTo>
                <a:lnTo>
                  <a:pt x="0" y="3474694"/>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7E4CD6D9-2E8E-F9F7-B76D-08388DC6DC40}"/>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553E4D5C-C58E-B482-59F0-AB8FAB606246}"/>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28F2470A-71DD-A2C3-4B0E-0C06E9806F95}"/>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F870CA99-858D-8649-CA0D-DF1F50FB8141}"/>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D4EC9655-8F84-E5AD-8242-1C68F9230928}"/>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118392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rtfolio 3">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2" name="Picture Placeholder 21"/>
          <p:cNvSpPr>
            <a:spLocks noGrp="1"/>
          </p:cNvSpPr>
          <p:nvPr>
            <p:ph type="pic" sz="quarter" idx="10"/>
          </p:nvPr>
        </p:nvSpPr>
        <p:spPr>
          <a:xfrm>
            <a:off x="1188809" y="2263142"/>
            <a:ext cx="15910559" cy="6995112"/>
          </a:xfrm>
          <a:custGeom>
            <a:avLst/>
            <a:gdLst>
              <a:gd name="connsiteX0" fmla="*/ 5349126 w 10607039"/>
              <a:gd name="connsiteY0" fmla="*/ 2926048 h 4663408"/>
              <a:gd name="connsiteX1" fmla="*/ 10606926 w 10607039"/>
              <a:gd name="connsiteY1" fmla="*/ 2926048 h 4663408"/>
              <a:gd name="connsiteX2" fmla="*/ 10606926 w 10607039"/>
              <a:gd name="connsiteY2" fmla="*/ 4663408 h 4663408"/>
              <a:gd name="connsiteX3" fmla="*/ 5349126 w 10607039"/>
              <a:gd name="connsiteY3" fmla="*/ 4663408 h 4663408"/>
              <a:gd name="connsiteX4" fmla="*/ 0 w 10607039"/>
              <a:gd name="connsiteY4" fmla="*/ 2926048 h 4663408"/>
              <a:gd name="connsiteX5" fmla="*/ 5257800 w 10607039"/>
              <a:gd name="connsiteY5" fmla="*/ 2926048 h 4663408"/>
              <a:gd name="connsiteX6" fmla="*/ 5257800 w 10607039"/>
              <a:gd name="connsiteY6" fmla="*/ 4663408 h 4663408"/>
              <a:gd name="connsiteX7" fmla="*/ 0 w 10607039"/>
              <a:gd name="connsiteY7" fmla="*/ 4663408 h 4663408"/>
              <a:gd name="connsiteX8" fmla="*/ 0 w 10607039"/>
              <a:gd name="connsiteY8" fmla="*/ 1920229 h 4663408"/>
              <a:gd name="connsiteX9" fmla="*/ 10607039 w 10607039"/>
              <a:gd name="connsiteY9" fmla="*/ 1920229 h 4663408"/>
              <a:gd name="connsiteX10" fmla="*/ 10607039 w 10607039"/>
              <a:gd name="connsiteY10" fmla="*/ 2834629 h 4663408"/>
              <a:gd name="connsiteX11" fmla="*/ 0 w 10607039"/>
              <a:gd name="connsiteY11" fmla="*/ 2834629 h 4663408"/>
              <a:gd name="connsiteX12" fmla="*/ 0 w 10607039"/>
              <a:gd name="connsiteY12" fmla="*/ 20 h 4663408"/>
              <a:gd name="connsiteX13" fmla="*/ 5257799 w 10607039"/>
              <a:gd name="connsiteY13" fmla="*/ 20 h 4663408"/>
              <a:gd name="connsiteX14" fmla="*/ 5257799 w 10607039"/>
              <a:gd name="connsiteY14" fmla="*/ 1828820 h 4663408"/>
              <a:gd name="connsiteX15" fmla="*/ 0 w 10607039"/>
              <a:gd name="connsiteY15" fmla="*/ 1828820 h 4663408"/>
              <a:gd name="connsiteX16" fmla="*/ 5349124 w 10607039"/>
              <a:gd name="connsiteY16" fmla="*/ 0 h 4663408"/>
              <a:gd name="connsiteX17" fmla="*/ 10606924 w 10607039"/>
              <a:gd name="connsiteY17" fmla="*/ 0 h 4663408"/>
              <a:gd name="connsiteX18" fmla="*/ 10606924 w 10607039"/>
              <a:gd name="connsiteY18" fmla="*/ 1828800 h 4663408"/>
              <a:gd name="connsiteX19" fmla="*/ 5349124 w 10607039"/>
              <a:gd name="connsiteY19" fmla="*/ 1828800 h 466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7039" h="4663408">
                <a:moveTo>
                  <a:pt x="5349126" y="2926048"/>
                </a:moveTo>
                <a:lnTo>
                  <a:pt x="10606926" y="2926048"/>
                </a:lnTo>
                <a:lnTo>
                  <a:pt x="10606926" y="4663408"/>
                </a:lnTo>
                <a:lnTo>
                  <a:pt x="5349126" y="4663408"/>
                </a:lnTo>
                <a:close/>
                <a:moveTo>
                  <a:pt x="0" y="2926048"/>
                </a:moveTo>
                <a:lnTo>
                  <a:pt x="5257800" y="2926048"/>
                </a:lnTo>
                <a:lnTo>
                  <a:pt x="5257800" y="4663408"/>
                </a:lnTo>
                <a:lnTo>
                  <a:pt x="0" y="4663408"/>
                </a:lnTo>
                <a:close/>
                <a:moveTo>
                  <a:pt x="0" y="1920229"/>
                </a:moveTo>
                <a:lnTo>
                  <a:pt x="10607039" y="1920229"/>
                </a:lnTo>
                <a:lnTo>
                  <a:pt x="10607039" y="2834629"/>
                </a:lnTo>
                <a:lnTo>
                  <a:pt x="0" y="2834629"/>
                </a:lnTo>
                <a:close/>
                <a:moveTo>
                  <a:pt x="0" y="20"/>
                </a:moveTo>
                <a:lnTo>
                  <a:pt x="5257799" y="20"/>
                </a:lnTo>
                <a:lnTo>
                  <a:pt x="5257799" y="1828820"/>
                </a:lnTo>
                <a:lnTo>
                  <a:pt x="0" y="1828820"/>
                </a:lnTo>
                <a:close/>
                <a:moveTo>
                  <a:pt x="5349124" y="0"/>
                </a:moveTo>
                <a:lnTo>
                  <a:pt x="10606924" y="0"/>
                </a:lnTo>
                <a:lnTo>
                  <a:pt x="10606924" y="1828800"/>
                </a:lnTo>
                <a:lnTo>
                  <a:pt x="5349124" y="1828800"/>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00D514C4-4889-52E5-2C0E-E9F83116DC00}"/>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4AC8F59E-3ED0-DDF1-824E-43DBFF9D5879}"/>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80B79DB2-B269-270A-F958-7C24616165DA}"/>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90DCFFE4-5B25-56AE-10EB-0E49F01244C2}"/>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BB28E001-31CA-13A3-83F1-541C0E921425}"/>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3063918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rtfolio 4">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2" name="Picture Placeholder 21"/>
          <p:cNvSpPr>
            <a:spLocks noGrp="1"/>
          </p:cNvSpPr>
          <p:nvPr>
            <p:ph type="pic" sz="quarter" idx="10"/>
          </p:nvPr>
        </p:nvSpPr>
        <p:spPr>
          <a:xfrm>
            <a:off x="1188807" y="2263170"/>
            <a:ext cx="15910560" cy="6995085"/>
          </a:xfrm>
          <a:custGeom>
            <a:avLst/>
            <a:gdLst>
              <a:gd name="connsiteX0" fmla="*/ 2468763 w 10607040"/>
              <a:gd name="connsiteY0" fmla="*/ 3280301 h 4663390"/>
              <a:gd name="connsiteX1" fmla="*/ 10607040 w 10607040"/>
              <a:gd name="connsiteY1" fmla="*/ 3280301 h 4663390"/>
              <a:gd name="connsiteX2" fmla="*/ 10607040 w 10607040"/>
              <a:gd name="connsiteY2" fmla="*/ 4663390 h 4663390"/>
              <a:gd name="connsiteX3" fmla="*/ 2468763 w 10607040"/>
              <a:gd name="connsiteY3" fmla="*/ 4663390 h 4663390"/>
              <a:gd name="connsiteX4" fmla="*/ 0 w 10607040"/>
              <a:gd name="connsiteY4" fmla="*/ 1565939 h 4663390"/>
              <a:gd name="connsiteX5" fmla="*/ 2377440 w 10607040"/>
              <a:gd name="connsiteY5" fmla="*/ 1565939 h 4663390"/>
              <a:gd name="connsiteX6" fmla="*/ 2377440 w 10607040"/>
              <a:gd name="connsiteY6" fmla="*/ 4663390 h 4663390"/>
              <a:gd name="connsiteX7" fmla="*/ 0 w 10607040"/>
              <a:gd name="connsiteY7" fmla="*/ 4663390 h 4663390"/>
              <a:gd name="connsiteX8" fmla="*/ 2468853 w 10607040"/>
              <a:gd name="connsiteY8" fmla="*/ 1554464 h 4663390"/>
              <a:gd name="connsiteX9" fmla="*/ 8046631 w 10607040"/>
              <a:gd name="connsiteY9" fmla="*/ 1554464 h 4663390"/>
              <a:gd name="connsiteX10" fmla="*/ 8046631 w 10607040"/>
              <a:gd name="connsiteY10" fmla="*/ 3188892 h 4663390"/>
              <a:gd name="connsiteX11" fmla="*/ 2468853 w 10607040"/>
              <a:gd name="connsiteY11" fmla="*/ 3188892 h 4663390"/>
              <a:gd name="connsiteX12" fmla="*/ 8138069 w 10607040"/>
              <a:gd name="connsiteY12" fmla="*/ 0 h 4663390"/>
              <a:gd name="connsiteX13" fmla="*/ 10607040 w 10607040"/>
              <a:gd name="connsiteY13" fmla="*/ 0 h 4663390"/>
              <a:gd name="connsiteX14" fmla="*/ 10607040 w 10607040"/>
              <a:gd name="connsiteY14" fmla="*/ 3188892 h 4663390"/>
              <a:gd name="connsiteX15" fmla="*/ 8138069 w 10607040"/>
              <a:gd name="connsiteY15" fmla="*/ 3188892 h 4663390"/>
              <a:gd name="connsiteX16" fmla="*/ 0 w 10607040"/>
              <a:gd name="connsiteY16" fmla="*/ 0 h 4663390"/>
              <a:gd name="connsiteX17" fmla="*/ 8046719 w 10607040"/>
              <a:gd name="connsiteY17" fmla="*/ 0 h 4663390"/>
              <a:gd name="connsiteX18" fmla="*/ 8046719 w 10607040"/>
              <a:gd name="connsiteY18" fmla="*/ 1463040 h 4663390"/>
              <a:gd name="connsiteX19" fmla="*/ 0 w 10607040"/>
              <a:gd name="connsiteY19" fmla="*/ 1463040 h 466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607040" h="4663390">
                <a:moveTo>
                  <a:pt x="2468763" y="3280301"/>
                </a:moveTo>
                <a:lnTo>
                  <a:pt x="10607040" y="3280301"/>
                </a:lnTo>
                <a:lnTo>
                  <a:pt x="10607040" y="4663390"/>
                </a:lnTo>
                <a:lnTo>
                  <a:pt x="2468763" y="4663390"/>
                </a:lnTo>
                <a:close/>
                <a:moveTo>
                  <a:pt x="0" y="1565939"/>
                </a:moveTo>
                <a:lnTo>
                  <a:pt x="2377440" y="1565939"/>
                </a:lnTo>
                <a:lnTo>
                  <a:pt x="2377440" y="4663390"/>
                </a:lnTo>
                <a:lnTo>
                  <a:pt x="0" y="4663390"/>
                </a:lnTo>
                <a:close/>
                <a:moveTo>
                  <a:pt x="2468853" y="1554464"/>
                </a:moveTo>
                <a:lnTo>
                  <a:pt x="8046631" y="1554464"/>
                </a:lnTo>
                <a:lnTo>
                  <a:pt x="8046631" y="3188892"/>
                </a:lnTo>
                <a:lnTo>
                  <a:pt x="2468853" y="3188892"/>
                </a:lnTo>
                <a:close/>
                <a:moveTo>
                  <a:pt x="8138069" y="0"/>
                </a:moveTo>
                <a:lnTo>
                  <a:pt x="10607040" y="0"/>
                </a:lnTo>
                <a:lnTo>
                  <a:pt x="10607040" y="3188892"/>
                </a:lnTo>
                <a:lnTo>
                  <a:pt x="8138069" y="3188892"/>
                </a:lnTo>
                <a:close/>
                <a:moveTo>
                  <a:pt x="0" y="0"/>
                </a:moveTo>
                <a:lnTo>
                  <a:pt x="8046719" y="0"/>
                </a:lnTo>
                <a:lnTo>
                  <a:pt x="8046719" y="1463040"/>
                </a:lnTo>
                <a:lnTo>
                  <a:pt x="0" y="1463040"/>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26625B41-1EFA-920A-0723-81E15235B4C0}"/>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61A61E06-2EF3-7442-A94E-3E854C875C19}"/>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291E0122-4C06-14C8-3F65-BB9090D4BC14}"/>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9B740D43-CBDC-5255-9D77-F859E372EF2C}"/>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71CC0905-D3E7-C2F0-E61A-2063EB690427}"/>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35570260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ortfolio 5">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6" name="Group 5"/>
          <p:cNvGrpSpPr/>
          <p:nvPr userDrawn="1"/>
        </p:nvGrpSpPr>
        <p:grpSpPr>
          <a:xfrm>
            <a:off x="1231671" y="1390824"/>
            <a:ext cx="754371" cy="137160"/>
            <a:chOff x="792538" y="868707"/>
            <a:chExt cx="502914" cy="91440"/>
          </a:xfrm>
        </p:grpSpPr>
        <p:sp>
          <p:nvSpPr>
            <p:cNvPr id="7" name="Oval 6"/>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8" name="Oval 7"/>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9" name="Oval 8"/>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0" name="Oval 9"/>
            <p:cNvSpPr>
              <a:spLocks noChangeAspect="1"/>
            </p:cNvSpPr>
            <p:nvPr/>
          </p:nvSpPr>
          <p:spPr>
            <a:xfrm>
              <a:off x="1204012" y="868707"/>
              <a:ext cx="91440" cy="914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
        <p:nvSpPr>
          <p:cNvPr id="32" name="Picture Placeholder 31"/>
          <p:cNvSpPr>
            <a:spLocks noGrp="1"/>
          </p:cNvSpPr>
          <p:nvPr>
            <p:ph type="pic" sz="quarter" idx="10"/>
          </p:nvPr>
        </p:nvSpPr>
        <p:spPr>
          <a:xfrm>
            <a:off x="1188807" y="2263170"/>
            <a:ext cx="15910386" cy="6995085"/>
          </a:xfrm>
          <a:custGeom>
            <a:avLst/>
            <a:gdLst>
              <a:gd name="connsiteX0" fmla="*/ 6949324 w 10606924"/>
              <a:gd name="connsiteY0" fmla="*/ 3200366 h 4663390"/>
              <a:gd name="connsiteX1" fmla="*/ 10606924 w 10606924"/>
              <a:gd name="connsiteY1" fmla="*/ 3200366 h 4663390"/>
              <a:gd name="connsiteX2" fmla="*/ 10606924 w 10606924"/>
              <a:gd name="connsiteY2" fmla="*/ 4663390 h 4663390"/>
              <a:gd name="connsiteX3" fmla="*/ 6949324 w 10606924"/>
              <a:gd name="connsiteY3" fmla="*/ 4663390 h 4663390"/>
              <a:gd name="connsiteX4" fmla="*/ 5212023 w 10606924"/>
              <a:gd name="connsiteY4" fmla="*/ 3200366 h 4663390"/>
              <a:gd name="connsiteX5" fmla="*/ 6857925 w 10606924"/>
              <a:gd name="connsiteY5" fmla="*/ 3200366 h 4663390"/>
              <a:gd name="connsiteX6" fmla="*/ 6857925 w 10606924"/>
              <a:gd name="connsiteY6" fmla="*/ 4663390 h 4663390"/>
              <a:gd name="connsiteX7" fmla="*/ 5212023 w 10606924"/>
              <a:gd name="connsiteY7" fmla="*/ 4663390 h 4663390"/>
              <a:gd name="connsiteX8" fmla="*/ 0 w 10606924"/>
              <a:gd name="connsiteY8" fmla="*/ 3200366 h 4663390"/>
              <a:gd name="connsiteX9" fmla="*/ 5120640 w 10606924"/>
              <a:gd name="connsiteY9" fmla="*/ 3200366 h 4663390"/>
              <a:gd name="connsiteX10" fmla="*/ 5120640 w 10606924"/>
              <a:gd name="connsiteY10" fmla="*/ 4663390 h 4663390"/>
              <a:gd name="connsiteX11" fmla="*/ 0 w 10606924"/>
              <a:gd name="connsiteY11" fmla="*/ 4663390 h 4663390"/>
              <a:gd name="connsiteX12" fmla="*/ 1 w 10606924"/>
              <a:gd name="connsiteY12" fmla="*/ 1554447 h 4663390"/>
              <a:gd name="connsiteX13" fmla="*/ 6858000 w 10606924"/>
              <a:gd name="connsiteY13" fmla="*/ 1554447 h 4663390"/>
              <a:gd name="connsiteX14" fmla="*/ 6858000 w 10606924"/>
              <a:gd name="connsiteY14" fmla="*/ 3108927 h 4663390"/>
              <a:gd name="connsiteX15" fmla="*/ 1 w 10606924"/>
              <a:gd name="connsiteY15" fmla="*/ 3108927 h 4663390"/>
              <a:gd name="connsiteX16" fmla="*/ 6949324 w 10606924"/>
              <a:gd name="connsiteY16" fmla="*/ 1554446 h 4663390"/>
              <a:gd name="connsiteX17" fmla="*/ 10606924 w 10606924"/>
              <a:gd name="connsiteY17" fmla="*/ 1554446 h 4663390"/>
              <a:gd name="connsiteX18" fmla="*/ 10606924 w 10606924"/>
              <a:gd name="connsiteY18" fmla="*/ 3108926 h 4663390"/>
              <a:gd name="connsiteX19" fmla="*/ 6949324 w 10606924"/>
              <a:gd name="connsiteY19" fmla="*/ 3108926 h 4663390"/>
              <a:gd name="connsiteX20" fmla="*/ 6949324 w 10606924"/>
              <a:gd name="connsiteY20" fmla="*/ 1 h 4663390"/>
              <a:gd name="connsiteX21" fmla="*/ 10606924 w 10606924"/>
              <a:gd name="connsiteY21" fmla="*/ 1 h 4663390"/>
              <a:gd name="connsiteX22" fmla="*/ 10606924 w 10606924"/>
              <a:gd name="connsiteY22" fmla="*/ 1463041 h 4663390"/>
              <a:gd name="connsiteX23" fmla="*/ 6949324 w 10606924"/>
              <a:gd name="connsiteY23" fmla="*/ 1463041 h 4663390"/>
              <a:gd name="connsiteX24" fmla="*/ 1737286 w 10606924"/>
              <a:gd name="connsiteY24" fmla="*/ 0 h 4663390"/>
              <a:gd name="connsiteX25" fmla="*/ 6857925 w 10606924"/>
              <a:gd name="connsiteY25" fmla="*/ 0 h 4663390"/>
              <a:gd name="connsiteX26" fmla="*/ 6857925 w 10606924"/>
              <a:gd name="connsiteY26" fmla="*/ 1463040 h 4663390"/>
              <a:gd name="connsiteX27" fmla="*/ 1737286 w 10606924"/>
              <a:gd name="connsiteY27" fmla="*/ 1463040 h 4663390"/>
              <a:gd name="connsiteX28" fmla="*/ 2 w 10606924"/>
              <a:gd name="connsiteY28" fmla="*/ 0 h 4663390"/>
              <a:gd name="connsiteX29" fmla="*/ 1645904 w 10606924"/>
              <a:gd name="connsiteY29" fmla="*/ 0 h 4663390"/>
              <a:gd name="connsiteX30" fmla="*/ 1645904 w 10606924"/>
              <a:gd name="connsiteY30" fmla="*/ 1463040 h 4663390"/>
              <a:gd name="connsiteX31" fmla="*/ 2 w 10606924"/>
              <a:gd name="connsiteY31" fmla="*/ 1463040 h 466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06924" h="4663390">
                <a:moveTo>
                  <a:pt x="6949324" y="3200366"/>
                </a:moveTo>
                <a:lnTo>
                  <a:pt x="10606924" y="3200366"/>
                </a:lnTo>
                <a:lnTo>
                  <a:pt x="10606924" y="4663390"/>
                </a:lnTo>
                <a:lnTo>
                  <a:pt x="6949324" y="4663390"/>
                </a:lnTo>
                <a:close/>
                <a:moveTo>
                  <a:pt x="5212023" y="3200366"/>
                </a:moveTo>
                <a:lnTo>
                  <a:pt x="6857925" y="3200366"/>
                </a:lnTo>
                <a:lnTo>
                  <a:pt x="6857925" y="4663390"/>
                </a:lnTo>
                <a:lnTo>
                  <a:pt x="5212023" y="4663390"/>
                </a:lnTo>
                <a:close/>
                <a:moveTo>
                  <a:pt x="0" y="3200366"/>
                </a:moveTo>
                <a:lnTo>
                  <a:pt x="5120640" y="3200366"/>
                </a:lnTo>
                <a:lnTo>
                  <a:pt x="5120640" y="4663390"/>
                </a:lnTo>
                <a:lnTo>
                  <a:pt x="0" y="4663390"/>
                </a:lnTo>
                <a:close/>
                <a:moveTo>
                  <a:pt x="1" y="1554447"/>
                </a:moveTo>
                <a:lnTo>
                  <a:pt x="6858000" y="1554447"/>
                </a:lnTo>
                <a:lnTo>
                  <a:pt x="6858000" y="3108927"/>
                </a:lnTo>
                <a:lnTo>
                  <a:pt x="1" y="3108927"/>
                </a:lnTo>
                <a:close/>
                <a:moveTo>
                  <a:pt x="6949324" y="1554446"/>
                </a:moveTo>
                <a:lnTo>
                  <a:pt x="10606924" y="1554446"/>
                </a:lnTo>
                <a:lnTo>
                  <a:pt x="10606924" y="3108926"/>
                </a:lnTo>
                <a:lnTo>
                  <a:pt x="6949324" y="3108926"/>
                </a:lnTo>
                <a:close/>
                <a:moveTo>
                  <a:pt x="6949324" y="1"/>
                </a:moveTo>
                <a:lnTo>
                  <a:pt x="10606924" y="1"/>
                </a:lnTo>
                <a:lnTo>
                  <a:pt x="10606924" y="1463041"/>
                </a:lnTo>
                <a:lnTo>
                  <a:pt x="6949324" y="1463041"/>
                </a:lnTo>
                <a:close/>
                <a:moveTo>
                  <a:pt x="1737286" y="0"/>
                </a:moveTo>
                <a:lnTo>
                  <a:pt x="6857925" y="0"/>
                </a:lnTo>
                <a:lnTo>
                  <a:pt x="6857925" y="1463040"/>
                </a:lnTo>
                <a:lnTo>
                  <a:pt x="1737286" y="1463040"/>
                </a:lnTo>
                <a:close/>
                <a:moveTo>
                  <a:pt x="2" y="0"/>
                </a:moveTo>
                <a:lnTo>
                  <a:pt x="1645904" y="0"/>
                </a:lnTo>
                <a:lnTo>
                  <a:pt x="1645904" y="1463040"/>
                </a:lnTo>
                <a:lnTo>
                  <a:pt x="2" y="1463040"/>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2062944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ortfolio 6">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2" name="Picture Placeholder 21"/>
          <p:cNvSpPr>
            <a:spLocks noGrp="1"/>
          </p:cNvSpPr>
          <p:nvPr>
            <p:ph type="pic" sz="quarter" idx="10"/>
          </p:nvPr>
        </p:nvSpPr>
        <p:spPr>
          <a:xfrm>
            <a:off x="1188814" y="2263173"/>
            <a:ext cx="15910469" cy="6995082"/>
          </a:xfrm>
          <a:custGeom>
            <a:avLst/>
            <a:gdLst>
              <a:gd name="connsiteX0" fmla="*/ 0 w 10606979"/>
              <a:gd name="connsiteY0" fmla="*/ 2651739 h 4663388"/>
              <a:gd name="connsiteX1" fmla="*/ 2560291 w 10606979"/>
              <a:gd name="connsiteY1" fmla="*/ 2651739 h 4663388"/>
              <a:gd name="connsiteX2" fmla="*/ 2560291 w 10606979"/>
              <a:gd name="connsiteY2" fmla="*/ 4663388 h 4663388"/>
              <a:gd name="connsiteX3" fmla="*/ 0 w 10606979"/>
              <a:gd name="connsiteY3" fmla="*/ 4663388 h 4663388"/>
              <a:gd name="connsiteX4" fmla="*/ 5303459 w 10606979"/>
              <a:gd name="connsiteY4" fmla="*/ 2651731 h 4663388"/>
              <a:gd name="connsiteX5" fmla="*/ 10606979 w 10606979"/>
              <a:gd name="connsiteY5" fmla="*/ 2651731 h 4663388"/>
              <a:gd name="connsiteX6" fmla="*/ 10606979 w 10606979"/>
              <a:gd name="connsiteY6" fmla="*/ 4663388 h 4663388"/>
              <a:gd name="connsiteX7" fmla="*/ 5303459 w 10606979"/>
              <a:gd name="connsiteY7" fmla="*/ 4663388 h 4663388"/>
              <a:gd name="connsiteX8" fmla="*/ 2651702 w 10606979"/>
              <a:gd name="connsiteY8" fmla="*/ 2651730 h 4663388"/>
              <a:gd name="connsiteX9" fmla="*/ 5212020 w 10606979"/>
              <a:gd name="connsiteY9" fmla="*/ 2651730 h 4663388"/>
              <a:gd name="connsiteX10" fmla="*/ 5212020 w 10606979"/>
              <a:gd name="connsiteY10" fmla="*/ 4663388 h 4663388"/>
              <a:gd name="connsiteX11" fmla="*/ 2651701 w 10606979"/>
              <a:gd name="connsiteY11" fmla="*/ 4663388 h 4663388"/>
              <a:gd name="connsiteX12" fmla="*/ 5303459 w 10606979"/>
              <a:gd name="connsiteY12" fmla="*/ 1371571 h 4663388"/>
              <a:gd name="connsiteX13" fmla="*/ 10606979 w 10606979"/>
              <a:gd name="connsiteY13" fmla="*/ 1371571 h 4663388"/>
              <a:gd name="connsiteX14" fmla="*/ 10606979 w 10606979"/>
              <a:gd name="connsiteY14" fmla="*/ 2560291 h 4663388"/>
              <a:gd name="connsiteX15" fmla="*/ 5303459 w 10606979"/>
              <a:gd name="connsiteY15" fmla="*/ 2560291 h 4663388"/>
              <a:gd name="connsiteX16" fmla="*/ 4561 w 10606979"/>
              <a:gd name="connsiteY16" fmla="*/ 6 h 4663388"/>
              <a:gd name="connsiteX17" fmla="*/ 2560292 w 10606979"/>
              <a:gd name="connsiteY17" fmla="*/ 6 h 4663388"/>
              <a:gd name="connsiteX18" fmla="*/ 2560292 w 10606979"/>
              <a:gd name="connsiteY18" fmla="*/ 2560326 h 4663388"/>
              <a:gd name="connsiteX19" fmla="*/ 4561 w 10606979"/>
              <a:gd name="connsiteY19" fmla="*/ 2560326 h 4663388"/>
              <a:gd name="connsiteX20" fmla="*/ 2651702 w 10606979"/>
              <a:gd name="connsiteY20" fmla="*/ 2 h 4663388"/>
              <a:gd name="connsiteX21" fmla="*/ 5212020 w 10606979"/>
              <a:gd name="connsiteY21" fmla="*/ 2 h 4663388"/>
              <a:gd name="connsiteX22" fmla="*/ 5212020 w 10606979"/>
              <a:gd name="connsiteY22" fmla="*/ 2560326 h 4663388"/>
              <a:gd name="connsiteX23" fmla="*/ 2651702 w 10606979"/>
              <a:gd name="connsiteY23" fmla="*/ 2560326 h 4663388"/>
              <a:gd name="connsiteX24" fmla="*/ 7955162 w 10606979"/>
              <a:gd name="connsiteY24" fmla="*/ 1 h 4663388"/>
              <a:gd name="connsiteX25" fmla="*/ 10606922 w 10606979"/>
              <a:gd name="connsiteY25" fmla="*/ 1 h 4663388"/>
              <a:gd name="connsiteX26" fmla="*/ 10606922 w 10606979"/>
              <a:gd name="connsiteY26" fmla="*/ 1280161 h 4663388"/>
              <a:gd name="connsiteX27" fmla="*/ 7955162 w 10606979"/>
              <a:gd name="connsiteY27" fmla="*/ 1280161 h 4663388"/>
              <a:gd name="connsiteX28" fmla="*/ 5303432 w 10606979"/>
              <a:gd name="connsiteY28" fmla="*/ 0 h 4663388"/>
              <a:gd name="connsiteX29" fmla="*/ 7863752 w 10606979"/>
              <a:gd name="connsiteY29" fmla="*/ 0 h 4663388"/>
              <a:gd name="connsiteX30" fmla="*/ 7863752 w 10606979"/>
              <a:gd name="connsiteY30" fmla="*/ 1280160 h 4663388"/>
              <a:gd name="connsiteX31" fmla="*/ 5303432 w 10606979"/>
              <a:gd name="connsiteY31" fmla="*/ 1280160 h 466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06979" h="4663388">
                <a:moveTo>
                  <a:pt x="0" y="2651739"/>
                </a:moveTo>
                <a:lnTo>
                  <a:pt x="2560291" y="2651739"/>
                </a:lnTo>
                <a:lnTo>
                  <a:pt x="2560291" y="4663388"/>
                </a:lnTo>
                <a:lnTo>
                  <a:pt x="0" y="4663388"/>
                </a:lnTo>
                <a:close/>
                <a:moveTo>
                  <a:pt x="5303459" y="2651731"/>
                </a:moveTo>
                <a:lnTo>
                  <a:pt x="10606979" y="2651731"/>
                </a:lnTo>
                <a:lnTo>
                  <a:pt x="10606979" y="4663388"/>
                </a:lnTo>
                <a:lnTo>
                  <a:pt x="5303459" y="4663388"/>
                </a:lnTo>
                <a:close/>
                <a:moveTo>
                  <a:pt x="2651702" y="2651730"/>
                </a:moveTo>
                <a:lnTo>
                  <a:pt x="5212020" y="2651730"/>
                </a:lnTo>
                <a:lnTo>
                  <a:pt x="5212020" y="4663388"/>
                </a:lnTo>
                <a:lnTo>
                  <a:pt x="2651701" y="4663388"/>
                </a:lnTo>
                <a:close/>
                <a:moveTo>
                  <a:pt x="5303459" y="1371571"/>
                </a:moveTo>
                <a:lnTo>
                  <a:pt x="10606979" y="1371571"/>
                </a:lnTo>
                <a:lnTo>
                  <a:pt x="10606979" y="2560291"/>
                </a:lnTo>
                <a:lnTo>
                  <a:pt x="5303459" y="2560291"/>
                </a:lnTo>
                <a:close/>
                <a:moveTo>
                  <a:pt x="4561" y="6"/>
                </a:moveTo>
                <a:lnTo>
                  <a:pt x="2560292" y="6"/>
                </a:lnTo>
                <a:lnTo>
                  <a:pt x="2560292" y="2560326"/>
                </a:lnTo>
                <a:lnTo>
                  <a:pt x="4561" y="2560326"/>
                </a:lnTo>
                <a:close/>
                <a:moveTo>
                  <a:pt x="2651702" y="2"/>
                </a:moveTo>
                <a:lnTo>
                  <a:pt x="5212020" y="2"/>
                </a:lnTo>
                <a:lnTo>
                  <a:pt x="5212020" y="2560326"/>
                </a:lnTo>
                <a:lnTo>
                  <a:pt x="2651702" y="2560326"/>
                </a:lnTo>
                <a:close/>
                <a:moveTo>
                  <a:pt x="7955162" y="1"/>
                </a:moveTo>
                <a:lnTo>
                  <a:pt x="10606922" y="1"/>
                </a:lnTo>
                <a:lnTo>
                  <a:pt x="10606922" y="1280161"/>
                </a:lnTo>
                <a:lnTo>
                  <a:pt x="7955162" y="1280161"/>
                </a:lnTo>
                <a:close/>
                <a:moveTo>
                  <a:pt x="5303432" y="0"/>
                </a:moveTo>
                <a:lnTo>
                  <a:pt x="7863752" y="0"/>
                </a:lnTo>
                <a:lnTo>
                  <a:pt x="7863752" y="1280160"/>
                </a:lnTo>
                <a:lnTo>
                  <a:pt x="5303432" y="1280160"/>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945686ED-6BE4-CF67-B7C4-0990C911D870}"/>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8CB454B3-D714-9CF2-F0D6-21D1C76CE742}"/>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B49A9190-4B8A-1DAE-F578-F90874FF3082}"/>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9EDB3AF9-169B-F244-BD8C-F9BB4CA38FA3}"/>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52FE67A5-8301-DAE2-1C73-056A288B83B1}"/>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983292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ortfolio 7">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0" name="Picture Placeholder 3"/>
          <p:cNvSpPr>
            <a:spLocks noGrp="1"/>
          </p:cNvSpPr>
          <p:nvPr>
            <p:ph type="pic" sz="quarter" idx="10"/>
          </p:nvPr>
        </p:nvSpPr>
        <p:spPr>
          <a:xfrm>
            <a:off x="1188807" y="2263095"/>
            <a:ext cx="15910560" cy="6995160"/>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FB0F8A61-EF48-5659-F9F1-B0FEC0CE41A9}"/>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3384B286-C61C-5B9A-2996-B57E38BC6984}"/>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6BE8AEA8-A8AE-F298-A497-4044B9D4C45E}"/>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EBE2DE5E-4DC8-6A03-63FF-48CB2D5BAA1B}"/>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8925F60C-19CB-591A-76B0-40FD9DBDBD2B}"/>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89088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ortfolio 8">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3" name="Picture Placeholder 22"/>
          <p:cNvSpPr>
            <a:spLocks noGrp="1"/>
          </p:cNvSpPr>
          <p:nvPr>
            <p:ph type="pic" sz="quarter" idx="10"/>
          </p:nvPr>
        </p:nvSpPr>
        <p:spPr>
          <a:xfrm>
            <a:off x="1188807" y="2263174"/>
            <a:ext cx="15910560" cy="6995084"/>
          </a:xfrm>
          <a:custGeom>
            <a:avLst/>
            <a:gdLst>
              <a:gd name="connsiteX0" fmla="*/ 0 w 10607040"/>
              <a:gd name="connsiteY0" fmla="*/ 0 h 4663389"/>
              <a:gd name="connsiteX1" fmla="*/ 10607040 w 10607040"/>
              <a:gd name="connsiteY1" fmla="*/ 0 h 4663389"/>
              <a:gd name="connsiteX2" fmla="*/ 10607040 w 10607040"/>
              <a:gd name="connsiteY2" fmla="*/ 2468852 h 4663389"/>
              <a:gd name="connsiteX3" fmla="*/ 10606958 w 10607040"/>
              <a:gd name="connsiteY3" fmla="*/ 2468852 h 4663389"/>
              <a:gd name="connsiteX4" fmla="*/ 10606958 w 10607040"/>
              <a:gd name="connsiteY4" fmla="*/ 2468829 h 4663389"/>
              <a:gd name="connsiteX5" fmla="*/ 7497998 w 10607040"/>
              <a:gd name="connsiteY5" fmla="*/ 2468829 h 4663389"/>
              <a:gd name="connsiteX6" fmla="*/ 7497998 w 10607040"/>
              <a:gd name="connsiteY6" fmla="*/ 4663389 h 4663389"/>
              <a:gd name="connsiteX7" fmla="*/ 0 w 10607040"/>
              <a:gd name="connsiteY7" fmla="*/ 4663389 h 466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07040" h="4663389">
                <a:moveTo>
                  <a:pt x="0" y="0"/>
                </a:moveTo>
                <a:lnTo>
                  <a:pt x="10607040" y="0"/>
                </a:lnTo>
                <a:lnTo>
                  <a:pt x="10607040" y="2468852"/>
                </a:lnTo>
                <a:lnTo>
                  <a:pt x="10606958" y="2468852"/>
                </a:lnTo>
                <a:lnTo>
                  <a:pt x="10606958" y="2468829"/>
                </a:lnTo>
                <a:lnTo>
                  <a:pt x="7497998" y="2468829"/>
                </a:lnTo>
                <a:lnTo>
                  <a:pt x="7497998" y="4663389"/>
                </a:lnTo>
                <a:lnTo>
                  <a:pt x="0" y="4663389"/>
                </a:lnTo>
                <a:close/>
              </a:path>
            </a:pathLst>
          </a:custGeom>
          <a:solidFill>
            <a:schemeClr val="tx2">
              <a:lumMod val="85000"/>
            </a:schemeClr>
          </a:solidFill>
          <a:ln w="19050">
            <a:solidFill>
              <a:schemeClr val="tx2">
                <a:lumMod val="75000"/>
              </a:schemeClr>
            </a:solidFill>
          </a:ln>
        </p:spPr>
        <p:txBody>
          <a:bodyPr wrap="square" anchor="ctr" anchorCtr="0">
            <a:noAutofit/>
          </a:bodyPr>
          <a:lstStyle>
            <a:lvl1pPr algn="ctr">
              <a:defRPr/>
            </a:lvl1pPr>
          </a:lstStyle>
          <a:p>
            <a:r>
              <a:rPr lang="en-US" dirty="0"/>
              <a:t>Click icon to add picture</a:t>
            </a:r>
          </a:p>
        </p:txBody>
      </p:sp>
      <p:sp>
        <p:nvSpPr>
          <p:cNvPr id="26" name="Picture Placeholder 25"/>
          <p:cNvSpPr>
            <a:spLocks noGrp="1"/>
          </p:cNvSpPr>
          <p:nvPr>
            <p:ph type="pic" sz="quarter" idx="12"/>
          </p:nvPr>
        </p:nvSpPr>
        <p:spPr>
          <a:xfrm>
            <a:off x="12572933" y="6103586"/>
            <a:ext cx="4526435" cy="3154671"/>
          </a:xfrm>
          <a:custGeom>
            <a:avLst/>
            <a:gdLst>
              <a:gd name="connsiteX0" fmla="*/ 0 w 3017623"/>
              <a:gd name="connsiteY0" fmla="*/ 0 h 2103114"/>
              <a:gd name="connsiteX1" fmla="*/ 3017623 w 3017623"/>
              <a:gd name="connsiteY1" fmla="*/ 0 h 2103114"/>
              <a:gd name="connsiteX2" fmla="*/ 3017623 w 3017623"/>
              <a:gd name="connsiteY2" fmla="*/ 2103114 h 2103114"/>
              <a:gd name="connsiteX3" fmla="*/ 0 w 3017623"/>
              <a:gd name="connsiteY3" fmla="*/ 2103114 h 2103114"/>
            </a:gdLst>
            <a:ahLst/>
            <a:cxnLst>
              <a:cxn ang="0">
                <a:pos x="connsiteX0" y="connsiteY0"/>
              </a:cxn>
              <a:cxn ang="0">
                <a:pos x="connsiteX1" y="connsiteY1"/>
              </a:cxn>
              <a:cxn ang="0">
                <a:pos x="connsiteX2" y="connsiteY2"/>
              </a:cxn>
              <a:cxn ang="0">
                <a:pos x="connsiteX3" y="connsiteY3"/>
              </a:cxn>
            </a:cxnLst>
            <a:rect l="l" t="t" r="r" b="b"/>
            <a:pathLst>
              <a:path w="3017623" h="2103114">
                <a:moveTo>
                  <a:pt x="0" y="0"/>
                </a:moveTo>
                <a:lnTo>
                  <a:pt x="3017623" y="0"/>
                </a:lnTo>
                <a:lnTo>
                  <a:pt x="3017623" y="2103114"/>
                </a:lnTo>
                <a:lnTo>
                  <a:pt x="0" y="2103114"/>
                </a:lnTo>
                <a:close/>
              </a:path>
            </a:pathLst>
          </a:custGeom>
          <a:solidFill>
            <a:schemeClr val="tx2">
              <a:lumMod val="85000"/>
            </a:schemeClr>
          </a:solidFill>
          <a:ln w="19050">
            <a:solidFill>
              <a:schemeClr val="tx2">
                <a:lumMod val="75000"/>
              </a:schemeClr>
            </a:solidFill>
          </a:ln>
        </p:spPr>
        <p:txBody>
          <a:bodyPr wrap="square" anchor="ctr" anchorCtr="0">
            <a:noAutofit/>
          </a:bodyPr>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CF18DD84-2279-B686-072F-C9C3AC19F945}"/>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1BB76E3C-1528-F0B6-7E71-F5FA725A00F8}"/>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2EF32723-BCC2-F621-EC2A-FFD9FF37DD16}"/>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ED80DF0D-4014-5768-5B40-57B1704EE84B}"/>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D221DE45-12F3-6B9B-94B5-06B6EF4D1B22}"/>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20821460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ortfolio 9">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95" name="Picture Placeholder 194"/>
          <p:cNvSpPr>
            <a:spLocks noGrp="1"/>
          </p:cNvSpPr>
          <p:nvPr>
            <p:ph type="pic" sz="quarter" idx="10"/>
          </p:nvPr>
        </p:nvSpPr>
        <p:spPr>
          <a:xfrm>
            <a:off x="1188807" y="2263170"/>
            <a:ext cx="15910560" cy="6995085"/>
          </a:xfrm>
          <a:custGeom>
            <a:avLst/>
            <a:gdLst>
              <a:gd name="connsiteX0" fmla="*/ 10060944 w 10607040"/>
              <a:gd name="connsiteY0" fmla="*/ 4114757 h 4663390"/>
              <a:gd name="connsiteX1" fmla="*/ 10607040 w 10607040"/>
              <a:gd name="connsiteY1" fmla="*/ 4114757 h 4663390"/>
              <a:gd name="connsiteX2" fmla="*/ 10607040 w 10607040"/>
              <a:gd name="connsiteY2" fmla="*/ 4663390 h 4663390"/>
              <a:gd name="connsiteX3" fmla="*/ 10060944 w 10607040"/>
              <a:gd name="connsiteY3" fmla="*/ 4663390 h 4663390"/>
              <a:gd name="connsiteX4" fmla="*/ 9469256 w 10607040"/>
              <a:gd name="connsiteY4" fmla="*/ 4114756 h 4663390"/>
              <a:gd name="connsiteX5" fmla="*/ 10017896 w 10607040"/>
              <a:gd name="connsiteY5" fmla="*/ 4114756 h 4663390"/>
              <a:gd name="connsiteX6" fmla="*/ 10017896 w 10607040"/>
              <a:gd name="connsiteY6" fmla="*/ 4663390 h 4663390"/>
              <a:gd name="connsiteX7" fmla="*/ 9469256 w 10607040"/>
              <a:gd name="connsiteY7" fmla="*/ 4663390 h 4663390"/>
              <a:gd name="connsiteX8" fmla="*/ 8877570 w 10607040"/>
              <a:gd name="connsiteY8" fmla="*/ 4114756 h 4663390"/>
              <a:gd name="connsiteX9" fmla="*/ 9426210 w 10607040"/>
              <a:gd name="connsiteY9" fmla="*/ 4114756 h 4663390"/>
              <a:gd name="connsiteX10" fmla="*/ 9426210 w 10607040"/>
              <a:gd name="connsiteY10" fmla="*/ 4663390 h 4663390"/>
              <a:gd name="connsiteX11" fmla="*/ 8877570 w 10607040"/>
              <a:gd name="connsiteY11" fmla="*/ 4663390 h 4663390"/>
              <a:gd name="connsiteX12" fmla="*/ 8285884 w 10607040"/>
              <a:gd name="connsiteY12" fmla="*/ 4114756 h 4663390"/>
              <a:gd name="connsiteX13" fmla="*/ 8834524 w 10607040"/>
              <a:gd name="connsiteY13" fmla="*/ 4114756 h 4663390"/>
              <a:gd name="connsiteX14" fmla="*/ 8834524 w 10607040"/>
              <a:gd name="connsiteY14" fmla="*/ 4663390 h 4663390"/>
              <a:gd name="connsiteX15" fmla="*/ 8285884 w 10607040"/>
              <a:gd name="connsiteY15" fmla="*/ 4663390 h 4663390"/>
              <a:gd name="connsiteX16" fmla="*/ 7694198 w 10607040"/>
              <a:gd name="connsiteY16" fmla="*/ 4114756 h 4663390"/>
              <a:gd name="connsiteX17" fmla="*/ 8242838 w 10607040"/>
              <a:gd name="connsiteY17" fmla="*/ 4114756 h 4663390"/>
              <a:gd name="connsiteX18" fmla="*/ 8242838 w 10607040"/>
              <a:gd name="connsiteY18" fmla="*/ 4663390 h 4663390"/>
              <a:gd name="connsiteX19" fmla="*/ 7694198 w 10607040"/>
              <a:gd name="connsiteY19" fmla="*/ 4663390 h 4663390"/>
              <a:gd name="connsiteX20" fmla="*/ 7102512 w 10607040"/>
              <a:gd name="connsiteY20" fmla="*/ 4114756 h 4663390"/>
              <a:gd name="connsiteX21" fmla="*/ 7651152 w 10607040"/>
              <a:gd name="connsiteY21" fmla="*/ 4114756 h 4663390"/>
              <a:gd name="connsiteX22" fmla="*/ 7651152 w 10607040"/>
              <a:gd name="connsiteY22" fmla="*/ 4663390 h 4663390"/>
              <a:gd name="connsiteX23" fmla="*/ 7102512 w 10607040"/>
              <a:gd name="connsiteY23" fmla="*/ 4663390 h 4663390"/>
              <a:gd name="connsiteX24" fmla="*/ 6510826 w 10607040"/>
              <a:gd name="connsiteY24" fmla="*/ 4114756 h 4663390"/>
              <a:gd name="connsiteX25" fmla="*/ 7059466 w 10607040"/>
              <a:gd name="connsiteY25" fmla="*/ 4114756 h 4663390"/>
              <a:gd name="connsiteX26" fmla="*/ 7059466 w 10607040"/>
              <a:gd name="connsiteY26" fmla="*/ 4663390 h 4663390"/>
              <a:gd name="connsiteX27" fmla="*/ 6510826 w 10607040"/>
              <a:gd name="connsiteY27" fmla="*/ 4663390 h 4663390"/>
              <a:gd name="connsiteX28" fmla="*/ 5919140 w 10607040"/>
              <a:gd name="connsiteY28" fmla="*/ 4114756 h 4663390"/>
              <a:gd name="connsiteX29" fmla="*/ 6467780 w 10607040"/>
              <a:gd name="connsiteY29" fmla="*/ 4114756 h 4663390"/>
              <a:gd name="connsiteX30" fmla="*/ 6467780 w 10607040"/>
              <a:gd name="connsiteY30" fmla="*/ 4663390 h 4663390"/>
              <a:gd name="connsiteX31" fmla="*/ 5919140 w 10607040"/>
              <a:gd name="connsiteY31" fmla="*/ 4663390 h 4663390"/>
              <a:gd name="connsiteX32" fmla="*/ 5327454 w 10607040"/>
              <a:gd name="connsiteY32" fmla="*/ 4114756 h 4663390"/>
              <a:gd name="connsiteX33" fmla="*/ 5876094 w 10607040"/>
              <a:gd name="connsiteY33" fmla="*/ 4114756 h 4663390"/>
              <a:gd name="connsiteX34" fmla="*/ 5876094 w 10607040"/>
              <a:gd name="connsiteY34" fmla="*/ 4663390 h 4663390"/>
              <a:gd name="connsiteX35" fmla="*/ 5327454 w 10607040"/>
              <a:gd name="connsiteY35" fmla="*/ 4663390 h 4663390"/>
              <a:gd name="connsiteX36" fmla="*/ 4735768 w 10607040"/>
              <a:gd name="connsiteY36" fmla="*/ 4114756 h 4663390"/>
              <a:gd name="connsiteX37" fmla="*/ 5284408 w 10607040"/>
              <a:gd name="connsiteY37" fmla="*/ 4114756 h 4663390"/>
              <a:gd name="connsiteX38" fmla="*/ 5284408 w 10607040"/>
              <a:gd name="connsiteY38" fmla="*/ 4663390 h 4663390"/>
              <a:gd name="connsiteX39" fmla="*/ 4735768 w 10607040"/>
              <a:gd name="connsiteY39" fmla="*/ 4663390 h 4663390"/>
              <a:gd name="connsiteX40" fmla="*/ 4144082 w 10607040"/>
              <a:gd name="connsiteY40" fmla="*/ 4114756 h 4663390"/>
              <a:gd name="connsiteX41" fmla="*/ 4692722 w 10607040"/>
              <a:gd name="connsiteY41" fmla="*/ 4114756 h 4663390"/>
              <a:gd name="connsiteX42" fmla="*/ 4692722 w 10607040"/>
              <a:gd name="connsiteY42" fmla="*/ 4663390 h 4663390"/>
              <a:gd name="connsiteX43" fmla="*/ 4144082 w 10607040"/>
              <a:gd name="connsiteY43" fmla="*/ 4663390 h 4663390"/>
              <a:gd name="connsiteX44" fmla="*/ 3552396 w 10607040"/>
              <a:gd name="connsiteY44" fmla="*/ 4114756 h 4663390"/>
              <a:gd name="connsiteX45" fmla="*/ 4101036 w 10607040"/>
              <a:gd name="connsiteY45" fmla="*/ 4114756 h 4663390"/>
              <a:gd name="connsiteX46" fmla="*/ 4101036 w 10607040"/>
              <a:gd name="connsiteY46" fmla="*/ 4663390 h 4663390"/>
              <a:gd name="connsiteX47" fmla="*/ 3552396 w 10607040"/>
              <a:gd name="connsiteY47" fmla="*/ 4663390 h 4663390"/>
              <a:gd name="connsiteX48" fmla="*/ 2960712 w 10607040"/>
              <a:gd name="connsiteY48" fmla="*/ 4114756 h 4663390"/>
              <a:gd name="connsiteX49" fmla="*/ 3509350 w 10607040"/>
              <a:gd name="connsiteY49" fmla="*/ 4114756 h 4663390"/>
              <a:gd name="connsiteX50" fmla="*/ 3509350 w 10607040"/>
              <a:gd name="connsiteY50" fmla="*/ 4663390 h 4663390"/>
              <a:gd name="connsiteX51" fmla="*/ 2960712 w 10607040"/>
              <a:gd name="connsiteY51" fmla="*/ 4663390 h 4663390"/>
              <a:gd name="connsiteX52" fmla="*/ 2369026 w 10607040"/>
              <a:gd name="connsiteY52" fmla="*/ 4114756 h 4663390"/>
              <a:gd name="connsiteX53" fmla="*/ 2917666 w 10607040"/>
              <a:gd name="connsiteY53" fmla="*/ 4114756 h 4663390"/>
              <a:gd name="connsiteX54" fmla="*/ 2917666 w 10607040"/>
              <a:gd name="connsiteY54" fmla="*/ 4663390 h 4663390"/>
              <a:gd name="connsiteX55" fmla="*/ 2369026 w 10607040"/>
              <a:gd name="connsiteY55" fmla="*/ 4663390 h 4663390"/>
              <a:gd name="connsiteX56" fmla="*/ 1777340 w 10607040"/>
              <a:gd name="connsiteY56" fmla="*/ 4114756 h 4663390"/>
              <a:gd name="connsiteX57" fmla="*/ 2325980 w 10607040"/>
              <a:gd name="connsiteY57" fmla="*/ 4114756 h 4663390"/>
              <a:gd name="connsiteX58" fmla="*/ 2325980 w 10607040"/>
              <a:gd name="connsiteY58" fmla="*/ 4663390 h 4663390"/>
              <a:gd name="connsiteX59" fmla="*/ 1777340 w 10607040"/>
              <a:gd name="connsiteY59" fmla="*/ 4663390 h 4663390"/>
              <a:gd name="connsiteX60" fmla="*/ 1185654 w 10607040"/>
              <a:gd name="connsiteY60" fmla="*/ 4114756 h 4663390"/>
              <a:gd name="connsiteX61" fmla="*/ 1734294 w 10607040"/>
              <a:gd name="connsiteY61" fmla="*/ 4114756 h 4663390"/>
              <a:gd name="connsiteX62" fmla="*/ 1734294 w 10607040"/>
              <a:gd name="connsiteY62" fmla="*/ 4663390 h 4663390"/>
              <a:gd name="connsiteX63" fmla="*/ 1185654 w 10607040"/>
              <a:gd name="connsiteY63" fmla="*/ 4663390 h 4663390"/>
              <a:gd name="connsiteX64" fmla="*/ 593968 w 10607040"/>
              <a:gd name="connsiteY64" fmla="*/ 4114756 h 4663390"/>
              <a:gd name="connsiteX65" fmla="*/ 1142608 w 10607040"/>
              <a:gd name="connsiteY65" fmla="*/ 4114756 h 4663390"/>
              <a:gd name="connsiteX66" fmla="*/ 1142608 w 10607040"/>
              <a:gd name="connsiteY66" fmla="*/ 4663390 h 4663390"/>
              <a:gd name="connsiteX67" fmla="*/ 593968 w 10607040"/>
              <a:gd name="connsiteY67" fmla="*/ 4663390 h 4663390"/>
              <a:gd name="connsiteX68" fmla="*/ 2283 w 10607040"/>
              <a:gd name="connsiteY68" fmla="*/ 4114756 h 4663390"/>
              <a:gd name="connsiteX69" fmla="*/ 550922 w 10607040"/>
              <a:gd name="connsiteY69" fmla="*/ 4114756 h 4663390"/>
              <a:gd name="connsiteX70" fmla="*/ 550922 w 10607040"/>
              <a:gd name="connsiteY70" fmla="*/ 4663390 h 4663390"/>
              <a:gd name="connsiteX71" fmla="*/ 2283 w 10607040"/>
              <a:gd name="connsiteY71" fmla="*/ 4663390 h 4663390"/>
              <a:gd name="connsiteX72" fmla="*/ 10060564 w 10607040"/>
              <a:gd name="connsiteY72" fmla="*/ 3526933 h 4663390"/>
              <a:gd name="connsiteX73" fmla="*/ 10607040 w 10607040"/>
              <a:gd name="connsiteY73" fmla="*/ 3526933 h 4663390"/>
              <a:gd name="connsiteX74" fmla="*/ 10607040 w 10607040"/>
              <a:gd name="connsiteY74" fmla="*/ 4075573 h 4663390"/>
              <a:gd name="connsiteX75" fmla="*/ 10060564 w 10607040"/>
              <a:gd name="connsiteY75" fmla="*/ 4075573 h 4663390"/>
              <a:gd name="connsiteX76" fmla="*/ 9468876 w 10607040"/>
              <a:gd name="connsiteY76" fmla="*/ 3526932 h 4663390"/>
              <a:gd name="connsiteX77" fmla="*/ 10017516 w 10607040"/>
              <a:gd name="connsiteY77" fmla="*/ 3526932 h 4663390"/>
              <a:gd name="connsiteX78" fmla="*/ 10017516 w 10607040"/>
              <a:gd name="connsiteY78" fmla="*/ 4075572 h 4663390"/>
              <a:gd name="connsiteX79" fmla="*/ 9468876 w 10607040"/>
              <a:gd name="connsiteY79" fmla="*/ 4075572 h 4663390"/>
              <a:gd name="connsiteX80" fmla="*/ 8877190 w 10607040"/>
              <a:gd name="connsiteY80" fmla="*/ 3526932 h 4663390"/>
              <a:gd name="connsiteX81" fmla="*/ 9425830 w 10607040"/>
              <a:gd name="connsiteY81" fmla="*/ 3526932 h 4663390"/>
              <a:gd name="connsiteX82" fmla="*/ 9425830 w 10607040"/>
              <a:gd name="connsiteY82" fmla="*/ 4075572 h 4663390"/>
              <a:gd name="connsiteX83" fmla="*/ 8877190 w 10607040"/>
              <a:gd name="connsiteY83" fmla="*/ 4075572 h 4663390"/>
              <a:gd name="connsiteX84" fmla="*/ 8285504 w 10607040"/>
              <a:gd name="connsiteY84" fmla="*/ 3526932 h 4663390"/>
              <a:gd name="connsiteX85" fmla="*/ 8834144 w 10607040"/>
              <a:gd name="connsiteY85" fmla="*/ 3526932 h 4663390"/>
              <a:gd name="connsiteX86" fmla="*/ 8834144 w 10607040"/>
              <a:gd name="connsiteY86" fmla="*/ 4075572 h 4663390"/>
              <a:gd name="connsiteX87" fmla="*/ 8285504 w 10607040"/>
              <a:gd name="connsiteY87" fmla="*/ 4075572 h 4663390"/>
              <a:gd name="connsiteX88" fmla="*/ 7693818 w 10607040"/>
              <a:gd name="connsiteY88" fmla="*/ 3526932 h 4663390"/>
              <a:gd name="connsiteX89" fmla="*/ 8242458 w 10607040"/>
              <a:gd name="connsiteY89" fmla="*/ 3526932 h 4663390"/>
              <a:gd name="connsiteX90" fmla="*/ 8242458 w 10607040"/>
              <a:gd name="connsiteY90" fmla="*/ 4075572 h 4663390"/>
              <a:gd name="connsiteX91" fmla="*/ 7693818 w 10607040"/>
              <a:gd name="connsiteY91" fmla="*/ 4075572 h 4663390"/>
              <a:gd name="connsiteX92" fmla="*/ 7102132 w 10607040"/>
              <a:gd name="connsiteY92" fmla="*/ 3526932 h 4663390"/>
              <a:gd name="connsiteX93" fmla="*/ 7650772 w 10607040"/>
              <a:gd name="connsiteY93" fmla="*/ 3526932 h 4663390"/>
              <a:gd name="connsiteX94" fmla="*/ 7650772 w 10607040"/>
              <a:gd name="connsiteY94" fmla="*/ 4075572 h 4663390"/>
              <a:gd name="connsiteX95" fmla="*/ 7102132 w 10607040"/>
              <a:gd name="connsiteY95" fmla="*/ 4075572 h 4663390"/>
              <a:gd name="connsiteX96" fmla="*/ 6510446 w 10607040"/>
              <a:gd name="connsiteY96" fmla="*/ 3526932 h 4663390"/>
              <a:gd name="connsiteX97" fmla="*/ 7059086 w 10607040"/>
              <a:gd name="connsiteY97" fmla="*/ 3526932 h 4663390"/>
              <a:gd name="connsiteX98" fmla="*/ 7059086 w 10607040"/>
              <a:gd name="connsiteY98" fmla="*/ 4075572 h 4663390"/>
              <a:gd name="connsiteX99" fmla="*/ 6510446 w 10607040"/>
              <a:gd name="connsiteY99" fmla="*/ 4075572 h 4663390"/>
              <a:gd name="connsiteX100" fmla="*/ 5918760 w 10607040"/>
              <a:gd name="connsiteY100" fmla="*/ 3526932 h 4663390"/>
              <a:gd name="connsiteX101" fmla="*/ 6467400 w 10607040"/>
              <a:gd name="connsiteY101" fmla="*/ 3526932 h 4663390"/>
              <a:gd name="connsiteX102" fmla="*/ 6467400 w 10607040"/>
              <a:gd name="connsiteY102" fmla="*/ 4075572 h 4663390"/>
              <a:gd name="connsiteX103" fmla="*/ 5918760 w 10607040"/>
              <a:gd name="connsiteY103" fmla="*/ 4075572 h 4663390"/>
              <a:gd name="connsiteX104" fmla="*/ 5327074 w 10607040"/>
              <a:gd name="connsiteY104" fmla="*/ 3526932 h 4663390"/>
              <a:gd name="connsiteX105" fmla="*/ 5875714 w 10607040"/>
              <a:gd name="connsiteY105" fmla="*/ 3526932 h 4663390"/>
              <a:gd name="connsiteX106" fmla="*/ 5875714 w 10607040"/>
              <a:gd name="connsiteY106" fmla="*/ 4075572 h 4663390"/>
              <a:gd name="connsiteX107" fmla="*/ 5327074 w 10607040"/>
              <a:gd name="connsiteY107" fmla="*/ 4075572 h 4663390"/>
              <a:gd name="connsiteX108" fmla="*/ 4735388 w 10607040"/>
              <a:gd name="connsiteY108" fmla="*/ 3526932 h 4663390"/>
              <a:gd name="connsiteX109" fmla="*/ 5284028 w 10607040"/>
              <a:gd name="connsiteY109" fmla="*/ 3526932 h 4663390"/>
              <a:gd name="connsiteX110" fmla="*/ 5284028 w 10607040"/>
              <a:gd name="connsiteY110" fmla="*/ 4075572 h 4663390"/>
              <a:gd name="connsiteX111" fmla="*/ 4735388 w 10607040"/>
              <a:gd name="connsiteY111" fmla="*/ 4075572 h 4663390"/>
              <a:gd name="connsiteX112" fmla="*/ 4143702 w 10607040"/>
              <a:gd name="connsiteY112" fmla="*/ 3526932 h 4663390"/>
              <a:gd name="connsiteX113" fmla="*/ 4692342 w 10607040"/>
              <a:gd name="connsiteY113" fmla="*/ 3526932 h 4663390"/>
              <a:gd name="connsiteX114" fmla="*/ 4692342 w 10607040"/>
              <a:gd name="connsiteY114" fmla="*/ 4075572 h 4663390"/>
              <a:gd name="connsiteX115" fmla="*/ 4143702 w 10607040"/>
              <a:gd name="connsiteY115" fmla="*/ 4075572 h 4663390"/>
              <a:gd name="connsiteX116" fmla="*/ 3552016 w 10607040"/>
              <a:gd name="connsiteY116" fmla="*/ 3526932 h 4663390"/>
              <a:gd name="connsiteX117" fmla="*/ 4100656 w 10607040"/>
              <a:gd name="connsiteY117" fmla="*/ 3526932 h 4663390"/>
              <a:gd name="connsiteX118" fmla="*/ 4100656 w 10607040"/>
              <a:gd name="connsiteY118" fmla="*/ 4075572 h 4663390"/>
              <a:gd name="connsiteX119" fmla="*/ 3552016 w 10607040"/>
              <a:gd name="connsiteY119" fmla="*/ 4075572 h 4663390"/>
              <a:gd name="connsiteX120" fmla="*/ 2960336 w 10607040"/>
              <a:gd name="connsiteY120" fmla="*/ 3526932 h 4663390"/>
              <a:gd name="connsiteX121" fmla="*/ 3508970 w 10607040"/>
              <a:gd name="connsiteY121" fmla="*/ 3526932 h 4663390"/>
              <a:gd name="connsiteX122" fmla="*/ 3508970 w 10607040"/>
              <a:gd name="connsiteY122" fmla="*/ 4075572 h 4663390"/>
              <a:gd name="connsiteX123" fmla="*/ 2960336 w 10607040"/>
              <a:gd name="connsiteY123" fmla="*/ 4075572 h 4663390"/>
              <a:gd name="connsiteX124" fmla="*/ 2368649 w 10607040"/>
              <a:gd name="connsiteY124" fmla="*/ 3526932 h 4663390"/>
              <a:gd name="connsiteX125" fmla="*/ 2917290 w 10607040"/>
              <a:gd name="connsiteY125" fmla="*/ 3526932 h 4663390"/>
              <a:gd name="connsiteX126" fmla="*/ 2917290 w 10607040"/>
              <a:gd name="connsiteY126" fmla="*/ 4075572 h 4663390"/>
              <a:gd name="connsiteX127" fmla="*/ 2368649 w 10607040"/>
              <a:gd name="connsiteY127" fmla="*/ 4075572 h 4663390"/>
              <a:gd name="connsiteX128" fmla="*/ 1776962 w 10607040"/>
              <a:gd name="connsiteY128" fmla="*/ 3526932 h 4663390"/>
              <a:gd name="connsiteX129" fmla="*/ 2325603 w 10607040"/>
              <a:gd name="connsiteY129" fmla="*/ 3526932 h 4663390"/>
              <a:gd name="connsiteX130" fmla="*/ 2325603 w 10607040"/>
              <a:gd name="connsiteY130" fmla="*/ 4075572 h 4663390"/>
              <a:gd name="connsiteX131" fmla="*/ 1776962 w 10607040"/>
              <a:gd name="connsiteY131" fmla="*/ 4075572 h 4663390"/>
              <a:gd name="connsiteX132" fmla="*/ 1185277 w 10607040"/>
              <a:gd name="connsiteY132" fmla="*/ 3526932 h 4663390"/>
              <a:gd name="connsiteX133" fmla="*/ 1733917 w 10607040"/>
              <a:gd name="connsiteY133" fmla="*/ 3526932 h 4663390"/>
              <a:gd name="connsiteX134" fmla="*/ 1733917 w 10607040"/>
              <a:gd name="connsiteY134" fmla="*/ 4075572 h 4663390"/>
              <a:gd name="connsiteX135" fmla="*/ 1185277 w 10607040"/>
              <a:gd name="connsiteY135" fmla="*/ 4075572 h 4663390"/>
              <a:gd name="connsiteX136" fmla="*/ 593591 w 10607040"/>
              <a:gd name="connsiteY136" fmla="*/ 3526932 h 4663390"/>
              <a:gd name="connsiteX137" fmla="*/ 1142231 w 10607040"/>
              <a:gd name="connsiteY137" fmla="*/ 3526932 h 4663390"/>
              <a:gd name="connsiteX138" fmla="*/ 1142231 w 10607040"/>
              <a:gd name="connsiteY138" fmla="*/ 4075572 h 4663390"/>
              <a:gd name="connsiteX139" fmla="*/ 593591 w 10607040"/>
              <a:gd name="connsiteY139" fmla="*/ 4075572 h 4663390"/>
              <a:gd name="connsiteX140" fmla="*/ 1905 w 10607040"/>
              <a:gd name="connsiteY140" fmla="*/ 3526932 h 4663390"/>
              <a:gd name="connsiteX141" fmla="*/ 550545 w 10607040"/>
              <a:gd name="connsiteY141" fmla="*/ 3526932 h 4663390"/>
              <a:gd name="connsiteX142" fmla="*/ 550545 w 10607040"/>
              <a:gd name="connsiteY142" fmla="*/ 4075572 h 4663390"/>
              <a:gd name="connsiteX143" fmla="*/ 1905 w 10607040"/>
              <a:gd name="connsiteY143" fmla="*/ 4075572 h 4663390"/>
              <a:gd name="connsiteX144" fmla="*/ 10060184 w 10607040"/>
              <a:gd name="connsiteY144" fmla="*/ 2939111 h 4663390"/>
              <a:gd name="connsiteX145" fmla="*/ 10607040 w 10607040"/>
              <a:gd name="connsiteY145" fmla="*/ 2939111 h 4663390"/>
              <a:gd name="connsiteX146" fmla="*/ 10607040 w 10607040"/>
              <a:gd name="connsiteY146" fmla="*/ 3487751 h 4663390"/>
              <a:gd name="connsiteX147" fmla="*/ 10060184 w 10607040"/>
              <a:gd name="connsiteY147" fmla="*/ 3487751 h 4663390"/>
              <a:gd name="connsiteX148" fmla="*/ 9468496 w 10607040"/>
              <a:gd name="connsiteY148" fmla="*/ 2939110 h 4663390"/>
              <a:gd name="connsiteX149" fmla="*/ 10017136 w 10607040"/>
              <a:gd name="connsiteY149" fmla="*/ 2939110 h 4663390"/>
              <a:gd name="connsiteX150" fmla="*/ 10017136 w 10607040"/>
              <a:gd name="connsiteY150" fmla="*/ 3487750 h 4663390"/>
              <a:gd name="connsiteX151" fmla="*/ 9468496 w 10607040"/>
              <a:gd name="connsiteY151" fmla="*/ 3487750 h 4663390"/>
              <a:gd name="connsiteX152" fmla="*/ 8876810 w 10607040"/>
              <a:gd name="connsiteY152" fmla="*/ 2939110 h 4663390"/>
              <a:gd name="connsiteX153" fmla="*/ 9425450 w 10607040"/>
              <a:gd name="connsiteY153" fmla="*/ 2939110 h 4663390"/>
              <a:gd name="connsiteX154" fmla="*/ 9425450 w 10607040"/>
              <a:gd name="connsiteY154" fmla="*/ 3487750 h 4663390"/>
              <a:gd name="connsiteX155" fmla="*/ 8876810 w 10607040"/>
              <a:gd name="connsiteY155" fmla="*/ 3487750 h 4663390"/>
              <a:gd name="connsiteX156" fmla="*/ 8285124 w 10607040"/>
              <a:gd name="connsiteY156" fmla="*/ 2939110 h 4663390"/>
              <a:gd name="connsiteX157" fmla="*/ 8833764 w 10607040"/>
              <a:gd name="connsiteY157" fmla="*/ 2939110 h 4663390"/>
              <a:gd name="connsiteX158" fmla="*/ 8833764 w 10607040"/>
              <a:gd name="connsiteY158" fmla="*/ 3487750 h 4663390"/>
              <a:gd name="connsiteX159" fmla="*/ 8285124 w 10607040"/>
              <a:gd name="connsiteY159" fmla="*/ 3487750 h 4663390"/>
              <a:gd name="connsiteX160" fmla="*/ 7693438 w 10607040"/>
              <a:gd name="connsiteY160" fmla="*/ 2939110 h 4663390"/>
              <a:gd name="connsiteX161" fmla="*/ 8242078 w 10607040"/>
              <a:gd name="connsiteY161" fmla="*/ 2939110 h 4663390"/>
              <a:gd name="connsiteX162" fmla="*/ 8242078 w 10607040"/>
              <a:gd name="connsiteY162" fmla="*/ 3487750 h 4663390"/>
              <a:gd name="connsiteX163" fmla="*/ 7693438 w 10607040"/>
              <a:gd name="connsiteY163" fmla="*/ 3487750 h 4663390"/>
              <a:gd name="connsiteX164" fmla="*/ 7101752 w 10607040"/>
              <a:gd name="connsiteY164" fmla="*/ 2939110 h 4663390"/>
              <a:gd name="connsiteX165" fmla="*/ 7650392 w 10607040"/>
              <a:gd name="connsiteY165" fmla="*/ 2939110 h 4663390"/>
              <a:gd name="connsiteX166" fmla="*/ 7650392 w 10607040"/>
              <a:gd name="connsiteY166" fmla="*/ 3487750 h 4663390"/>
              <a:gd name="connsiteX167" fmla="*/ 7101752 w 10607040"/>
              <a:gd name="connsiteY167" fmla="*/ 3487750 h 4663390"/>
              <a:gd name="connsiteX168" fmla="*/ 6510066 w 10607040"/>
              <a:gd name="connsiteY168" fmla="*/ 2939110 h 4663390"/>
              <a:gd name="connsiteX169" fmla="*/ 7058706 w 10607040"/>
              <a:gd name="connsiteY169" fmla="*/ 2939110 h 4663390"/>
              <a:gd name="connsiteX170" fmla="*/ 7058706 w 10607040"/>
              <a:gd name="connsiteY170" fmla="*/ 3487750 h 4663390"/>
              <a:gd name="connsiteX171" fmla="*/ 6510066 w 10607040"/>
              <a:gd name="connsiteY171" fmla="*/ 3487750 h 4663390"/>
              <a:gd name="connsiteX172" fmla="*/ 5918380 w 10607040"/>
              <a:gd name="connsiteY172" fmla="*/ 2939110 h 4663390"/>
              <a:gd name="connsiteX173" fmla="*/ 6467020 w 10607040"/>
              <a:gd name="connsiteY173" fmla="*/ 2939110 h 4663390"/>
              <a:gd name="connsiteX174" fmla="*/ 6467020 w 10607040"/>
              <a:gd name="connsiteY174" fmla="*/ 3487750 h 4663390"/>
              <a:gd name="connsiteX175" fmla="*/ 5918380 w 10607040"/>
              <a:gd name="connsiteY175" fmla="*/ 3487750 h 4663390"/>
              <a:gd name="connsiteX176" fmla="*/ 5326694 w 10607040"/>
              <a:gd name="connsiteY176" fmla="*/ 2939110 h 4663390"/>
              <a:gd name="connsiteX177" fmla="*/ 5875334 w 10607040"/>
              <a:gd name="connsiteY177" fmla="*/ 2939110 h 4663390"/>
              <a:gd name="connsiteX178" fmla="*/ 5875334 w 10607040"/>
              <a:gd name="connsiteY178" fmla="*/ 3487750 h 4663390"/>
              <a:gd name="connsiteX179" fmla="*/ 5326694 w 10607040"/>
              <a:gd name="connsiteY179" fmla="*/ 3487750 h 4663390"/>
              <a:gd name="connsiteX180" fmla="*/ 4735008 w 10607040"/>
              <a:gd name="connsiteY180" fmla="*/ 2939110 h 4663390"/>
              <a:gd name="connsiteX181" fmla="*/ 5283648 w 10607040"/>
              <a:gd name="connsiteY181" fmla="*/ 2939110 h 4663390"/>
              <a:gd name="connsiteX182" fmla="*/ 5283648 w 10607040"/>
              <a:gd name="connsiteY182" fmla="*/ 3487750 h 4663390"/>
              <a:gd name="connsiteX183" fmla="*/ 4735008 w 10607040"/>
              <a:gd name="connsiteY183" fmla="*/ 3487750 h 4663390"/>
              <a:gd name="connsiteX184" fmla="*/ 4143322 w 10607040"/>
              <a:gd name="connsiteY184" fmla="*/ 2939110 h 4663390"/>
              <a:gd name="connsiteX185" fmla="*/ 4691962 w 10607040"/>
              <a:gd name="connsiteY185" fmla="*/ 2939110 h 4663390"/>
              <a:gd name="connsiteX186" fmla="*/ 4691962 w 10607040"/>
              <a:gd name="connsiteY186" fmla="*/ 3487750 h 4663390"/>
              <a:gd name="connsiteX187" fmla="*/ 4143322 w 10607040"/>
              <a:gd name="connsiteY187" fmla="*/ 3487750 h 4663390"/>
              <a:gd name="connsiteX188" fmla="*/ 3551636 w 10607040"/>
              <a:gd name="connsiteY188" fmla="*/ 2939110 h 4663390"/>
              <a:gd name="connsiteX189" fmla="*/ 4100276 w 10607040"/>
              <a:gd name="connsiteY189" fmla="*/ 2939110 h 4663390"/>
              <a:gd name="connsiteX190" fmla="*/ 4100276 w 10607040"/>
              <a:gd name="connsiteY190" fmla="*/ 3487750 h 4663390"/>
              <a:gd name="connsiteX191" fmla="*/ 3551636 w 10607040"/>
              <a:gd name="connsiteY191" fmla="*/ 3487750 h 4663390"/>
              <a:gd name="connsiteX192" fmla="*/ 2959959 w 10607040"/>
              <a:gd name="connsiteY192" fmla="*/ 2939110 h 4663390"/>
              <a:gd name="connsiteX193" fmla="*/ 3508590 w 10607040"/>
              <a:gd name="connsiteY193" fmla="*/ 2939110 h 4663390"/>
              <a:gd name="connsiteX194" fmla="*/ 3508590 w 10607040"/>
              <a:gd name="connsiteY194" fmla="*/ 3487750 h 4663390"/>
              <a:gd name="connsiteX195" fmla="*/ 2959959 w 10607040"/>
              <a:gd name="connsiteY195" fmla="*/ 3487750 h 4663390"/>
              <a:gd name="connsiteX196" fmla="*/ 2368272 w 10607040"/>
              <a:gd name="connsiteY196" fmla="*/ 2939110 h 4663390"/>
              <a:gd name="connsiteX197" fmla="*/ 2916913 w 10607040"/>
              <a:gd name="connsiteY197" fmla="*/ 2939110 h 4663390"/>
              <a:gd name="connsiteX198" fmla="*/ 2916913 w 10607040"/>
              <a:gd name="connsiteY198" fmla="*/ 3487750 h 4663390"/>
              <a:gd name="connsiteX199" fmla="*/ 2368272 w 10607040"/>
              <a:gd name="connsiteY199" fmla="*/ 3487750 h 4663390"/>
              <a:gd name="connsiteX200" fmla="*/ 1776585 w 10607040"/>
              <a:gd name="connsiteY200" fmla="*/ 2939110 h 4663390"/>
              <a:gd name="connsiteX201" fmla="*/ 2325226 w 10607040"/>
              <a:gd name="connsiteY201" fmla="*/ 2939110 h 4663390"/>
              <a:gd name="connsiteX202" fmla="*/ 2325226 w 10607040"/>
              <a:gd name="connsiteY202" fmla="*/ 3487750 h 4663390"/>
              <a:gd name="connsiteX203" fmla="*/ 1776585 w 10607040"/>
              <a:gd name="connsiteY203" fmla="*/ 3487750 h 4663390"/>
              <a:gd name="connsiteX204" fmla="*/ 1184899 w 10607040"/>
              <a:gd name="connsiteY204" fmla="*/ 2939110 h 4663390"/>
              <a:gd name="connsiteX205" fmla="*/ 1733539 w 10607040"/>
              <a:gd name="connsiteY205" fmla="*/ 2939110 h 4663390"/>
              <a:gd name="connsiteX206" fmla="*/ 1733539 w 10607040"/>
              <a:gd name="connsiteY206" fmla="*/ 3487750 h 4663390"/>
              <a:gd name="connsiteX207" fmla="*/ 1184899 w 10607040"/>
              <a:gd name="connsiteY207" fmla="*/ 3487750 h 4663390"/>
              <a:gd name="connsiteX208" fmla="*/ 593213 w 10607040"/>
              <a:gd name="connsiteY208" fmla="*/ 2939110 h 4663390"/>
              <a:gd name="connsiteX209" fmla="*/ 1141853 w 10607040"/>
              <a:gd name="connsiteY209" fmla="*/ 2939110 h 4663390"/>
              <a:gd name="connsiteX210" fmla="*/ 1141853 w 10607040"/>
              <a:gd name="connsiteY210" fmla="*/ 3487750 h 4663390"/>
              <a:gd name="connsiteX211" fmla="*/ 593213 w 10607040"/>
              <a:gd name="connsiteY211" fmla="*/ 3487750 h 4663390"/>
              <a:gd name="connsiteX212" fmla="*/ 1528 w 10607040"/>
              <a:gd name="connsiteY212" fmla="*/ 2939110 h 4663390"/>
              <a:gd name="connsiteX213" fmla="*/ 550168 w 10607040"/>
              <a:gd name="connsiteY213" fmla="*/ 2939110 h 4663390"/>
              <a:gd name="connsiteX214" fmla="*/ 550168 w 10607040"/>
              <a:gd name="connsiteY214" fmla="*/ 3487750 h 4663390"/>
              <a:gd name="connsiteX215" fmla="*/ 1528 w 10607040"/>
              <a:gd name="connsiteY215" fmla="*/ 3487750 h 4663390"/>
              <a:gd name="connsiteX216" fmla="*/ 10059804 w 10607040"/>
              <a:gd name="connsiteY216" fmla="*/ 2351289 h 4663390"/>
              <a:gd name="connsiteX217" fmla="*/ 10607040 w 10607040"/>
              <a:gd name="connsiteY217" fmla="*/ 2351289 h 4663390"/>
              <a:gd name="connsiteX218" fmla="*/ 10607040 w 10607040"/>
              <a:gd name="connsiteY218" fmla="*/ 2899929 h 4663390"/>
              <a:gd name="connsiteX219" fmla="*/ 10059804 w 10607040"/>
              <a:gd name="connsiteY219" fmla="*/ 2899929 h 4663390"/>
              <a:gd name="connsiteX220" fmla="*/ 9468116 w 10607040"/>
              <a:gd name="connsiteY220" fmla="*/ 2351288 h 4663390"/>
              <a:gd name="connsiteX221" fmla="*/ 10016756 w 10607040"/>
              <a:gd name="connsiteY221" fmla="*/ 2351288 h 4663390"/>
              <a:gd name="connsiteX222" fmla="*/ 10016756 w 10607040"/>
              <a:gd name="connsiteY222" fmla="*/ 2899928 h 4663390"/>
              <a:gd name="connsiteX223" fmla="*/ 9468116 w 10607040"/>
              <a:gd name="connsiteY223" fmla="*/ 2899928 h 4663390"/>
              <a:gd name="connsiteX224" fmla="*/ 8876430 w 10607040"/>
              <a:gd name="connsiteY224" fmla="*/ 2351288 h 4663390"/>
              <a:gd name="connsiteX225" fmla="*/ 9425070 w 10607040"/>
              <a:gd name="connsiteY225" fmla="*/ 2351288 h 4663390"/>
              <a:gd name="connsiteX226" fmla="*/ 9425070 w 10607040"/>
              <a:gd name="connsiteY226" fmla="*/ 2899928 h 4663390"/>
              <a:gd name="connsiteX227" fmla="*/ 8876430 w 10607040"/>
              <a:gd name="connsiteY227" fmla="*/ 2899928 h 4663390"/>
              <a:gd name="connsiteX228" fmla="*/ 8284744 w 10607040"/>
              <a:gd name="connsiteY228" fmla="*/ 2351288 h 4663390"/>
              <a:gd name="connsiteX229" fmla="*/ 8833384 w 10607040"/>
              <a:gd name="connsiteY229" fmla="*/ 2351288 h 4663390"/>
              <a:gd name="connsiteX230" fmla="*/ 8833384 w 10607040"/>
              <a:gd name="connsiteY230" fmla="*/ 2899928 h 4663390"/>
              <a:gd name="connsiteX231" fmla="*/ 8284744 w 10607040"/>
              <a:gd name="connsiteY231" fmla="*/ 2899928 h 4663390"/>
              <a:gd name="connsiteX232" fmla="*/ 7693058 w 10607040"/>
              <a:gd name="connsiteY232" fmla="*/ 2351288 h 4663390"/>
              <a:gd name="connsiteX233" fmla="*/ 8241698 w 10607040"/>
              <a:gd name="connsiteY233" fmla="*/ 2351288 h 4663390"/>
              <a:gd name="connsiteX234" fmla="*/ 8241698 w 10607040"/>
              <a:gd name="connsiteY234" fmla="*/ 2899928 h 4663390"/>
              <a:gd name="connsiteX235" fmla="*/ 7693058 w 10607040"/>
              <a:gd name="connsiteY235" fmla="*/ 2899928 h 4663390"/>
              <a:gd name="connsiteX236" fmla="*/ 7101372 w 10607040"/>
              <a:gd name="connsiteY236" fmla="*/ 2351288 h 4663390"/>
              <a:gd name="connsiteX237" fmla="*/ 7650012 w 10607040"/>
              <a:gd name="connsiteY237" fmla="*/ 2351288 h 4663390"/>
              <a:gd name="connsiteX238" fmla="*/ 7650012 w 10607040"/>
              <a:gd name="connsiteY238" fmla="*/ 2899928 h 4663390"/>
              <a:gd name="connsiteX239" fmla="*/ 7101372 w 10607040"/>
              <a:gd name="connsiteY239" fmla="*/ 2899928 h 4663390"/>
              <a:gd name="connsiteX240" fmla="*/ 6509686 w 10607040"/>
              <a:gd name="connsiteY240" fmla="*/ 2351288 h 4663390"/>
              <a:gd name="connsiteX241" fmla="*/ 7058326 w 10607040"/>
              <a:gd name="connsiteY241" fmla="*/ 2351288 h 4663390"/>
              <a:gd name="connsiteX242" fmla="*/ 7058326 w 10607040"/>
              <a:gd name="connsiteY242" fmla="*/ 2899928 h 4663390"/>
              <a:gd name="connsiteX243" fmla="*/ 6509686 w 10607040"/>
              <a:gd name="connsiteY243" fmla="*/ 2899928 h 4663390"/>
              <a:gd name="connsiteX244" fmla="*/ 5918000 w 10607040"/>
              <a:gd name="connsiteY244" fmla="*/ 2351288 h 4663390"/>
              <a:gd name="connsiteX245" fmla="*/ 6466640 w 10607040"/>
              <a:gd name="connsiteY245" fmla="*/ 2351288 h 4663390"/>
              <a:gd name="connsiteX246" fmla="*/ 6466640 w 10607040"/>
              <a:gd name="connsiteY246" fmla="*/ 2899928 h 4663390"/>
              <a:gd name="connsiteX247" fmla="*/ 5918000 w 10607040"/>
              <a:gd name="connsiteY247" fmla="*/ 2899928 h 4663390"/>
              <a:gd name="connsiteX248" fmla="*/ 5326314 w 10607040"/>
              <a:gd name="connsiteY248" fmla="*/ 2351288 h 4663390"/>
              <a:gd name="connsiteX249" fmla="*/ 5874954 w 10607040"/>
              <a:gd name="connsiteY249" fmla="*/ 2351288 h 4663390"/>
              <a:gd name="connsiteX250" fmla="*/ 5874954 w 10607040"/>
              <a:gd name="connsiteY250" fmla="*/ 2899928 h 4663390"/>
              <a:gd name="connsiteX251" fmla="*/ 5326314 w 10607040"/>
              <a:gd name="connsiteY251" fmla="*/ 2899928 h 4663390"/>
              <a:gd name="connsiteX252" fmla="*/ 4734628 w 10607040"/>
              <a:gd name="connsiteY252" fmla="*/ 2351288 h 4663390"/>
              <a:gd name="connsiteX253" fmla="*/ 5283268 w 10607040"/>
              <a:gd name="connsiteY253" fmla="*/ 2351288 h 4663390"/>
              <a:gd name="connsiteX254" fmla="*/ 5283268 w 10607040"/>
              <a:gd name="connsiteY254" fmla="*/ 2899928 h 4663390"/>
              <a:gd name="connsiteX255" fmla="*/ 4734628 w 10607040"/>
              <a:gd name="connsiteY255" fmla="*/ 2899928 h 4663390"/>
              <a:gd name="connsiteX256" fmla="*/ 4142942 w 10607040"/>
              <a:gd name="connsiteY256" fmla="*/ 2351288 h 4663390"/>
              <a:gd name="connsiteX257" fmla="*/ 4691582 w 10607040"/>
              <a:gd name="connsiteY257" fmla="*/ 2351288 h 4663390"/>
              <a:gd name="connsiteX258" fmla="*/ 4691582 w 10607040"/>
              <a:gd name="connsiteY258" fmla="*/ 2899928 h 4663390"/>
              <a:gd name="connsiteX259" fmla="*/ 4142942 w 10607040"/>
              <a:gd name="connsiteY259" fmla="*/ 2899928 h 4663390"/>
              <a:gd name="connsiteX260" fmla="*/ 3551256 w 10607040"/>
              <a:gd name="connsiteY260" fmla="*/ 2351288 h 4663390"/>
              <a:gd name="connsiteX261" fmla="*/ 4099896 w 10607040"/>
              <a:gd name="connsiteY261" fmla="*/ 2351288 h 4663390"/>
              <a:gd name="connsiteX262" fmla="*/ 4099896 w 10607040"/>
              <a:gd name="connsiteY262" fmla="*/ 2899928 h 4663390"/>
              <a:gd name="connsiteX263" fmla="*/ 3551256 w 10607040"/>
              <a:gd name="connsiteY263" fmla="*/ 2899928 h 4663390"/>
              <a:gd name="connsiteX264" fmla="*/ 2959583 w 10607040"/>
              <a:gd name="connsiteY264" fmla="*/ 2351288 h 4663390"/>
              <a:gd name="connsiteX265" fmla="*/ 3508210 w 10607040"/>
              <a:gd name="connsiteY265" fmla="*/ 2351288 h 4663390"/>
              <a:gd name="connsiteX266" fmla="*/ 3508210 w 10607040"/>
              <a:gd name="connsiteY266" fmla="*/ 2899928 h 4663390"/>
              <a:gd name="connsiteX267" fmla="*/ 2959583 w 10607040"/>
              <a:gd name="connsiteY267" fmla="*/ 2899928 h 4663390"/>
              <a:gd name="connsiteX268" fmla="*/ 2367895 w 10607040"/>
              <a:gd name="connsiteY268" fmla="*/ 2351288 h 4663390"/>
              <a:gd name="connsiteX269" fmla="*/ 2916537 w 10607040"/>
              <a:gd name="connsiteY269" fmla="*/ 2351288 h 4663390"/>
              <a:gd name="connsiteX270" fmla="*/ 2916537 w 10607040"/>
              <a:gd name="connsiteY270" fmla="*/ 2899928 h 4663390"/>
              <a:gd name="connsiteX271" fmla="*/ 2367895 w 10607040"/>
              <a:gd name="connsiteY271" fmla="*/ 2899928 h 4663390"/>
              <a:gd name="connsiteX272" fmla="*/ 1776207 w 10607040"/>
              <a:gd name="connsiteY272" fmla="*/ 2351288 h 4663390"/>
              <a:gd name="connsiteX273" fmla="*/ 2324849 w 10607040"/>
              <a:gd name="connsiteY273" fmla="*/ 2351288 h 4663390"/>
              <a:gd name="connsiteX274" fmla="*/ 2324849 w 10607040"/>
              <a:gd name="connsiteY274" fmla="*/ 2899928 h 4663390"/>
              <a:gd name="connsiteX275" fmla="*/ 1776207 w 10607040"/>
              <a:gd name="connsiteY275" fmla="*/ 2899928 h 4663390"/>
              <a:gd name="connsiteX276" fmla="*/ 1184522 w 10607040"/>
              <a:gd name="connsiteY276" fmla="*/ 2351288 h 4663390"/>
              <a:gd name="connsiteX277" fmla="*/ 1733161 w 10607040"/>
              <a:gd name="connsiteY277" fmla="*/ 2351288 h 4663390"/>
              <a:gd name="connsiteX278" fmla="*/ 1733161 w 10607040"/>
              <a:gd name="connsiteY278" fmla="*/ 2899928 h 4663390"/>
              <a:gd name="connsiteX279" fmla="*/ 1184522 w 10607040"/>
              <a:gd name="connsiteY279" fmla="*/ 2899928 h 4663390"/>
              <a:gd name="connsiteX280" fmla="*/ 592836 w 10607040"/>
              <a:gd name="connsiteY280" fmla="*/ 2351288 h 4663390"/>
              <a:gd name="connsiteX281" fmla="*/ 1141476 w 10607040"/>
              <a:gd name="connsiteY281" fmla="*/ 2351288 h 4663390"/>
              <a:gd name="connsiteX282" fmla="*/ 1141476 w 10607040"/>
              <a:gd name="connsiteY282" fmla="*/ 2899928 h 4663390"/>
              <a:gd name="connsiteX283" fmla="*/ 592836 w 10607040"/>
              <a:gd name="connsiteY283" fmla="*/ 2899928 h 4663390"/>
              <a:gd name="connsiteX284" fmla="*/ 1150 w 10607040"/>
              <a:gd name="connsiteY284" fmla="*/ 2351288 h 4663390"/>
              <a:gd name="connsiteX285" fmla="*/ 549790 w 10607040"/>
              <a:gd name="connsiteY285" fmla="*/ 2351288 h 4663390"/>
              <a:gd name="connsiteX286" fmla="*/ 549790 w 10607040"/>
              <a:gd name="connsiteY286" fmla="*/ 2899928 h 4663390"/>
              <a:gd name="connsiteX287" fmla="*/ 1150 w 10607040"/>
              <a:gd name="connsiteY287" fmla="*/ 2899928 h 4663390"/>
              <a:gd name="connsiteX288" fmla="*/ 10059424 w 10607040"/>
              <a:gd name="connsiteY288" fmla="*/ 1763467 h 4663390"/>
              <a:gd name="connsiteX289" fmla="*/ 10607040 w 10607040"/>
              <a:gd name="connsiteY289" fmla="*/ 1763467 h 4663390"/>
              <a:gd name="connsiteX290" fmla="*/ 10607040 w 10607040"/>
              <a:gd name="connsiteY290" fmla="*/ 2312107 h 4663390"/>
              <a:gd name="connsiteX291" fmla="*/ 10059424 w 10607040"/>
              <a:gd name="connsiteY291" fmla="*/ 2312107 h 4663390"/>
              <a:gd name="connsiteX292" fmla="*/ 9467736 w 10607040"/>
              <a:gd name="connsiteY292" fmla="*/ 1763466 h 4663390"/>
              <a:gd name="connsiteX293" fmla="*/ 10016376 w 10607040"/>
              <a:gd name="connsiteY293" fmla="*/ 1763466 h 4663390"/>
              <a:gd name="connsiteX294" fmla="*/ 10016376 w 10607040"/>
              <a:gd name="connsiteY294" fmla="*/ 2312106 h 4663390"/>
              <a:gd name="connsiteX295" fmla="*/ 9467736 w 10607040"/>
              <a:gd name="connsiteY295" fmla="*/ 2312106 h 4663390"/>
              <a:gd name="connsiteX296" fmla="*/ 8876050 w 10607040"/>
              <a:gd name="connsiteY296" fmla="*/ 1763466 h 4663390"/>
              <a:gd name="connsiteX297" fmla="*/ 9424690 w 10607040"/>
              <a:gd name="connsiteY297" fmla="*/ 1763466 h 4663390"/>
              <a:gd name="connsiteX298" fmla="*/ 9424690 w 10607040"/>
              <a:gd name="connsiteY298" fmla="*/ 2312106 h 4663390"/>
              <a:gd name="connsiteX299" fmla="*/ 8876050 w 10607040"/>
              <a:gd name="connsiteY299" fmla="*/ 2312106 h 4663390"/>
              <a:gd name="connsiteX300" fmla="*/ 8284364 w 10607040"/>
              <a:gd name="connsiteY300" fmla="*/ 1763466 h 4663390"/>
              <a:gd name="connsiteX301" fmla="*/ 8833004 w 10607040"/>
              <a:gd name="connsiteY301" fmla="*/ 1763466 h 4663390"/>
              <a:gd name="connsiteX302" fmla="*/ 8833004 w 10607040"/>
              <a:gd name="connsiteY302" fmla="*/ 2312106 h 4663390"/>
              <a:gd name="connsiteX303" fmla="*/ 8284364 w 10607040"/>
              <a:gd name="connsiteY303" fmla="*/ 2312106 h 4663390"/>
              <a:gd name="connsiteX304" fmla="*/ 7692678 w 10607040"/>
              <a:gd name="connsiteY304" fmla="*/ 1763466 h 4663390"/>
              <a:gd name="connsiteX305" fmla="*/ 8241318 w 10607040"/>
              <a:gd name="connsiteY305" fmla="*/ 1763466 h 4663390"/>
              <a:gd name="connsiteX306" fmla="*/ 8241318 w 10607040"/>
              <a:gd name="connsiteY306" fmla="*/ 2312106 h 4663390"/>
              <a:gd name="connsiteX307" fmla="*/ 7692678 w 10607040"/>
              <a:gd name="connsiteY307" fmla="*/ 2312106 h 4663390"/>
              <a:gd name="connsiteX308" fmla="*/ 7100992 w 10607040"/>
              <a:gd name="connsiteY308" fmla="*/ 1763466 h 4663390"/>
              <a:gd name="connsiteX309" fmla="*/ 7649632 w 10607040"/>
              <a:gd name="connsiteY309" fmla="*/ 1763466 h 4663390"/>
              <a:gd name="connsiteX310" fmla="*/ 7649632 w 10607040"/>
              <a:gd name="connsiteY310" fmla="*/ 2312106 h 4663390"/>
              <a:gd name="connsiteX311" fmla="*/ 7100992 w 10607040"/>
              <a:gd name="connsiteY311" fmla="*/ 2312106 h 4663390"/>
              <a:gd name="connsiteX312" fmla="*/ 6509306 w 10607040"/>
              <a:gd name="connsiteY312" fmla="*/ 1763466 h 4663390"/>
              <a:gd name="connsiteX313" fmla="*/ 7057946 w 10607040"/>
              <a:gd name="connsiteY313" fmla="*/ 1763466 h 4663390"/>
              <a:gd name="connsiteX314" fmla="*/ 7057946 w 10607040"/>
              <a:gd name="connsiteY314" fmla="*/ 2312106 h 4663390"/>
              <a:gd name="connsiteX315" fmla="*/ 6509306 w 10607040"/>
              <a:gd name="connsiteY315" fmla="*/ 2312106 h 4663390"/>
              <a:gd name="connsiteX316" fmla="*/ 5917620 w 10607040"/>
              <a:gd name="connsiteY316" fmla="*/ 1763466 h 4663390"/>
              <a:gd name="connsiteX317" fmla="*/ 6466260 w 10607040"/>
              <a:gd name="connsiteY317" fmla="*/ 1763466 h 4663390"/>
              <a:gd name="connsiteX318" fmla="*/ 6466260 w 10607040"/>
              <a:gd name="connsiteY318" fmla="*/ 2312106 h 4663390"/>
              <a:gd name="connsiteX319" fmla="*/ 5917620 w 10607040"/>
              <a:gd name="connsiteY319" fmla="*/ 2312106 h 4663390"/>
              <a:gd name="connsiteX320" fmla="*/ 5325934 w 10607040"/>
              <a:gd name="connsiteY320" fmla="*/ 1763466 h 4663390"/>
              <a:gd name="connsiteX321" fmla="*/ 5874574 w 10607040"/>
              <a:gd name="connsiteY321" fmla="*/ 1763466 h 4663390"/>
              <a:gd name="connsiteX322" fmla="*/ 5874574 w 10607040"/>
              <a:gd name="connsiteY322" fmla="*/ 2312106 h 4663390"/>
              <a:gd name="connsiteX323" fmla="*/ 5325934 w 10607040"/>
              <a:gd name="connsiteY323" fmla="*/ 2312106 h 4663390"/>
              <a:gd name="connsiteX324" fmla="*/ 4734248 w 10607040"/>
              <a:gd name="connsiteY324" fmla="*/ 1763466 h 4663390"/>
              <a:gd name="connsiteX325" fmla="*/ 5282888 w 10607040"/>
              <a:gd name="connsiteY325" fmla="*/ 1763466 h 4663390"/>
              <a:gd name="connsiteX326" fmla="*/ 5282888 w 10607040"/>
              <a:gd name="connsiteY326" fmla="*/ 2312106 h 4663390"/>
              <a:gd name="connsiteX327" fmla="*/ 4734248 w 10607040"/>
              <a:gd name="connsiteY327" fmla="*/ 2312106 h 4663390"/>
              <a:gd name="connsiteX328" fmla="*/ 4142562 w 10607040"/>
              <a:gd name="connsiteY328" fmla="*/ 1763466 h 4663390"/>
              <a:gd name="connsiteX329" fmla="*/ 4691202 w 10607040"/>
              <a:gd name="connsiteY329" fmla="*/ 1763466 h 4663390"/>
              <a:gd name="connsiteX330" fmla="*/ 4691202 w 10607040"/>
              <a:gd name="connsiteY330" fmla="*/ 2312106 h 4663390"/>
              <a:gd name="connsiteX331" fmla="*/ 4142562 w 10607040"/>
              <a:gd name="connsiteY331" fmla="*/ 2312106 h 4663390"/>
              <a:gd name="connsiteX332" fmla="*/ 3550876 w 10607040"/>
              <a:gd name="connsiteY332" fmla="*/ 1763466 h 4663390"/>
              <a:gd name="connsiteX333" fmla="*/ 4099516 w 10607040"/>
              <a:gd name="connsiteY333" fmla="*/ 1763466 h 4663390"/>
              <a:gd name="connsiteX334" fmla="*/ 4099516 w 10607040"/>
              <a:gd name="connsiteY334" fmla="*/ 2312106 h 4663390"/>
              <a:gd name="connsiteX335" fmla="*/ 3550876 w 10607040"/>
              <a:gd name="connsiteY335" fmla="*/ 2312106 h 4663390"/>
              <a:gd name="connsiteX336" fmla="*/ 2959206 w 10607040"/>
              <a:gd name="connsiteY336" fmla="*/ 1763466 h 4663390"/>
              <a:gd name="connsiteX337" fmla="*/ 3507830 w 10607040"/>
              <a:gd name="connsiteY337" fmla="*/ 1763466 h 4663390"/>
              <a:gd name="connsiteX338" fmla="*/ 3507830 w 10607040"/>
              <a:gd name="connsiteY338" fmla="*/ 2312106 h 4663390"/>
              <a:gd name="connsiteX339" fmla="*/ 2959206 w 10607040"/>
              <a:gd name="connsiteY339" fmla="*/ 2312106 h 4663390"/>
              <a:gd name="connsiteX340" fmla="*/ 2367518 w 10607040"/>
              <a:gd name="connsiteY340" fmla="*/ 1763466 h 4663390"/>
              <a:gd name="connsiteX341" fmla="*/ 2916160 w 10607040"/>
              <a:gd name="connsiteY341" fmla="*/ 1763466 h 4663390"/>
              <a:gd name="connsiteX342" fmla="*/ 2916160 w 10607040"/>
              <a:gd name="connsiteY342" fmla="*/ 2312106 h 4663390"/>
              <a:gd name="connsiteX343" fmla="*/ 2367518 w 10607040"/>
              <a:gd name="connsiteY343" fmla="*/ 2312106 h 4663390"/>
              <a:gd name="connsiteX344" fmla="*/ 1775829 w 10607040"/>
              <a:gd name="connsiteY344" fmla="*/ 1763466 h 4663390"/>
              <a:gd name="connsiteX345" fmla="*/ 2324472 w 10607040"/>
              <a:gd name="connsiteY345" fmla="*/ 1763466 h 4663390"/>
              <a:gd name="connsiteX346" fmla="*/ 2324472 w 10607040"/>
              <a:gd name="connsiteY346" fmla="*/ 2312106 h 4663390"/>
              <a:gd name="connsiteX347" fmla="*/ 1775829 w 10607040"/>
              <a:gd name="connsiteY347" fmla="*/ 2312106 h 4663390"/>
              <a:gd name="connsiteX348" fmla="*/ 1184144 w 10607040"/>
              <a:gd name="connsiteY348" fmla="*/ 1763466 h 4663390"/>
              <a:gd name="connsiteX349" fmla="*/ 1732783 w 10607040"/>
              <a:gd name="connsiteY349" fmla="*/ 1763466 h 4663390"/>
              <a:gd name="connsiteX350" fmla="*/ 1732783 w 10607040"/>
              <a:gd name="connsiteY350" fmla="*/ 2312106 h 4663390"/>
              <a:gd name="connsiteX351" fmla="*/ 1184144 w 10607040"/>
              <a:gd name="connsiteY351" fmla="*/ 2312106 h 4663390"/>
              <a:gd name="connsiteX352" fmla="*/ 592459 w 10607040"/>
              <a:gd name="connsiteY352" fmla="*/ 1763466 h 4663390"/>
              <a:gd name="connsiteX353" fmla="*/ 1141098 w 10607040"/>
              <a:gd name="connsiteY353" fmla="*/ 1763466 h 4663390"/>
              <a:gd name="connsiteX354" fmla="*/ 1141098 w 10607040"/>
              <a:gd name="connsiteY354" fmla="*/ 2312106 h 4663390"/>
              <a:gd name="connsiteX355" fmla="*/ 592459 w 10607040"/>
              <a:gd name="connsiteY355" fmla="*/ 2312106 h 4663390"/>
              <a:gd name="connsiteX356" fmla="*/ 773 w 10607040"/>
              <a:gd name="connsiteY356" fmla="*/ 1763466 h 4663390"/>
              <a:gd name="connsiteX357" fmla="*/ 549413 w 10607040"/>
              <a:gd name="connsiteY357" fmla="*/ 1763466 h 4663390"/>
              <a:gd name="connsiteX358" fmla="*/ 549413 w 10607040"/>
              <a:gd name="connsiteY358" fmla="*/ 2312106 h 4663390"/>
              <a:gd name="connsiteX359" fmla="*/ 773 w 10607040"/>
              <a:gd name="connsiteY359" fmla="*/ 2312106 h 4663390"/>
              <a:gd name="connsiteX360" fmla="*/ 10059044 w 10607040"/>
              <a:gd name="connsiteY360" fmla="*/ 1175645 h 4663390"/>
              <a:gd name="connsiteX361" fmla="*/ 10607040 w 10607040"/>
              <a:gd name="connsiteY361" fmla="*/ 1175645 h 4663390"/>
              <a:gd name="connsiteX362" fmla="*/ 10607040 w 10607040"/>
              <a:gd name="connsiteY362" fmla="*/ 1724285 h 4663390"/>
              <a:gd name="connsiteX363" fmla="*/ 10059044 w 10607040"/>
              <a:gd name="connsiteY363" fmla="*/ 1724285 h 4663390"/>
              <a:gd name="connsiteX364" fmla="*/ 9467356 w 10607040"/>
              <a:gd name="connsiteY364" fmla="*/ 1175644 h 4663390"/>
              <a:gd name="connsiteX365" fmla="*/ 10015996 w 10607040"/>
              <a:gd name="connsiteY365" fmla="*/ 1175644 h 4663390"/>
              <a:gd name="connsiteX366" fmla="*/ 10015996 w 10607040"/>
              <a:gd name="connsiteY366" fmla="*/ 1724284 h 4663390"/>
              <a:gd name="connsiteX367" fmla="*/ 9467356 w 10607040"/>
              <a:gd name="connsiteY367" fmla="*/ 1724284 h 4663390"/>
              <a:gd name="connsiteX368" fmla="*/ 8875670 w 10607040"/>
              <a:gd name="connsiteY368" fmla="*/ 1175644 h 4663390"/>
              <a:gd name="connsiteX369" fmla="*/ 9424310 w 10607040"/>
              <a:gd name="connsiteY369" fmla="*/ 1175644 h 4663390"/>
              <a:gd name="connsiteX370" fmla="*/ 9424310 w 10607040"/>
              <a:gd name="connsiteY370" fmla="*/ 1724284 h 4663390"/>
              <a:gd name="connsiteX371" fmla="*/ 8875670 w 10607040"/>
              <a:gd name="connsiteY371" fmla="*/ 1724284 h 4663390"/>
              <a:gd name="connsiteX372" fmla="*/ 8283984 w 10607040"/>
              <a:gd name="connsiteY372" fmla="*/ 1175644 h 4663390"/>
              <a:gd name="connsiteX373" fmla="*/ 8832624 w 10607040"/>
              <a:gd name="connsiteY373" fmla="*/ 1175644 h 4663390"/>
              <a:gd name="connsiteX374" fmla="*/ 8832624 w 10607040"/>
              <a:gd name="connsiteY374" fmla="*/ 1724284 h 4663390"/>
              <a:gd name="connsiteX375" fmla="*/ 8283984 w 10607040"/>
              <a:gd name="connsiteY375" fmla="*/ 1724284 h 4663390"/>
              <a:gd name="connsiteX376" fmla="*/ 7692298 w 10607040"/>
              <a:gd name="connsiteY376" fmla="*/ 1175644 h 4663390"/>
              <a:gd name="connsiteX377" fmla="*/ 8240938 w 10607040"/>
              <a:gd name="connsiteY377" fmla="*/ 1175644 h 4663390"/>
              <a:gd name="connsiteX378" fmla="*/ 8240938 w 10607040"/>
              <a:gd name="connsiteY378" fmla="*/ 1724284 h 4663390"/>
              <a:gd name="connsiteX379" fmla="*/ 7692298 w 10607040"/>
              <a:gd name="connsiteY379" fmla="*/ 1724284 h 4663390"/>
              <a:gd name="connsiteX380" fmla="*/ 7100612 w 10607040"/>
              <a:gd name="connsiteY380" fmla="*/ 1175644 h 4663390"/>
              <a:gd name="connsiteX381" fmla="*/ 7649252 w 10607040"/>
              <a:gd name="connsiteY381" fmla="*/ 1175644 h 4663390"/>
              <a:gd name="connsiteX382" fmla="*/ 7649252 w 10607040"/>
              <a:gd name="connsiteY382" fmla="*/ 1724284 h 4663390"/>
              <a:gd name="connsiteX383" fmla="*/ 7100612 w 10607040"/>
              <a:gd name="connsiteY383" fmla="*/ 1724284 h 4663390"/>
              <a:gd name="connsiteX384" fmla="*/ 6508926 w 10607040"/>
              <a:gd name="connsiteY384" fmla="*/ 1175644 h 4663390"/>
              <a:gd name="connsiteX385" fmla="*/ 7057566 w 10607040"/>
              <a:gd name="connsiteY385" fmla="*/ 1175644 h 4663390"/>
              <a:gd name="connsiteX386" fmla="*/ 7057566 w 10607040"/>
              <a:gd name="connsiteY386" fmla="*/ 1724284 h 4663390"/>
              <a:gd name="connsiteX387" fmla="*/ 6508926 w 10607040"/>
              <a:gd name="connsiteY387" fmla="*/ 1724284 h 4663390"/>
              <a:gd name="connsiteX388" fmla="*/ 5917240 w 10607040"/>
              <a:gd name="connsiteY388" fmla="*/ 1175644 h 4663390"/>
              <a:gd name="connsiteX389" fmla="*/ 6465880 w 10607040"/>
              <a:gd name="connsiteY389" fmla="*/ 1175644 h 4663390"/>
              <a:gd name="connsiteX390" fmla="*/ 6465880 w 10607040"/>
              <a:gd name="connsiteY390" fmla="*/ 1724284 h 4663390"/>
              <a:gd name="connsiteX391" fmla="*/ 5917240 w 10607040"/>
              <a:gd name="connsiteY391" fmla="*/ 1724284 h 4663390"/>
              <a:gd name="connsiteX392" fmla="*/ 5325554 w 10607040"/>
              <a:gd name="connsiteY392" fmla="*/ 1175644 h 4663390"/>
              <a:gd name="connsiteX393" fmla="*/ 5874194 w 10607040"/>
              <a:gd name="connsiteY393" fmla="*/ 1175644 h 4663390"/>
              <a:gd name="connsiteX394" fmla="*/ 5874194 w 10607040"/>
              <a:gd name="connsiteY394" fmla="*/ 1724284 h 4663390"/>
              <a:gd name="connsiteX395" fmla="*/ 5325554 w 10607040"/>
              <a:gd name="connsiteY395" fmla="*/ 1724284 h 4663390"/>
              <a:gd name="connsiteX396" fmla="*/ 4733868 w 10607040"/>
              <a:gd name="connsiteY396" fmla="*/ 1175644 h 4663390"/>
              <a:gd name="connsiteX397" fmla="*/ 5282508 w 10607040"/>
              <a:gd name="connsiteY397" fmla="*/ 1175644 h 4663390"/>
              <a:gd name="connsiteX398" fmla="*/ 5282508 w 10607040"/>
              <a:gd name="connsiteY398" fmla="*/ 1724284 h 4663390"/>
              <a:gd name="connsiteX399" fmla="*/ 4733868 w 10607040"/>
              <a:gd name="connsiteY399" fmla="*/ 1724284 h 4663390"/>
              <a:gd name="connsiteX400" fmla="*/ 4142182 w 10607040"/>
              <a:gd name="connsiteY400" fmla="*/ 1175644 h 4663390"/>
              <a:gd name="connsiteX401" fmla="*/ 4690822 w 10607040"/>
              <a:gd name="connsiteY401" fmla="*/ 1175644 h 4663390"/>
              <a:gd name="connsiteX402" fmla="*/ 4690822 w 10607040"/>
              <a:gd name="connsiteY402" fmla="*/ 1724284 h 4663390"/>
              <a:gd name="connsiteX403" fmla="*/ 4142182 w 10607040"/>
              <a:gd name="connsiteY403" fmla="*/ 1724284 h 4663390"/>
              <a:gd name="connsiteX404" fmla="*/ 3550496 w 10607040"/>
              <a:gd name="connsiteY404" fmla="*/ 1175644 h 4663390"/>
              <a:gd name="connsiteX405" fmla="*/ 4099136 w 10607040"/>
              <a:gd name="connsiteY405" fmla="*/ 1175644 h 4663390"/>
              <a:gd name="connsiteX406" fmla="*/ 4099136 w 10607040"/>
              <a:gd name="connsiteY406" fmla="*/ 1724284 h 4663390"/>
              <a:gd name="connsiteX407" fmla="*/ 3550496 w 10607040"/>
              <a:gd name="connsiteY407" fmla="*/ 1724284 h 4663390"/>
              <a:gd name="connsiteX408" fmla="*/ 2958830 w 10607040"/>
              <a:gd name="connsiteY408" fmla="*/ 1175644 h 4663390"/>
              <a:gd name="connsiteX409" fmla="*/ 3507450 w 10607040"/>
              <a:gd name="connsiteY409" fmla="*/ 1175644 h 4663390"/>
              <a:gd name="connsiteX410" fmla="*/ 3507450 w 10607040"/>
              <a:gd name="connsiteY410" fmla="*/ 1724284 h 4663390"/>
              <a:gd name="connsiteX411" fmla="*/ 2958830 w 10607040"/>
              <a:gd name="connsiteY411" fmla="*/ 1724284 h 4663390"/>
              <a:gd name="connsiteX412" fmla="*/ 2367141 w 10607040"/>
              <a:gd name="connsiteY412" fmla="*/ 1175644 h 4663390"/>
              <a:gd name="connsiteX413" fmla="*/ 2915784 w 10607040"/>
              <a:gd name="connsiteY413" fmla="*/ 1175644 h 4663390"/>
              <a:gd name="connsiteX414" fmla="*/ 2915784 w 10607040"/>
              <a:gd name="connsiteY414" fmla="*/ 1724284 h 4663390"/>
              <a:gd name="connsiteX415" fmla="*/ 2367141 w 10607040"/>
              <a:gd name="connsiteY415" fmla="*/ 1724284 h 4663390"/>
              <a:gd name="connsiteX416" fmla="*/ 1775452 w 10607040"/>
              <a:gd name="connsiteY416" fmla="*/ 1175644 h 4663390"/>
              <a:gd name="connsiteX417" fmla="*/ 2324095 w 10607040"/>
              <a:gd name="connsiteY417" fmla="*/ 1175644 h 4663390"/>
              <a:gd name="connsiteX418" fmla="*/ 2324095 w 10607040"/>
              <a:gd name="connsiteY418" fmla="*/ 1724284 h 4663390"/>
              <a:gd name="connsiteX419" fmla="*/ 1775452 w 10607040"/>
              <a:gd name="connsiteY419" fmla="*/ 1724284 h 4663390"/>
              <a:gd name="connsiteX420" fmla="*/ 1183767 w 10607040"/>
              <a:gd name="connsiteY420" fmla="*/ 1175644 h 4663390"/>
              <a:gd name="connsiteX421" fmla="*/ 1732406 w 10607040"/>
              <a:gd name="connsiteY421" fmla="*/ 1175644 h 4663390"/>
              <a:gd name="connsiteX422" fmla="*/ 1732406 w 10607040"/>
              <a:gd name="connsiteY422" fmla="*/ 1724284 h 4663390"/>
              <a:gd name="connsiteX423" fmla="*/ 1183767 w 10607040"/>
              <a:gd name="connsiteY423" fmla="*/ 1724284 h 4663390"/>
              <a:gd name="connsiteX424" fmla="*/ 592081 w 10607040"/>
              <a:gd name="connsiteY424" fmla="*/ 1175644 h 4663390"/>
              <a:gd name="connsiteX425" fmla="*/ 1140721 w 10607040"/>
              <a:gd name="connsiteY425" fmla="*/ 1175644 h 4663390"/>
              <a:gd name="connsiteX426" fmla="*/ 1140721 w 10607040"/>
              <a:gd name="connsiteY426" fmla="*/ 1724284 h 4663390"/>
              <a:gd name="connsiteX427" fmla="*/ 592081 w 10607040"/>
              <a:gd name="connsiteY427" fmla="*/ 1724284 h 4663390"/>
              <a:gd name="connsiteX428" fmla="*/ 396 w 10607040"/>
              <a:gd name="connsiteY428" fmla="*/ 1175644 h 4663390"/>
              <a:gd name="connsiteX429" fmla="*/ 549036 w 10607040"/>
              <a:gd name="connsiteY429" fmla="*/ 1175644 h 4663390"/>
              <a:gd name="connsiteX430" fmla="*/ 549036 w 10607040"/>
              <a:gd name="connsiteY430" fmla="*/ 1724284 h 4663390"/>
              <a:gd name="connsiteX431" fmla="*/ 396 w 10607040"/>
              <a:gd name="connsiteY431" fmla="*/ 1724284 h 4663390"/>
              <a:gd name="connsiteX432" fmla="*/ 10058664 w 10607040"/>
              <a:gd name="connsiteY432" fmla="*/ 587823 h 4663390"/>
              <a:gd name="connsiteX433" fmla="*/ 10607040 w 10607040"/>
              <a:gd name="connsiteY433" fmla="*/ 587823 h 4663390"/>
              <a:gd name="connsiteX434" fmla="*/ 10607040 w 10607040"/>
              <a:gd name="connsiteY434" fmla="*/ 1136463 h 4663390"/>
              <a:gd name="connsiteX435" fmla="*/ 10058664 w 10607040"/>
              <a:gd name="connsiteY435" fmla="*/ 1136463 h 4663390"/>
              <a:gd name="connsiteX436" fmla="*/ 9466976 w 10607040"/>
              <a:gd name="connsiteY436" fmla="*/ 587822 h 4663390"/>
              <a:gd name="connsiteX437" fmla="*/ 10015616 w 10607040"/>
              <a:gd name="connsiteY437" fmla="*/ 587822 h 4663390"/>
              <a:gd name="connsiteX438" fmla="*/ 10015616 w 10607040"/>
              <a:gd name="connsiteY438" fmla="*/ 1136462 h 4663390"/>
              <a:gd name="connsiteX439" fmla="*/ 9466976 w 10607040"/>
              <a:gd name="connsiteY439" fmla="*/ 1136462 h 4663390"/>
              <a:gd name="connsiteX440" fmla="*/ 8875290 w 10607040"/>
              <a:gd name="connsiteY440" fmla="*/ 587822 h 4663390"/>
              <a:gd name="connsiteX441" fmla="*/ 9423930 w 10607040"/>
              <a:gd name="connsiteY441" fmla="*/ 587822 h 4663390"/>
              <a:gd name="connsiteX442" fmla="*/ 9423930 w 10607040"/>
              <a:gd name="connsiteY442" fmla="*/ 1136462 h 4663390"/>
              <a:gd name="connsiteX443" fmla="*/ 8875290 w 10607040"/>
              <a:gd name="connsiteY443" fmla="*/ 1136462 h 4663390"/>
              <a:gd name="connsiteX444" fmla="*/ 8283604 w 10607040"/>
              <a:gd name="connsiteY444" fmla="*/ 587822 h 4663390"/>
              <a:gd name="connsiteX445" fmla="*/ 8832244 w 10607040"/>
              <a:gd name="connsiteY445" fmla="*/ 587822 h 4663390"/>
              <a:gd name="connsiteX446" fmla="*/ 8832244 w 10607040"/>
              <a:gd name="connsiteY446" fmla="*/ 1136462 h 4663390"/>
              <a:gd name="connsiteX447" fmla="*/ 8283604 w 10607040"/>
              <a:gd name="connsiteY447" fmla="*/ 1136462 h 4663390"/>
              <a:gd name="connsiteX448" fmla="*/ 7691918 w 10607040"/>
              <a:gd name="connsiteY448" fmla="*/ 587822 h 4663390"/>
              <a:gd name="connsiteX449" fmla="*/ 8240558 w 10607040"/>
              <a:gd name="connsiteY449" fmla="*/ 587822 h 4663390"/>
              <a:gd name="connsiteX450" fmla="*/ 8240558 w 10607040"/>
              <a:gd name="connsiteY450" fmla="*/ 1136462 h 4663390"/>
              <a:gd name="connsiteX451" fmla="*/ 7691918 w 10607040"/>
              <a:gd name="connsiteY451" fmla="*/ 1136462 h 4663390"/>
              <a:gd name="connsiteX452" fmla="*/ 7100232 w 10607040"/>
              <a:gd name="connsiteY452" fmla="*/ 587822 h 4663390"/>
              <a:gd name="connsiteX453" fmla="*/ 7648872 w 10607040"/>
              <a:gd name="connsiteY453" fmla="*/ 587822 h 4663390"/>
              <a:gd name="connsiteX454" fmla="*/ 7648872 w 10607040"/>
              <a:gd name="connsiteY454" fmla="*/ 1136462 h 4663390"/>
              <a:gd name="connsiteX455" fmla="*/ 7100232 w 10607040"/>
              <a:gd name="connsiteY455" fmla="*/ 1136462 h 4663390"/>
              <a:gd name="connsiteX456" fmla="*/ 6508546 w 10607040"/>
              <a:gd name="connsiteY456" fmla="*/ 587822 h 4663390"/>
              <a:gd name="connsiteX457" fmla="*/ 7057186 w 10607040"/>
              <a:gd name="connsiteY457" fmla="*/ 587822 h 4663390"/>
              <a:gd name="connsiteX458" fmla="*/ 7057186 w 10607040"/>
              <a:gd name="connsiteY458" fmla="*/ 1136462 h 4663390"/>
              <a:gd name="connsiteX459" fmla="*/ 6508546 w 10607040"/>
              <a:gd name="connsiteY459" fmla="*/ 1136462 h 4663390"/>
              <a:gd name="connsiteX460" fmla="*/ 5916860 w 10607040"/>
              <a:gd name="connsiteY460" fmla="*/ 587822 h 4663390"/>
              <a:gd name="connsiteX461" fmla="*/ 6465500 w 10607040"/>
              <a:gd name="connsiteY461" fmla="*/ 587822 h 4663390"/>
              <a:gd name="connsiteX462" fmla="*/ 6465500 w 10607040"/>
              <a:gd name="connsiteY462" fmla="*/ 1136462 h 4663390"/>
              <a:gd name="connsiteX463" fmla="*/ 5916860 w 10607040"/>
              <a:gd name="connsiteY463" fmla="*/ 1136462 h 4663390"/>
              <a:gd name="connsiteX464" fmla="*/ 5325174 w 10607040"/>
              <a:gd name="connsiteY464" fmla="*/ 587822 h 4663390"/>
              <a:gd name="connsiteX465" fmla="*/ 5873814 w 10607040"/>
              <a:gd name="connsiteY465" fmla="*/ 587822 h 4663390"/>
              <a:gd name="connsiteX466" fmla="*/ 5873814 w 10607040"/>
              <a:gd name="connsiteY466" fmla="*/ 1136462 h 4663390"/>
              <a:gd name="connsiteX467" fmla="*/ 5325174 w 10607040"/>
              <a:gd name="connsiteY467" fmla="*/ 1136462 h 4663390"/>
              <a:gd name="connsiteX468" fmla="*/ 4733488 w 10607040"/>
              <a:gd name="connsiteY468" fmla="*/ 587822 h 4663390"/>
              <a:gd name="connsiteX469" fmla="*/ 5282128 w 10607040"/>
              <a:gd name="connsiteY469" fmla="*/ 587822 h 4663390"/>
              <a:gd name="connsiteX470" fmla="*/ 5282128 w 10607040"/>
              <a:gd name="connsiteY470" fmla="*/ 1136462 h 4663390"/>
              <a:gd name="connsiteX471" fmla="*/ 4733488 w 10607040"/>
              <a:gd name="connsiteY471" fmla="*/ 1136462 h 4663390"/>
              <a:gd name="connsiteX472" fmla="*/ 4141802 w 10607040"/>
              <a:gd name="connsiteY472" fmla="*/ 587822 h 4663390"/>
              <a:gd name="connsiteX473" fmla="*/ 4690442 w 10607040"/>
              <a:gd name="connsiteY473" fmla="*/ 587822 h 4663390"/>
              <a:gd name="connsiteX474" fmla="*/ 4690442 w 10607040"/>
              <a:gd name="connsiteY474" fmla="*/ 1136462 h 4663390"/>
              <a:gd name="connsiteX475" fmla="*/ 4141802 w 10607040"/>
              <a:gd name="connsiteY475" fmla="*/ 1136462 h 4663390"/>
              <a:gd name="connsiteX476" fmla="*/ 3550116 w 10607040"/>
              <a:gd name="connsiteY476" fmla="*/ 587822 h 4663390"/>
              <a:gd name="connsiteX477" fmla="*/ 4098756 w 10607040"/>
              <a:gd name="connsiteY477" fmla="*/ 587822 h 4663390"/>
              <a:gd name="connsiteX478" fmla="*/ 4098756 w 10607040"/>
              <a:gd name="connsiteY478" fmla="*/ 1136462 h 4663390"/>
              <a:gd name="connsiteX479" fmla="*/ 3550116 w 10607040"/>
              <a:gd name="connsiteY479" fmla="*/ 1136462 h 4663390"/>
              <a:gd name="connsiteX480" fmla="*/ 2958453 w 10607040"/>
              <a:gd name="connsiteY480" fmla="*/ 587822 h 4663390"/>
              <a:gd name="connsiteX481" fmla="*/ 3507070 w 10607040"/>
              <a:gd name="connsiteY481" fmla="*/ 587822 h 4663390"/>
              <a:gd name="connsiteX482" fmla="*/ 3507070 w 10607040"/>
              <a:gd name="connsiteY482" fmla="*/ 1136462 h 4663390"/>
              <a:gd name="connsiteX483" fmla="*/ 2958453 w 10607040"/>
              <a:gd name="connsiteY483" fmla="*/ 1136462 h 4663390"/>
              <a:gd name="connsiteX484" fmla="*/ 2366764 w 10607040"/>
              <a:gd name="connsiteY484" fmla="*/ 587822 h 4663390"/>
              <a:gd name="connsiteX485" fmla="*/ 2915408 w 10607040"/>
              <a:gd name="connsiteY485" fmla="*/ 587822 h 4663390"/>
              <a:gd name="connsiteX486" fmla="*/ 2915408 w 10607040"/>
              <a:gd name="connsiteY486" fmla="*/ 1136462 h 4663390"/>
              <a:gd name="connsiteX487" fmla="*/ 2366764 w 10607040"/>
              <a:gd name="connsiteY487" fmla="*/ 1136462 h 4663390"/>
              <a:gd name="connsiteX488" fmla="*/ 1775075 w 10607040"/>
              <a:gd name="connsiteY488" fmla="*/ 587822 h 4663390"/>
              <a:gd name="connsiteX489" fmla="*/ 2323718 w 10607040"/>
              <a:gd name="connsiteY489" fmla="*/ 587822 h 4663390"/>
              <a:gd name="connsiteX490" fmla="*/ 2323718 w 10607040"/>
              <a:gd name="connsiteY490" fmla="*/ 1136462 h 4663390"/>
              <a:gd name="connsiteX491" fmla="*/ 1775075 w 10607040"/>
              <a:gd name="connsiteY491" fmla="*/ 1136462 h 4663390"/>
              <a:gd name="connsiteX492" fmla="*/ 1183389 w 10607040"/>
              <a:gd name="connsiteY492" fmla="*/ 587822 h 4663390"/>
              <a:gd name="connsiteX493" fmla="*/ 1732028 w 10607040"/>
              <a:gd name="connsiteY493" fmla="*/ 587822 h 4663390"/>
              <a:gd name="connsiteX494" fmla="*/ 1732028 w 10607040"/>
              <a:gd name="connsiteY494" fmla="*/ 1136462 h 4663390"/>
              <a:gd name="connsiteX495" fmla="*/ 1183389 w 10607040"/>
              <a:gd name="connsiteY495" fmla="*/ 1136462 h 4663390"/>
              <a:gd name="connsiteX496" fmla="*/ 591704 w 10607040"/>
              <a:gd name="connsiteY496" fmla="*/ 587822 h 4663390"/>
              <a:gd name="connsiteX497" fmla="*/ 1140344 w 10607040"/>
              <a:gd name="connsiteY497" fmla="*/ 587822 h 4663390"/>
              <a:gd name="connsiteX498" fmla="*/ 1140344 w 10607040"/>
              <a:gd name="connsiteY498" fmla="*/ 1136462 h 4663390"/>
              <a:gd name="connsiteX499" fmla="*/ 591704 w 10607040"/>
              <a:gd name="connsiteY499" fmla="*/ 1136462 h 4663390"/>
              <a:gd name="connsiteX500" fmla="*/ 18 w 10607040"/>
              <a:gd name="connsiteY500" fmla="*/ 587822 h 4663390"/>
              <a:gd name="connsiteX501" fmla="*/ 548658 w 10607040"/>
              <a:gd name="connsiteY501" fmla="*/ 587822 h 4663390"/>
              <a:gd name="connsiteX502" fmla="*/ 548658 w 10607040"/>
              <a:gd name="connsiteY502" fmla="*/ 1136462 h 4663390"/>
              <a:gd name="connsiteX503" fmla="*/ 18 w 10607040"/>
              <a:gd name="connsiteY503" fmla="*/ 1136462 h 4663390"/>
              <a:gd name="connsiteX504" fmla="*/ 10058284 w 10607040"/>
              <a:gd name="connsiteY504" fmla="*/ 1 h 4663390"/>
              <a:gd name="connsiteX505" fmla="*/ 10606924 w 10607040"/>
              <a:gd name="connsiteY505" fmla="*/ 1 h 4663390"/>
              <a:gd name="connsiteX506" fmla="*/ 10606924 w 10607040"/>
              <a:gd name="connsiteY506" fmla="*/ 548641 h 4663390"/>
              <a:gd name="connsiteX507" fmla="*/ 10058284 w 10607040"/>
              <a:gd name="connsiteY507" fmla="*/ 548641 h 4663390"/>
              <a:gd name="connsiteX508" fmla="*/ 9466596 w 10607040"/>
              <a:gd name="connsiteY508" fmla="*/ 0 h 4663390"/>
              <a:gd name="connsiteX509" fmla="*/ 10015236 w 10607040"/>
              <a:gd name="connsiteY509" fmla="*/ 0 h 4663390"/>
              <a:gd name="connsiteX510" fmla="*/ 10015236 w 10607040"/>
              <a:gd name="connsiteY510" fmla="*/ 548640 h 4663390"/>
              <a:gd name="connsiteX511" fmla="*/ 9466596 w 10607040"/>
              <a:gd name="connsiteY511" fmla="*/ 548640 h 4663390"/>
              <a:gd name="connsiteX512" fmla="*/ 8874910 w 10607040"/>
              <a:gd name="connsiteY512" fmla="*/ 0 h 4663390"/>
              <a:gd name="connsiteX513" fmla="*/ 9423550 w 10607040"/>
              <a:gd name="connsiteY513" fmla="*/ 0 h 4663390"/>
              <a:gd name="connsiteX514" fmla="*/ 9423550 w 10607040"/>
              <a:gd name="connsiteY514" fmla="*/ 548640 h 4663390"/>
              <a:gd name="connsiteX515" fmla="*/ 8874910 w 10607040"/>
              <a:gd name="connsiteY515" fmla="*/ 548640 h 4663390"/>
              <a:gd name="connsiteX516" fmla="*/ 8283224 w 10607040"/>
              <a:gd name="connsiteY516" fmla="*/ 0 h 4663390"/>
              <a:gd name="connsiteX517" fmla="*/ 8831864 w 10607040"/>
              <a:gd name="connsiteY517" fmla="*/ 0 h 4663390"/>
              <a:gd name="connsiteX518" fmla="*/ 8831864 w 10607040"/>
              <a:gd name="connsiteY518" fmla="*/ 548640 h 4663390"/>
              <a:gd name="connsiteX519" fmla="*/ 8283224 w 10607040"/>
              <a:gd name="connsiteY519" fmla="*/ 548640 h 4663390"/>
              <a:gd name="connsiteX520" fmla="*/ 7691538 w 10607040"/>
              <a:gd name="connsiteY520" fmla="*/ 0 h 4663390"/>
              <a:gd name="connsiteX521" fmla="*/ 8240178 w 10607040"/>
              <a:gd name="connsiteY521" fmla="*/ 0 h 4663390"/>
              <a:gd name="connsiteX522" fmla="*/ 8240178 w 10607040"/>
              <a:gd name="connsiteY522" fmla="*/ 548640 h 4663390"/>
              <a:gd name="connsiteX523" fmla="*/ 7691538 w 10607040"/>
              <a:gd name="connsiteY523" fmla="*/ 548640 h 4663390"/>
              <a:gd name="connsiteX524" fmla="*/ 7099852 w 10607040"/>
              <a:gd name="connsiteY524" fmla="*/ 0 h 4663390"/>
              <a:gd name="connsiteX525" fmla="*/ 7648492 w 10607040"/>
              <a:gd name="connsiteY525" fmla="*/ 0 h 4663390"/>
              <a:gd name="connsiteX526" fmla="*/ 7648492 w 10607040"/>
              <a:gd name="connsiteY526" fmla="*/ 548640 h 4663390"/>
              <a:gd name="connsiteX527" fmla="*/ 7099852 w 10607040"/>
              <a:gd name="connsiteY527" fmla="*/ 548640 h 4663390"/>
              <a:gd name="connsiteX528" fmla="*/ 6508166 w 10607040"/>
              <a:gd name="connsiteY528" fmla="*/ 0 h 4663390"/>
              <a:gd name="connsiteX529" fmla="*/ 7056806 w 10607040"/>
              <a:gd name="connsiteY529" fmla="*/ 0 h 4663390"/>
              <a:gd name="connsiteX530" fmla="*/ 7056806 w 10607040"/>
              <a:gd name="connsiteY530" fmla="*/ 548640 h 4663390"/>
              <a:gd name="connsiteX531" fmla="*/ 6508166 w 10607040"/>
              <a:gd name="connsiteY531" fmla="*/ 548640 h 4663390"/>
              <a:gd name="connsiteX532" fmla="*/ 5916480 w 10607040"/>
              <a:gd name="connsiteY532" fmla="*/ 0 h 4663390"/>
              <a:gd name="connsiteX533" fmla="*/ 6465120 w 10607040"/>
              <a:gd name="connsiteY533" fmla="*/ 0 h 4663390"/>
              <a:gd name="connsiteX534" fmla="*/ 6465120 w 10607040"/>
              <a:gd name="connsiteY534" fmla="*/ 548640 h 4663390"/>
              <a:gd name="connsiteX535" fmla="*/ 5916480 w 10607040"/>
              <a:gd name="connsiteY535" fmla="*/ 548640 h 4663390"/>
              <a:gd name="connsiteX536" fmla="*/ 5324794 w 10607040"/>
              <a:gd name="connsiteY536" fmla="*/ 0 h 4663390"/>
              <a:gd name="connsiteX537" fmla="*/ 5873434 w 10607040"/>
              <a:gd name="connsiteY537" fmla="*/ 0 h 4663390"/>
              <a:gd name="connsiteX538" fmla="*/ 5873434 w 10607040"/>
              <a:gd name="connsiteY538" fmla="*/ 548640 h 4663390"/>
              <a:gd name="connsiteX539" fmla="*/ 5324794 w 10607040"/>
              <a:gd name="connsiteY539" fmla="*/ 548640 h 4663390"/>
              <a:gd name="connsiteX540" fmla="*/ 4733108 w 10607040"/>
              <a:gd name="connsiteY540" fmla="*/ 0 h 4663390"/>
              <a:gd name="connsiteX541" fmla="*/ 5281748 w 10607040"/>
              <a:gd name="connsiteY541" fmla="*/ 0 h 4663390"/>
              <a:gd name="connsiteX542" fmla="*/ 5281748 w 10607040"/>
              <a:gd name="connsiteY542" fmla="*/ 548640 h 4663390"/>
              <a:gd name="connsiteX543" fmla="*/ 4733108 w 10607040"/>
              <a:gd name="connsiteY543" fmla="*/ 548640 h 4663390"/>
              <a:gd name="connsiteX544" fmla="*/ 4141422 w 10607040"/>
              <a:gd name="connsiteY544" fmla="*/ 0 h 4663390"/>
              <a:gd name="connsiteX545" fmla="*/ 4690062 w 10607040"/>
              <a:gd name="connsiteY545" fmla="*/ 0 h 4663390"/>
              <a:gd name="connsiteX546" fmla="*/ 4690062 w 10607040"/>
              <a:gd name="connsiteY546" fmla="*/ 548640 h 4663390"/>
              <a:gd name="connsiteX547" fmla="*/ 4141422 w 10607040"/>
              <a:gd name="connsiteY547" fmla="*/ 548640 h 4663390"/>
              <a:gd name="connsiteX548" fmla="*/ 3549736 w 10607040"/>
              <a:gd name="connsiteY548" fmla="*/ 0 h 4663390"/>
              <a:gd name="connsiteX549" fmla="*/ 4098376 w 10607040"/>
              <a:gd name="connsiteY549" fmla="*/ 0 h 4663390"/>
              <a:gd name="connsiteX550" fmla="*/ 4098376 w 10607040"/>
              <a:gd name="connsiteY550" fmla="*/ 548640 h 4663390"/>
              <a:gd name="connsiteX551" fmla="*/ 3549736 w 10607040"/>
              <a:gd name="connsiteY551" fmla="*/ 548640 h 4663390"/>
              <a:gd name="connsiteX552" fmla="*/ 2958077 w 10607040"/>
              <a:gd name="connsiteY552" fmla="*/ 0 h 4663390"/>
              <a:gd name="connsiteX553" fmla="*/ 3506690 w 10607040"/>
              <a:gd name="connsiteY553" fmla="*/ 0 h 4663390"/>
              <a:gd name="connsiteX554" fmla="*/ 3506690 w 10607040"/>
              <a:gd name="connsiteY554" fmla="*/ 548640 h 4663390"/>
              <a:gd name="connsiteX555" fmla="*/ 2958077 w 10607040"/>
              <a:gd name="connsiteY555" fmla="*/ 548640 h 4663390"/>
              <a:gd name="connsiteX556" fmla="*/ 2366387 w 10607040"/>
              <a:gd name="connsiteY556" fmla="*/ 0 h 4663390"/>
              <a:gd name="connsiteX557" fmla="*/ 2915031 w 10607040"/>
              <a:gd name="connsiteY557" fmla="*/ 0 h 4663390"/>
              <a:gd name="connsiteX558" fmla="*/ 2915031 w 10607040"/>
              <a:gd name="connsiteY558" fmla="*/ 548640 h 4663390"/>
              <a:gd name="connsiteX559" fmla="*/ 2366387 w 10607040"/>
              <a:gd name="connsiteY559" fmla="*/ 548640 h 4663390"/>
              <a:gd name="connsiteX560" fmla="*/ 1774697 w 10607040"/>
              <a:gd name="connsiteY560" fmla="*/ 0 h 4663390"/>
              <a:gd name="connsiteX561" fmla="*/ 2323341 w 10607040"/>
              <a:gd name="connsiteY561" fmla="*/ 0 h 4663390"/>
              <a:gd name="connsiteX562" fmla="*/ 2323341 w 10607040"/>
              <a:gd name="connsiteY562" fmla="*/ 548640 h 4663390"/>
              <a:gd name="connsiteX563" fmla="*/ 1774697 w 10607040"/>
              <a:gd name="connsiteY563" fmla="*/ 548640 h 4663390"/>
              <a:gd name="connsiteX564" fmla="*/ 1183012 w 10607040"/>
              <a:gd name="connsiteY564" fmla="*/ 0 h 4663390"/>
              <a:gd name="connsiteX565" fmla="*/ 1731651 w 10607040"/>
              <a:gd name="connsiteY565" fmla="*/ 0 h 4663390"/>
              <a:gd name="connsiteX566" fmla="*/ 1731651 w 10607040"/>
              <a:gd name="connsiteY566" fmla="*/ 548640 h 4663390"/>
              <a:gd name="connsiteX567" fmla="*/ 1183012 w 10607040"/>
              <a:gd name="connsiteY567" fmla="*/ 548640 h 4663390"/>
              <a:gd name="connsiteX568" fmla="*/ 591326 w 10607040"/>
              <a:gd name="connsiteY568" fmla="*/ 0 h 4663390"/>
              <a:gd name="connsiteX569" fmla="*/ 1139966 w 10607040"/>
              <a:gd name="connsiteY569" fmla="*/ 0 h 4663390"/>
              <a:gd name="connsiteX570" fmla="*/ 1139966 w 10607040"/>
              <a:gd name="connsiteY570" fmla="*/ 548640 h 4663390"/>
              <a:gd name="connsiteX571" fmla="*/ 591326 w 10607040"/>
              <a:gd name="connsiteY571" fmla="*/ 548640 h 4663390"/>
              <a:gd name="connsiteX572" fmla="*/ 0 w 10607040"/>
              <a:gd name="connsiteY572" fmla="*/ 0 h 4663390"/>
              <a:gd name="connsiteX573" fmla="*/ 548280 w 10607040"/>
              <a:gd name="connsiteY573" fmla="*/ 0 h 4663390"/>
              <a:gd name="connsiteX574" fmla="*/ 548280 w 10607040"/>
              <a:gd name="connsiteY574" fmla="*/ 548640 h 4663390"/>
              <a:gd name="connsiteX575" fmla="*/ 0 w 10607040"/>
              <a:gd name="connsiteY575" fmla="*/ 548640 h 466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Lst>
            <a:rect l="l" t="t" r="r" b="b"/>
            <a:pathLst>
              <a:path w="10607040" h="4663390">
                <a:moveTo>
                  <a:pt x="10060944" y="4114757"/>
                </a:moveTo>
                <a:lnTo>
                  <a:pt x="10607040" y="4114757"/>
                </a:lnTo>
                <a:lnTo>
                  <a:pt x="10607040" y="4663390"/>
                </a:lnTo>
                <a:lnTo>
                  <a:pt x="10060944" y="4663390"/>
                </a:lnTo>
                <a:close/>
                <a:moveTo>
                  <a:pt x="9469256" y="4114756"/>
                </a:moveTo>
                <a:lnTo>
                  <a:pt x="10017896" y="4114756"/>
                </a:lnTo>
                <a:lnTo>
                  <a:pt x="10017896" y="4663390"/>
                </a:lnTo>
                <a:lnTo>
                  <a:pt x="9469256" y="4663390"/>
                </a:lnTo>
                <a:close/>
                <a:moveTo>
                  <a:pt x="8877570" y="4114756"/>
                </a:moveTo>
                <a:lnTo>
                  <a:pt x="9426210" y="4114756"/>
                </a:lnTo>
                <a:lnTo>
                  <a:pt x="9426210" y="4663390"/>
                </a:lnTo>
                <a:lnTo>
                  <a:pt x="8877570" y="4663390"/>
                </a:lnTo>
                <a:close/>
                <a:moveTo>
                  <a:pt x="8285884" y="4114756"/>
                </a:moveTo>
                <a:lnTo>
                  <a:pt x="8834524" y="4114756"/>
                </a:lnTo>
                <a:lnTo>
                  <a:pt x="8834524" y="4663390"/>
                </a:lnTo>
                <a:lnTo>
                  <a:pt x="8285884" y="4663390"/>
                </a:lnTo>
                <a:close/>
                <a:moveTo>
                  <a:pt x="7694198" y="4114756"/>
                </a:moveTo>
                <a:lnTo>
                  <a:pt x="8242838" y="4114756"/>
                </a:lnTo>
                <a:lnTo>
                  <a:pt x="8242838" y="4663390"/>
                </a:lnTo>
                <a:lnTo>
                  <a:pt x="7694198" y="4663390"/>
                </a:lnTo>
                <a:close/>
                <a:moveTo>
                  <a:pt x="7102512" y="4114756"/>
                </a:moveTo>
                <a:lnTo>
                  <a:pt x="7651152" y="4114756"/>
                </a:lnTo>
                <a:lnTo>
                  <a:pt x="7651152" y="4663390"/>
                </a:lnTo>
                <a:lnTo>
                  <a:pt x="7102512" y="4663390"/>
                </a:lnTo>
                <a:close/>
                <a:moveTo>
                  <a:pt x="6510826" y="4114756"/>
                </a:moveTo>
                <a:lnTo>
                  <a:pt x="7059466" y="4114756"/>
                </a:lnTo>
                <a:lnTo>
                  <a:pt x="7059466" y="4663390"/>
                </a:lnTo>
                <a:lnTo>
                  <a:pt x="6510826" y="4663390"/>
                </a:lnTo>
                <a:close/>
                <a:moveTo>
                  <a:pt x="5919140" y="4114756"/>
                </a:moveTo>
                <a:lnTo>
                  <a:pt x="6467780" y="4114756"/>
                </a:lnTo>
                <a:lnTo>
                  <a:pt x="6467780" y="4663390"/>
                </a:lnTo>
                <a:lnTo>
                  <a:pt x="5919140" y="4663390"/>
                </a:lnTo>
                <a:close/>
                <a:moveTo>
                  <a:pt x="5327454" y="4114756"/>
                </a:moveTo>
                <a:lnTo>
                  <a:pt x="5876094" y="4114756"/>
                </a:lnTo>
                <a:lnTo>
                  <a:pt x="5876094" y="4663390"/>
                </a:lnTo>
                <a:lnTo>
                  <a:pt x="5327454" y="4663390"/>
                </a:lnTo>
                <a:close/>
                <a:moveTo>
                  <a:pt x="4735768" y="4114756"/>
                </a:moveTo>
                <a:lnTo>
                  <a:pt x="5284408" y="4114756"/>
                </a:lnTo>
                <a:lnTo>
                  <a:pt x="5284408" y="4663390"/>
                </a:lnTo>
                <a:lnTo>
                  <a:pt x="4735768" y="4663390"/>
                </a:lnTo>
                <a:close/>
                <a:moveTo>
                  <a:pt x="4144082" y="4114756"/>
                </a:moveTo>
                <a:lnTo>
                  <a:pt x="4692722" y="4114756"/>
                </a:lnTo>
                <a:lnTo>
                  <a:pt x="4692722" y="4663390"/>
                </a:lnTo>
                <a:lnTo>
                  <a:pt x="4144082" y="4663390"/>
                </a:lnTo>
                <a:close/>
                <a:moveTo>
                  <a:pt x="3552396" y="4114756"/>
                </a:moveTo>
                <a:lnTo>
                  <a:pt x="4101036" y="4114756"/>
                </a:lnTo>
                <a:lnTo>
                  <a:pt x="4101036" y="4663390"/>
                </a:lnTo>
                <a:lnTo>
                  <a:pt x="3552396" y="4663390"/>
                </a:lnTo>
                <a:close/>
                <a:moveTo>
                  <a:pt x="2960712" y="4114756"/>
                </a:moveTo>
                <a:lnTo>
                  <a:pt x="3509350" y="4114756"/>
                </a:lnTo>
                <a:lnTo>
                  <a:pt x="3509350" y="4663390"/>
                </a:lnTo>
                <a:lnTo>
                  <a:pt x="2960712" y="4663390"/>
                </a:lnTo>
                <a:close/>
                <a:moveTo>
                  <a:pt x="2369026" y="4114756"/>
                </a:moveTo>
                <a:lnTo>
                  <a:pt x="2917666" y="4114756"/>
                </a:lnTo>
                <a:lnTo>
                  <a:pt x="2917666" y="4663390"/>
                </a:lnTo>
                <a:lnTo>
                  <a:pt x="2369026" y="4663390"/>
                </a:lnTo>
                <a:close/>
                <a:moveTo>
                  <a:pt x="1777340" y="4114756"/>
                </a:moveTo>
                <a:lnTo>
                  <a:pt x="2325980" y="4114756"/>
                </a:lnTo>
                <a:lnTo>
                  <a:pt x="2325980" y="4663390"/>
                </a:lnTo>
                <a:lnTo>
                  <a:pt x="1777340" y="4663390"/>
                </a:lnTo>
                <a:close/>
                <a:moveTo>
                  <a:pt x="1185654" y="4114756"/>
                </a:moveTo>
                <a:lnTo>
                  <a:pt x="1734294" y="4114756"/>
                </a:lnTo>
                <a:lnTo>
                  <a:pt x="1734294" y="4663390"/>
                </a:lnTo>
                <a:lnTo>
                  <a:pt x="1185654" y="4663390"/>
                </a:lnTo>
                <a:close/>
                <a:moveTo>
                  <a:pt x="593968" y="4114756"/>
                </a:moveTo>
                <a:lnTo>
                  <a:pt x="1142608" y="4114756"/>
                </a:lnTo>
                <a:lnTo>
                  <a:pt x="1142608" y="4663390"/>
                </a:lnTo>
                <a:lnTo>
                  <a:pt x="593968" y="4663390"/>
                </a:lnTo>
                <a:close/>
                <a:moveTo>
                  <a:pt x="2283" y="4114756"/>
                </a:moveTo>
                <a:lnTo>
                  <a:pt x="550922" y="4114756"/>
                </a:lnTo>
                <a:lnTo>
                  <a:pt x="550922" y="4663390"/>
                </a:lnTo>
                <a:lnTo>
                  <a:pt x="2283" y="4663390"/>
                </a:lnTo>
                <a:close/>
                <a:moveTo>
                  <a:pt x="10060564" y="3526933"/>
                </a:moveTo>
                <a:lnTo>
                  <a:pt x="10607040" y="3526933"/>
                </a:lnTo>
                <a:lnTo>
                  <a:pt x="10607040" y="4075573"/>
                </a:lnTo>
                <a:lnTo>
                  <a:pt x="10060564" y="4075573"/>
                </a:lnTo>
                <a:close/>
                <a:moveTo>
                  <a:pt x="9468876" y="3526932"/>
                </a:moveTo>
                <a:lnTo>
                  <a:pt x="10017516" y="3526932"/>
                </a:lnTo>
                <a:lnTo>
                  <a:pt x="10017516" y="4075572"/>
                </a:lnTo>
                <a:lnTo>
                  <a:pt x="9468876" y="4075572"/>
                </a:lnTo>
                <a:close/>
                <a:moveTo>
                  <a:pt x="8877190" y="3526932"/>
                </a:moveTo>
                <a:lnTo>
                  <a:pt x="9425830" y="3526932"/>
                </a:lnTo>
                <a:lnTo>
                  <a:pt x="9425830" y="4075572"/>
                </a:lnTo>
                <a:lnTo>
                  <a:pt x="8877190" y="4075572"/>
                </a:lnTo>
                <a:close/>
                <a:moveTo>
                  <a:pt x="8285504" y="3526932"/>
                </a:moveTo>
                <a:lnTo>
                  <a:pt x="8834144" y="3526932"/>
                </a:lnTo>
                <a:lnTo>
                  <a:pt x="8834144" y="4075572"/>
                </a:lnTo>
                <a:lnTo>
                  <a:pt x="8285504" y="4075572"/>
                </a:lnTo>
                <a:close/>
                <a:moveTo>
                  <a:pt x="7693818" y="3526932"/>
                </a:moveTo>
                <a:lnTo>
                  <a:pt x="8242458" y="3526932"/>
                </a:lnTo>
                <a:lnTo>
                  <a:pt x="8242458" y="4075572"/>
                </a:lnTo>
                <a:lnTo>
                  <a:pt x="7693818" y="4075572"/>
                </a:lnTo>
                <a:close/>
                <a:moveTo>
                  <a:pt x="7102132" y="3526932"/>
                </a:moveTo>
                <a:lnTo>
                  <a:pt x="7650772" y="3526932"/>
                </a:lnTo>
                <a:lnTo>
                  <a:pt x="7650772" y="4075572"/>
                </a:lnTo>
                <a:lnTo>
                  <a:pt x="7102132" y="4075572"/>
                </a:lnTo>
                <a:close/>
                <a:moveTo>
                  <a:pt x="6510446" y="3526932"/>
                </a:moveTo>
                <a:lnTo>
                  <a:pt x="7059086" y="3526932"/>
                </a:lnTo>
                <a:lnTo>
                  <a:pt x="7059086" y="4075572"/>
                </a:lnTo>
                <a:lnTo>
                  <a:pt x="6510446" y="4075572"/>
                </a:lnTo>
                <a:close/>
                <a:moveTo>
                  <a:pt x="5918760" y="3526932"/>
                </a:moveTo>
                <a:lnTo>
                  <a:pt x="6467400" y="3526932"/>
                </a:lnTo>
                <a:lnTo>
                  <a:pt x="6467400" y="4075572"/>
                </a:lnTo>
                <a:lnTo>
                  <a:pt x="5918760" y="4075572"/>
                </a:lnTo>
                <a:close/>
                <a:moveTo>
                  <a:pt x="5327074" y="3526932"/>
                </a:moveTo>
                <a:lnTo>
                  <a:pt x="5875714" y="3526932"/>
                </a:lnTo>
                <a:lnTo>
                  <a:pt x="5875714" y="4075572"/>
                </a:lnTo>
                <a:lnTo>
                  <a:pt x="5327074" y="4075572"/>
                </a:lnTo>
                <a:close/>
                <a:moveTo>
                  <a:pt x="4735388" y="3526932"/>
                </a:moveTo>
                <a:lnTo>
                  <a:pt x="5284028" y="3526932"/>
                </a:lnTo>
                <a:lnTo>
                  <a:pt x="5284028" y="4075572"/>
                </a:lnTo>
                <a:lnTo>
                  <a:pt x="4735388" y="4075572"/>
                </a:lnTo>
                <a:close/>
                <a:moveTo>
                  <a:pt x="4143702" y="3526932"/>
                </a:moveTo>
                <a:lnTo>
                  <a:pt x="4692342" y="3526932"/>
                </a:lnTo>
                <a:lnTo>
                  <a:pt x="4692342" y="4075572"/>
                </a:lnTo>
                <a:lnTo>
                  <a:pt x="4143702" y="4075572"/>
                </a:lnTo>
                <a:close/>
                <a:moveTo>
                  <a:pt x="3552016" y="3526932"/>
                </a:moveTo>
                <a:lnTo>
                  <a:pt x="4100656" y="3526932"/>
                </a:lnTo>
                <a:lnTo>
                  <a:pt x="4100656" y="4075572"/>
                </a:lnTo>
                <a:lnTo>
                  <a:pt x="3552016" y="4075572"/>
                </a:lnTo>
                <a:close/>
                <a:moveTo>
                  <a:pt x="2960336" y="3526932"/>
                </a:moveTo>
                <a:lnTo>
                  <a:pt x="3508970" y="3526932"/>
                </a:lnTo>
                <a:lnTo>
                  <a:pt x="3508970" y="4075572"/>
                </a:lnTo>
                <a:lnTo>
                  <a:pt x="2960336" y="4075572"/>
                </a:lnTo>
                <a:close/>
                <a:moveTo>
                  <a:pt x="2368649" y="3526932"/>
                </a:moveTo>
                <a:lnTo>
                  <a:pt x="2917290" y="3526932"/>
                </a:lnTo>
                <a:lnTo>
                  <a:pt x="2917290" y="4075572"/>
                </a:lnTo>
                <a:lnTo>
                  <a:pt x="2368649" y="4075572"/>
                </a:lnTo>
                <a:close/>
                <a:moveTo>
                  <a:pt x="1776962" y="3526932"/>
                </a:moveTo>
                <a:lnTo>
                  <a:pt x="2325603" y="3526932"/>
                </a:lnTo>
                <a:lnTo>
                  <a:pt x="2325603" y="4075572"/>
                </a:lnTo>
                <a:lnTo>
                  <a:pt x="1776962" y="4075572"/>
                </a:lnTo>
                <a:close/>
                <a:moveTo>
                  <a:pt x="1185277" y="3526932"/>
                </a:moveTo>
                <a:lnTo>
                  <a:pt x="1733917" y="3526932"/>
                </a:lnTo>
                <a:lnTo>
                  <a:pt x="1733917" y="4075572"/>
                </a:lnTo>
                <a:lnTo>
                  <a:pt x="1185277" y="4075572"/>
                </a:lnTo>
                <a:close/>
                <a:moveTo>
                  <a:pt x="593591" y="3526932"/>
                </a:moveTo>
                <a:lnTo>
                  <a:pt x="1142231" y="3526932"/>
                </a:lnTo>
                <a:lnTo>
                  <a:pt x="1142231" y="4075572"/>
                </a:lnTo>
                <a:lnTo>
                  <a:pt x="593591" y="4075572"/>
                </a:lnTo>
                <a:close/>
                <a:moveTo>
                  <a:pt x="1905" y="3526932"/>
                </a:moveTo>
                <a:lnTo>
                  <a:pt x="550545" y="3526932"/>
                </a:lnTo>
                <a:lnTo>
                  <a:pt x="550545" y="4075572"/>
                </a:lnTo>
                <a:lnTo>
                  <a:pt x="1905" y="4075572"/>
                </a:lnTo>
                <a:close/>
                <a:moveTo>
                  <a:pt x="10060184" y="2939111"/>
                </a:moveTo>
                <a:lnTo>
                  <a:pt x="10607040" y="2939111"/>
                </a:lnTo>
                <a:lnTo>
                  <a:pt x="10607040" y="3487751"/>
                </a:lnTo>
                <a:lnTo>
                  <a:pt x="10060184" y="3487751"/>
                </a:lnTo>
                <a:close/>
                <a:moveTo>
                  <a:pt x="9468496" y="2939110"/>
                </a:moveTo>
                <a:lnTo>
                  <a:pt x="10017136" y="2939110"/>
                </a:lnTo>
                <a:lnTo>
                  <a:pt x="10017136" y="3487750"/>
                </a:lnTo>
                <a:lnTo>
                  <a:pt x="9468496" y="3487750"/>
                </a:lnTo>
                <a:close/>
                <a:moveTo>
                  <a:pt x="8876810" y="2939110"/>
                </a:moveTo>
                <a:lnTo>
                  <a:pt x="9425450" y="2939110"/>
                </a:lnTo>
                <a:lnTo>
                  <a:pt x="9425450" y="3487750"/>
                </a:lnTo>
                <a:lnTo>
                  <a:pt x="8876810" y="3487750"/>
                </a:lnTo>
                <a:close/>
                <a:moveTo>
                  <a:pt x="8285124" y="2939110"/>
                </a:moveTo>
                <a:lnTo>
                  <a:pt x="8833764" y="2939110"/>
                </a:lnTo>
                <a:lnTo>
                  <a:pt x="8833764" y="3487750"/>
                </a:lnTo>
                <a:lnTo>
                  <a:pt x="8285124" y="3487750"/>
                </a:lnTo>
                <a:close/>
                <a:moveTo>
                  <a:pt x="7693438" y="2939110"/>
                </a:moveTo>
                <a:lnTo>
                  <a:pt x="8242078" y="2939110"/>
                </a:lnTo>
                <a:lnTo>
                  <a:pt x="8242078" y="3487750"/>
                </a:lnTo>
                <a:lnTo>
                  <a:pt x="7693438" y="3487750"/>
                </a:lnTo>
                <a:close/>
                <a:moveTo>
                  <a:pt x="7101752" y="2939110"/>
                </a:moveTo>
                <a:lnTo>
                  <a:pt x="7650392" y="2939110"/>
                </a:lnTo>
                <a:lnTo>
                  <a:pt x="7650392" y="3487750"/>
                </a:lnTo>
                <a:lnTo>
                  <a:pt x="7101752" y="3487750"/>
                </a:lnTo>
                <a:close/>
                <a:moveTo>
                  <a:pt x="6510066" y="2939110"/>
                </a:moveTo>
                <a:lnTo>
                  <a:pt x="7058706" y="2939110"/>
                </a:lnTo>
                <a:lnTo>
                  <a:pt x="7058706" y="3487750"/>
                </a:lnTo>
                <a:lnTo>
                  <a:pt x="6510066" y="3487750"/>
                </a:lnTo>
                <a:close/>
                <a:moveTo>
                  <a:pt x="5918380" y="2939110"/>
                </a:moveTo>
                <a:lnTo>
                  <a:pt x="6467020" y="2939110"/>
                </a:lnTo>
                <a:lnTo>
                  <a:pt x="6467020" y="3487750"/>
                </a:lnTo>
                <a:lnTo>
                  <a:pt x="5918380" y="3487750"/>
                </a:lnTo>
                <a:close/>
                <a:moveTo>
                  <a:pt x="5326694" y="2939110"/>
                </a:moveTo>
                <a:lnTo>
                  <a:pt x="5875334" y="2939110"/>
                </a:lnTo>
                <a:lnTo>
                  <a:pt x="5875334" y="3487750"/>
                </a:lnTo>
                <a:lnTo>
                  <a:pt x="5326694" y="3487750"/>
                </a:lnTo>
                <a:close/>
                <a:moveTo>
                  <a:pt x="4735008" y="2939110"/>
                </a:moveTo>
                <a:lnTo>
                  <a:pt x="5283648" y="2939110"/>
                </a:lnTo>
                <a:lnTo>
                  <a:pt x="5283648" y="3487750"/>
                </a:lnTo>
                <a:lnTo>
                  <a:pt x="4735008" y="3487750"/>
                </a:lnTo>
                <a:close/>
                <a:moveTo>
                  <a:pt x="4143322" y="2939110"/>
                </a:moveTo>
                <a:lnTo>
                  <a:pt x="4691962" y="2939110"/>
                </a:lnTo>
                <a:lnTo>
                  <a:pt x="4691962" y="3487750"/>
                </a:lnTo>
                <a:lnTo>
                  <a:pt x="4143322" y="3487750"/>
                </a:lnTo>
                <a:close/>
                <a:moveTo>
                  <a:pt x="3551636" y="2939110"/>
                </a:moveTo>
                <a:lnTo>
                  <a:pt x="4100276" y="2939110"/>
                </a:lnTo>
                <a:lnTo>
                  <a:pt x="4100276" y="3487750"/>
                </a:lnTo>
                <a:lnTo>
                  <a:pt x="3551636" y="3487750"/>
                </a:lnTo>
                <a:close/>
                <a:moveTo>
                  <a:pt x="2959959" y="2939110"/>
                </a:moveTo>
                <a:lnTo>
                  <a:pt x="3508590" y="2939110"/>
                </a:lnTo>
                <a:lnTo>
                  <a:pt x="3508590" y="3487750"/>
                </a:lnTo>
                <a:lnTo>
                  <a:pt x="2959959" y="3487750"/>
                </a:lnTo>
                <a:close/>
                <a:moveTo>
                  <a:pt x="2368272" y="2939110"/>
                </a:moveTo>
                <a:lnTo>
                  <a:pt x="2916913" y="2939110"/>
                </a:lnTo>
                <a:lnTo>
                  <a:pt x="2916913" y="3487750"/>
                </a:lnTo>
                <a:lnTo>
                  <a:pt x="2368272" y="3487750"/>
                </a:lnTo>
                <a:close/>
                <a:moveTo>
                  <a:pt x="1776585" y="2939110"/>
                </a:moveTo>
                <a:lnTo>
                  <a:pt x="2325226" y="2939110"/>
                </a:lnTo>
                <a:lnTo>
                  <a:pt x="2325226" y="3487750"/>
                </a:lnTo>
                <a:lnTo>
                  <a:pt x="1776585" y="3487750"/>
                </a:lnTo>
                <a:close/>
                <a:moveTo>
                  <a:pt x="1184899" y="2939110"/>
                </a:moveTo>
                <a:lnTo>
                  <a:pt x="1733539" y="2939110"/>
                </a:lnTo>
                <a:lnTo>
                  <a:pt x="1733539" y="3487750"/>
                </a:lnTo>
                <a:lnTo>
                  <a:pt x="1184899" y="3487750"/>
                </a:lnTo>
                <a:close/>
                <a:moveTo>
                  <a:pt x="593213" y="2939110"/>
                </a:moveTo>
                <a:lnTo>
                  <a:pt x="1141853" y="2939110"/>
                </a:lnTo>
                <a:lnTo>
                  <a:pt x="1141853" y="3487750"/>
                </a:lnTo>
                <a:lnTo>
                  <a:pt x="593213" y="3487750"/>
                </a:lnTo>
                <a:close/>
                <a:moveTo>
                  <a:pt x="1528" y="2939110"/>
                </a:moveTo>
                <a:lnTo>
                  <a:pt x="550168" y="2939110"/>
                </a:lnTo>
                <a:lnTo>
                  <a:pt x="550168" y="3487750"/>
                </a:lnTo>
                <a:lnTo>
                  <a:pt x="1528" y="3487750"/>
                </a:lnTo>
                <a:close/>
                <a:moveTo>
                  <a:pt x="10059804" y="2351289"/>
                </a:moveTo>
                <a:lnTo>
                  <a:pt x="10607040" y="2351289"/>
                </a:lnTo>
                <a:lnTo>
                  <a:pt x="10607040" y="2899929"/>
                </a:lnTo>
                <a:lnTo>
                  <a:pt x="10059804" y="2899929"/>
                </a:lnTo>
                <a:close/>
                <a:moveTo>
                  <a:pt x="9468116" y="2351288"/>
                </a:moveTo>
                <a:lnTo>
                  <a:pt x="10016756" y="2351288"/>
                </a:lnTo>
                <a:lnTo>
                  <a:pt x="10016756" y="2899928"/>
                </a:lnTo>
                <a:lnTo>
                  <a:pt x="9468116" y="2899928"/>
                </a:lnTo>
                <a:close/>
                <a:moveTo>
                  <a:pt x="8876430" y="2351288"/>
                </a:moveTo>
                <a:lnTo>
                  <a:pt x="9425070" y="2351288"/>
                </a:lnTo>
                <a:lnTo>
                  <a:pt x="9425070" y="2899928"/>
                </a:lnTo>
                <a:lnTo>
                  <a:pt x="8876430" y="2899928"/>
                </a:lnTo>
                <a:close/>
                <a:moveTo>
                  <a:pt x="8284744" y="2351288"/>
                </a:moveTo>
                <a:lnTo>
                  <a:pt x="8833384" y="2351288"/>
                </a:lnTo>
                <a:lnTo>
                  <a:pt x="8833384" y="2899928"/>
                </a:lnTo>
                <a:lnTo>
                  <a:pt x="8284744" y="2899928"/>
                </a:lnTo>
                <a:close/>
                <a:moveTo>
                  <a:pt x="7693058" y="2351288"/>
                </a:moveTo>
                <a:lnTo>
                  <a:pt x="8241698" y="2351288"/>
                </a:lnTo>
                <a:lnTo>
                  <a:pt x="8241698" y="2899928"/>
                </a:lnTo>
                <a:lnTo>
                  <a:pt x="7693058" y="2899928"/>
                </a:lnTo>
                <a:close/>
                <a:moveTo>
                  <a:pt x="7101372" y="2351288"/>
                </a:moveTo>
                <a:lnTo>
                  <a:pt x="7650012" y="2351288"/>
                </a:lnTo>
                <a:lnTo>
                  <a:pt x="7650012" y="2899928"/>
                </a:lnTo>
                <a:lnTo>
                  <a:pt x="7101372" y="2899928"/>
                </a:lnTo>
                <a:close/>
                <a:moveTo>
                  <a:pt x="6509686" y="2351288"/>
                </a:moveTo>
                <a:lnTo>
                  <a:pt x="7058326" y="2351288"/>
                </a:lnTo>
                <a:lnTo>
                  <a:pt x="7058326" y="2899928"/>
                </a:lnTo>
                <a:lnTo>
                  <a:pt x="6509686" y="2899928"/>
                </a:lnTo>
                <a:close/>
                <a:moveTo>
                  <a:pt x="5918000" y="2351288"/>
                </a:moveTo>
                <a:lnTo>
                  <a:pt x="6466640" y="2351288"/>
                </a:lnTo>
                <a:lnTo>
                  <a:pt x="6466640" y="2899928"/>
                </a:lnTo>
                <a:lnTo>
                  <a:pt x="5918000" y="2899928"/>
                </a:lnTo>
                <a:close/>
                <a:moveTo>
                  <a:pt x="5326314" y="2351288"/>
                </a:moveTo>
                <a:lnTo>
                  <a:pt x="5874954" y="2351288"/>
                </a:lnTo>
                <a:lnTo>
                  <a:pt x="5874954" y="2899928"/>
                </a:lnTo>
                <a:lnTo>
                  <a:pt x="5326314" y="2899928"/>
                </a:lnTo>
                <a:close/>
                <a:moveTo>
                  <a:pt x="4734628" y="2351288"/>
                </a:moveTo>
                <a:lnTo>
                  <a:pt x="5283268" y="2351288"/>
                </a:lnTo>
                <a:lnTo>
                  <a:pt x="5283268" y="2899928"/>
                </a:lnTo>
                <a:lnTo>
                  <a:pt x="4734628" y="2899928"/>
                </a:lnTo>
                <a:close/>
                <a:moveTo>
                  <a:pt x="4142942" y="2351288"/>
                </a:moveTo>
                <a:lnTo>
                  <a:pt x="4691582" y="2351288"/>
                </a:lnTo>
                <a:lnTo>
                  <a:pt x="4691582" y="2899928"/>
                </a:lnTo>
                <a:lnTo>
                  <a:pt x="4142942" y="2899928"/>
                </a:lnTo>
                <a:close/>
                <a:moveTo>
                  <a:pt x="3551256" y="2351288"/>
                </a:moveTo>
                <a:lnTo>
                  <a:pt x="4099896" y="2351288"/>
                </a:lnTo>
                <a:lnTo>
                  <a:pt x="4099896" y="2899928"/>
                </a:lnTo>
                <a:lnTo>
                  <a:pt x="3551256" y="2899928"/>
                </a:lnTo>
                <a:close/>
                <a:moveTo>
                  <a:pt x="2959583" y="2351288"/>
                </a:moveTo>
                <a:lnTo>
                  <a:pt x="3508210" y="2351288"/>
                </a:lnTo>
                <a:lnTo>
                  <a:pt x="3508210" y="2899928"/>
                </a:lnTo>
                <a:lnTo>
                  <a:pt x="2959583" y="2899928"/>
                </a:lnTo>
                <a:close/>
                <a:moveTo>
                  <a:pt x="2367895" y="2351288"/>
                </a:moveTo>
                <a:lnTo>
                  <a:pt x="2916537" y="2351288"/>
                </a:lnTo>
                <a:lnTo>
                  <a:pt x="2916537" y="2899928"/>
                </a:lnTo>
                <a:lnTo>
                  <a:pt x="2367895" y="2899928"/>
                </a:lnTo>
                <a:close/>
                <a:moveTo>
                  <a:pt x="1776207" y="2351288"/>
                </a:moveTo>
                <a:lnTo>
                  <a:pt x="2324849" y="2351288"/>
                </a:lnTo>
                <a:lnTo>
                  <a:pt x="2324849" y="2899928"/>
                </a:lnTo>
                <a:lnTo>
                  <a:pt x="1776207" y="2899928"/>
                </a:lnTo>
                <a:close/>
                <a:moveTo>
                  <a:pt x="1184522" y="2351288"/>
                </a:moveTo>
                <a:lnTo>
                  <a:pt x="1733161" y="2351288"/>
                </a:lnTo>
                <a:lnTo>
                  <a:pt x="1733161" y="2899928"/>
                </a:lnTo>
                <a:lnTo>
                  <a:pt x="1184522" y="2899928"/>
                </a:lnTo>
                <a:close/>
                <a:moveTo>
                  <a:pt x="592836" y="2351288"/>
                </a:moveTo>
                <a:lnTo>
                  <a:pt x="1141476" y="2351288"/>
                </a:lnTo>
                <a:lnTo>
                  <a:pt x="1141476" y="2899928"/>
                </a:lnTo>
                <a:lnTo>
                  <a:pt x="592836" y="2899928"/>
                </a:lnTo>
                <a:close/>
                <a:moveTo>
                  <a:pt x="1150" y="2351288"/>
                </a:moveTo>
                <a:lnTo>
                  <a:pt x="549790" y="2351288"/>
                </a:lnTo>
                <a:lnTo>
                  <a:pt x="549790" y="2899928"/>
                </a:lnTo>
                <a:lnTo>
                  <a:pt x="1150" y="2899928"/>
                </a:lnTo>
                <a:close/>
                <a:moveTo>
                  <a:pt x="10059424" y="1763467"/>
                </a:moveTo>
                <a:lnTo>
                  <a:pt x="10607040" y="1763467"/>
                </a:lnTo>
                <a:lnTo>
                  <a:pt x="10607040" y="2312107"/>
                </a:lnTo>
                <a:lnTo>
                  <a:pt x="10059424" y="2312107"/>
                </a:lnTo>
                <a:close/>
                <a:moveTo>
                  <a:pt x="9467736" y="1763466"/>
                </a:moveTo>
                <a:lnTo>
                  <a:pt x="10016376" y="1763466"/>
                </a:lnTo>
                <a:lnTo>
                  <a:pt x="10016376" y="2312106"/>
                </a:lnTo>
                <a:lnTo>
                  <a:pt x="9467736" y="2312106"/>
                </a:lnTo>
                <a:close/>
                <a:moveTo>
                  <a:pt x="8876050" y="1763466"/>
                </a:moveTo>
                <a:lnTo>
                  <a:pt x="9424690" y="1763466"/>
                </a:lnTo>
                <a:lnTo>
                  <a:pt x="9424690" y="2312106"/>
                </a:lnTo>
                <a:lnTo>
                  <a:pt x="8876050" y="2312106"/>
                </a:lnTo>
                <a:close/>
                <a:moveTo>
                  <a:pt x="8284364" y="1763466"/>
                </a:moveTo>
                <a:lnTo>
                  <a:pt x="8833004" y="1763466"/>
                </a:lnTo>
                <a:lnTo>
                  <a:pt x="8833004" y="2312106"/>
                </a:lnTo>
                <a:lnTo>
                  <a:pt x="8284364" y="2312106"/>
                </a:lnTo>
                <a:close/>
                <a:moveTo>
                  <a:pt x="7692678" y="1763466"/>
                </a:moveTo>
                <a:lnTo>
                  <a:pt x="8241318" y="1763466"/>
                </a:lnTo>
                <a:lnTo>
                  <a:pt x="8241318" y="2312106"/>
                </a:lnTo>
                <a:lnTo>
                  <a:pt x="7692678" y="2312106"/>
                </a:lnTo>
                <a:close/>
                <a:moveTo>
                  <a:pt x="7100992" y="1763466"/>
                </a:moveTo>
                <a:lnTo>
                  <a:pt x="7649632" y="1763466"/>
                </a:lnTo>
                <a:lnTo>
                  <a:pt x="7649632" y="2312106"/>
                </a:lnTo>
                <a:lnTo>
                  <a:pt x="7100992" y="2312106"/>
                </a:lnTo>
                <a:close/>
                <a:moveTo>
                  <a:pt x="6509306" y="1763466"/>
                </a:moveTo>
                <a:lnTo>
                  <a:pt x="7057946" y="1763466"/>
                </a:lnTo>
                <a:lnTo>
                  <a:pt x="7057946" y="2312106"/>
                </a:lnTo>
                <a:lnTo>
                  <a:pt x="6509306" y="2312106"/>
                </a:lnTo>
                <a:close/>
                <a:moveTo>
                  <a:pt x="5917620" y="1763466"/>
                </a:moveTo>
                <a:lnTo>
                  <a:pt x="6466260" y="1763466"/>
                </a:lnTo>
                <a:lnTo>
                  <a:pt x="6466260" y="2312106"/>
                </a:lnTo>
                <a:lnTo>
                  <a:pt x="5917620" y="2312106"/>
                </a:lnTo>
                <a:close/>
                <a:moveTo>
                  <a:pt x="5325934" y="1763466"/>
                </a:moveTo>
                <a:lnTo>
                  <a:pt x="5874574" y="1763466"/>
                </a:lnTo>
                <a:lnTo>
                  <a:pt x="5874574" y="2312106"/>
                </a:lnTo>
                <a:lnTo>
                  <a:pt x="5325934" y="2312106"/>
                </a:lnTo>
                <a:close/>
                <a:moveTo>
                  <a:pt x="4734248" y="1763466"/>
                </a:moveTo>
                <a:lnTo>
                  <a:pt x="5282888" y="1763466"/>
                </a:lnTo>
                <a:lnTo>
                  <a:pt x="5282888" y="2312106"/>
                </a:lnTo>
                <a:lnTo>
                  <a:pt x="4734248" y="2312106"/>
                </a:lnTo>
                <a:close/>
                <a:moveTo>
                  <a:pt x="4142562" y="1763466"/>
                </a:moveTo>
                <a:lnTo>
                  <a:pt x="4691202" y="1763466"/>
                </a:lnTo>
                <a:lnTo>
                  <a:pt x="4691202" y="2312106"/>
                </a:lnTo>
                <a:lnTo>
                  <a:pt x="4142562" y="2312106"/>
                </a:lnTo>
                <a:close/>
                <a:moveTo>
                  <a:pt x="3550876" y="1763466"/>
                </a:moveTo>
                <a:lnTo>
                  <a:pt x="4099516" y="1763466"/>
                </a:lnTo>
                <a:lnTo>
                  <a:pt x="4099516" y="2312106"/>
                </a:lnTo>
                <a:lnTo>
                  <a:pt x="3550876" y="2312106"/>
                </a:lnTo>
                <a:close/>
                <a:moveTo>
                  <a:pt x="2959206" y="1763466"/>
                </a:moveTo>
                <a:lnTo>
                  <a:pt x="3507830" y="1763466"/>
                </a:lnTo>
                <a:lnTo>
                  <a:pt x="3507830" y="2312106"/>
                </a:lnTo>
                <a:lnTo>
                  <a:pt x="2959206" y="2312106"/>
                </a:lnTo>
                <a:close/>
                <a:moveTo>
                  <a:pt x="2367518" y="1763466"/>
                </a:moveTo>
                <a:lnTo>
                  <a:pt x="2916160" y="1763466"/>
                </a:lnTo>
                <a:lnTo>
                  <a:pt x="2916160" y="2312106"/>
                </a:lnTo>
                <a:lnTo>
                  <a:pt x="2367518" y="2312106"/>
                </a:lnTo>
                <a:close/>
                <a:moveTo>
                  <a:pt x="1775829" y="1763466"/>
                </a:moveTo>
                <a:lnTo>
                  <a:pt x="2324472" y="1763466"/>
                </a:lnTo>
                <a:lnTo>
                  <a:pt x="2324472" y="2312106"/>
                </a:lnTo>
                <a:lnTo>
                  <a:pt x="1775829" y="2312106"/>
                </a:lnTo>
                <a:close/>
                <a:moveTo>
                  <a:pt x="1184144" y="1763466"/>
                </a:moveTo>
                <a:lnTo>
                  <a:pt x="1732783" y="1763466"/>
                </a:lnTo>
                <a:lnTo>
                  <a:pt x="1732783" y="2312106"/>
                </a:lnTo>
                <a:lnTo>
                  <a:pt x="1184144" y="2312106"/>
                </a:lnTo>
                <a:close/>
                <a:moveTo>
                  <a:pt x="592459" y="1763466"/>
                </a:moveTo>
                <a:lnTo>
                  <a:pt x="1141098" y="1763466"/>
                </a:lnTo>
                <a:lnTo>
                  <a:pt x="1141098" y="2312106"/>
                </a:lnTo>
                <a:lnTo>
                  <a:pt x="592459" y="2312106"/>
                </a:lnTo>
                <a:close/>
                <a:moveTo>
                  <a:pt x="773" y="1763466"/>
                </a:moveTo>
                <a:lnTo>
                  <a:pt x="549413" y="1763466"/>
                </a:lnTo>
                <a:lnTo>
                  <a:pt x="549413" y="2312106"/>
                </a:lnTo>
                <a:lnTo>
                  <a:pt x="773" y="2312106"/>
                </a:lnTo>
                <a:close/>
                <a:moveTo>
                  <a:pt x="10059044" y="1175645"/>
                </a:moveTo>
                <a:lnTo>
                  <a:pt x="10607040" y="1175645"/>
                </a:lnTo>
                <a:lnTo>
                  <a:pt x="10607040" y="1724285"/>
                </a:lnTo>
                <a:lnTo>
                  <a:pt x="10059044" y="1724285"/>
                </a:lnTo>
                <a:close/>
                <a:moveTo>
                  <a:pt x="9467356" y="1175644"/>
                </a:moveTo>
                <a:lnTo>
                  <a:pt x="10015996" y="1175644"/>
                </a:lnTo>
                <a:lnTo>
                  <a:pt x="10015996" y="1724284"/>
                </a:lnTo>
                <a:lnTo>
                  <a:pt x="9467356" y="1724284"/>
                </a:lnTo>
                <a:close/>
                <a:moveTo>
                  <a:pt x="8875670" y="1175644"/>
                </a:moveTo>
                <a:lnTo>
                  <a:pt x="9424310" y="1175644"/>
                </a:lnTo>
                <a:lnTo>
                  <a:pt x="9424310" y="1724284"/>
                </a:lnTo>
                <a:lnTo>
                  <a:pt x="8875670" y="1724284"/>
                </a:lnTo>
                <a:close/>
                <a:moveTo>
                  <a:pt x="8283984" y="1175644"/>
                </a:moveTo>
                <a:lnTo>
                  <a:pt x="8832624" y="1175644"/>
                </a:lnTo>
                <a:lnTo>
                  <a:pt x="8832624" y="1724284"/>
                </a:lnTo>
                <a:lnTo>
                  <a:pt x="8283984" y="1724284"/>
                </a:lnTo>
                <a:close/>
                <a:moveTo>
                  <a:pt x="7692298" y="1175644"/>
                </a:moveTo>
                <a:lnTo>
                  <a:pt x="8240938" y="1175644"/>
                </a:lnTo>
                <a:lnTo>
                  <a:pt x="8240938" y="1724284"/>
                </a:lnTo>
                <a:lnTo>
                  <a:pt x="7692298" y="1724284"/>
                </a:lnTo>
                <a:close/>
                <a:moveTo>
                  <a:pt x="7100612" y="1175644"/>
                </a:moveTo>
                <a:lnTo>
                  <a:pt x="7649252" y="1175644"/>
                </a:lnTo>
                <a:lnTo>
                  <a:pt x="7649252" y="1724284"/>
                </a:lnTo>
                <a:lnTo>
                  <a:pt x="7100612" y="1724284"/>
                </a:lnTo>
                <a:close/>
                <a:moveTo>
                  <a:pt x="6508926" y="1175644"/>
                </a:moveTo>
                <a:lnTo>
                  <a:pt x="7057566" y="1175644"/>
                </a:lnTo>
                <a:lnTo>
                  <a:pt x="7057566" y="1724284"/>
                </a:lnTo>
                <a:lnTo>
                  <a:pt x="6508926" y="1724284"/>
                </a:lnTo>
                <a:close/>
                <a:moveTo>
                  <a:pt x="5917240" y="1175644"/>
                </a:moveTo>
                <a:lnTo>
                  <a:pt x="6465880" y="1175644"/>
                </a:lnTo>
                <a:lnTo>
                  <a:pt x="6465880" y="1724284"/>
                </a:lnTo>
                <a:lnTo>
                  <a:pt x="5917240" y="1724284"/>
                </a:lnTo>
                <a:close/>
                <a:moveTo>
                  <a:pt x="5325554" y="1175644"/>
                </a:moveTo>
                <a:lnTo>
                  <a:pt x="5874194" y="1175644"/>
                </a:lnTo>
                <a:lnTo>
                  <a:pt x="5874194" y="1724284"/>
                </a:lnTo>
                <a:lnTo>
                  <a:pt x="5325554" y="1724284"/>
                </a:lnTo>
                <a:close/>
                <a:moveTo>
                  <a:pt x="4733868" y="1175644"/>
                </a:moveTo>
                <a:lnTo>
                  <a:pt x="5282508" y="1175644"/>
                </a:lnTo>
                <a:lnTo>
                  <a:pt x="5282508" y="1724284"/>
                </a:lnTo>
                <a:lnTo>
                  <a:pt x="4733868" y="1724284"/>
                </a:lnTo>
                <a:close/>
                <a:moveTo>
                  <a:pt x="4142182" y="1175644"/>
                </a:moveTo>
                <a:lnTo>
                  <a:pt x="4690822" y="1175644"/>
                </a:lnTo>
                <a:lnTo>
                  <a:pt x="4690822" y="1724284"/>
                </a:lnTo>
                <a:lnTo>
                  <a:pt x="4142182" y="1724284"/>
                </a:lnTo>
                <a:close/>
                <a:moveTo>
                  <a:pt x="3550496" y="1175644"/>
                </a:moveTo>
                <a:lnTo>
                  <a:pt x="4099136" y="1175644"/>
                </a:lnTo>
                <a:lnTo>
                  <a:pt x="4099136" y="1724284"/>
                </a:lnTo>
                <a:lnTo>
                  <a:pt x="3550496" y="1724284"/>
                </a:lnTo>
                <a:close/>
                <a:moveTo>
                  <a:pt x="2958830" y="1175644"/>
                </a:moveTo>
                <a:lnTo>
                  <a:pt x="3507450" y="1175644"/>
                </a:lnTo>
                <a:lnTo>
                  <a:pt x="3507450" y="1724284"/>
                </a:lnTo>
                <a:lnTo>
                  <a:pt x="2958830" y="1724284"/>
                </a:lnTo>
                <a:close/>
                <a:moveTo>
                  <a:pt x="2367141" y="1175644"/>
                </a:moveTo>
                <a:lnTo>
                  <a:pt x="2915784" y="1175644"/>
                </a:lnTo>
                <a:lnTo>
                  <a:pt x="2915784" y="1724284"/>
                </a:lnTo>
                <a:lnTo>
                  <a:pt x="2367141" y="1724284"/>
                </a:lnTo>
                <a:close/>
                <a:moveTo>
                  <a:pt x="1775452" y="1175644"/>
                </a:moveTo>
                <a:lnTo>
                  <a:pt x="2324095" y="1175644"/>
                </a:lnTo>
                <a:lnTo>
                  <a:pt x="2324095" y="1724284"/>
                </a:lnTo>
                <a:lnTo>
                  <a:pt x="1775452" y="1724284"/>
                </a:lnTo>
                <a:close/>
                <a:moveTo>
                  <a:pt x="1183767" y="1175644"/>
                </a:moveTo>
                <a:lnTo>
                  <a:pt x="1732406" y="1175644"/>
                </a:lnTo>
                <a:lnTo>
                  <a:pt x="1732406" y="1724284"/>
                </a:lnTo>
                <a:lnTo>
                  <a:pt x="1183767" y="1724284"/>
                </a:lnTo>
                <a:close/>
                <a:moveTo>
                  <a:pt x="592081" y="1175644"/>
                </a:moveTo>
                <a:lnTo>
                  <a:pt x="1140721" y="1175644"/>
                </a:lnTo>
                <a:lnTo>
                  <a:pt x="1140721" y="1724284"/>
                </a:lnTo>
                <a:lnTo>
                  <a:pt x="592081" y="1724284"/>
                </a:lnTo>
                <a:close/>
                <a:moveTo>
                  <a:pt x="396" y="1175644"/>
                </a:moveTo>
                <a:lnTo>
                  <a:pt x="549036" y="1175644"/>
                </a:lnTo>
                <a:lnTo>
                  <a:pt x="549036" y="1724284"/>
                </a:lnTo>
                <a:lnTo>
                  <a:pt x="396" y="1724284"/>
                </a:lnTo>
                <a:close/>
                <a:moveTo>
                  <a:pt x="10058664" y="587823"/>
                </a:moveTo>
                <a:lnTo>
                  <a:pt x="10607040" y="587823"/>
                </a:lnTo>
                <a:lnTo>
                  <a:pt x="10607040" y="1136463"/>
                </a:lnTo>
                <a:lnTo>
                  <a:pt x="10058664" y="1136463"/>
                </a:lnTo>
                <a:close/>
                <a:moveTo>
                  <a:pt x="9466976" y="587822"/>
                </a:moveTo>
                <a:lnTo>
                  <a:pt x="10015616" y="587822"/>
                </a:lnTo>
                <a:lnTo>
                  <a:pt x="10015616" y="1136462"/>
                </a:lnTo>
                <a:lnTo>
                  <a:pt x="9466976" y="1136462"/>
                </a:lnTo>
                <a:close/>
                <a:moveTo>
                  <a:pt x="8875290" y="587822"/>
                </a:moveTo>
                <a:lnTo>
                  <a:pt x="9423930" y="587822"/>
                </a:lnTo>
                <a:lnTo>
                  <a:pt x="9423930" y="1136462"/>
                </a:lnTo>
                <a:lnTo>
                  <a:pt x="8875290" y="1136462"/>
                </a:lnTo>
                <a:close/>
                <a:moveTo>
                  <a:pt x="8283604" y="587822"/>
                </a:moveTo>
                <a:lnTo>
                  <a:pt x="8832244" y="587822"/>
                </a:lnTo>
                <a:lnTo>
                  <a:pt x="8832244" y="1136462"/>
                </a:lnTo>
                <a:lnTo>
                  <a:pt x="8283604" y="1136462"/>
                </a:lnTo>
                <a:close/>
                <a:moveTo>
                  <a:pt x="7691918" y="587822"/>
                </a:moveTo>
                <a:lnTo>
                  <a:pt x="8240558" y="587822"/>
                </a:lnTo>
                <a:lnTo>
                  <a:pt x="8240558" y="1136462"/>
                </a:lnTo>
                <a:lnTo>
                  <a:pt x="7691918" y="1136462"/>
                </a:lnTo>
                <a:close/>
                <a:moveTo>
                  <a:pt x="7100232" y="587822"/>
                </a:moveTo>
                <a:lnTo>
                  <a:pt x="7648872" y="587822"/>
                </a:lnTo>
                <a:lnTo>
                  <a:pt x="7648872" y="1136462"/>
                </a:lnTo>
                <a:lnTo>
                  <a:pt x="7100232" y="1136462"/>
                </a:lnTo>
                <a:close/>
                <a:moveTo>
                  <a:pt x="6508546" y="587822"/>
                </a:moveTo>
                <a:lnTo>
                  <a:pt x="7057186" y="587822"/>
                </a:lnTo>
                <a:lnTo>
                  <a:pt x="7057186" y="1136462"/>
                </a:lnTo>
                <a:lnTo>
                  <a:pt x="6508546" y="1136462"/>
                </a:lnTo>
                <a:close/>
                <a:moveTo>
                  <a:pt x="5916860" y="587822"/>
                </a:moveTo>
                <a:lnTo>
                  <a:pt x="6465500" y="587822"/>
                </a:lnTo>
                <a:lnTo>
                  <a:pt x="6465500" y="1136462"/>
                </a:lnTo>
                <a:lnTo>
                  <a:pt x="5916860" y="1136462"/>
                </a:lnTo>
                <a:close/>
                <a:moveTo>
                  <a:pt x="5325174" y="587822"/>
                </a:moveTo>
                <a:lnTo>
                  <a:pt x="5873814" y="587822"/>
                </a:lnTo>
                <a:lnTo>
                  <a:pt x="5873814" y="1136462"/>
                </a:lnTo>
                <a:lnTo>
                  <a:pt x="5325174" y="1136462"/>
                </a:lnTo>
                <a:close/>
                <a:moveTo>
                  <a:pt x="4733488" y="587822"/>
                </a:moveTo>
                <a:lnTo>
                  <a:pt x="5282128" y="587822"/>
                </a:lnTo>
                <a:lnTo>
                  <a:pt x="5282128" y="1136462"/>
                </a:lnTo>
                <a:lnTo>
                  <a:pt x="4733488" y="1136462"/>
                </a:lnTo>
                <a:close/>
                <a:moveTo>
                  <a:pt x="4141802" y="587822"/>
                </a:moveTo>
                <a:lnTo>
                  <a:pt x="4690442" y="587822"/>
                </a:lnTo>
                <a:lnTo>
                  <a:pt x="4690442" y="1136462"/>
                </a:lnTo>
                <a:lnTo>
                  <a:pt x="4141802" y="1136462"/>
                </a:lnTo>
                <a:close/>
                <a:moveTo>
                  <a:pt x="3550116" y="587822"/>
                </a:moveTo>
                <a:lnTo>
                  <a:pt x="4098756" y="587822"/>
                </a:lnTo>
                <a:lnTo>
                  <a:pt x="4098756" y="1136462"/>
                </a:lnTo>
                <a:lnTo>
                  <a:pt x="3550116" y="1136462"/>
                </a:lnTo>
                <a:close/>
                <a:moveTo>
                  <a:pt x="2958453" y="587822"/>
                </a:moveTo>
                <a:lnTo>
                  <a:pt x="3507070" y="587822"/>
                </a:lnTo>
                <a:lnTo>
                  <a:pt x="3507070" y="1136462"/>
                </a:lnTo>
                <a:lnTo>
                  <a:pt x="2958453" y="1136462"/>
                </a:lnTo>
                <a:close/>
                <a:moveTo>
                  <a:pt x="2366764" y="587822"/>
                </a:moveTo>
                <a:lnTo>
                  <a:pt x="2915408" y="587822"/>
                </a:lnTo>
                <a:lnTo>
                  <a:pt x="2915408" y="1136462"/>
                </a:lnTo>
                <a:lnTo>
                  <a:pt x="2366764" y="1136462"/>
                </a:lnTo>
                <a:close/>
                <a:moveTo>
                  <a:pt x="1775075" y="587822"/>
                </a:moveTo>
                <a:lnTo>
                  <a:pt x="2323718" y="587822"/>
                </a:lnTo>
                <a:lnTo>
                  <a:pt x="2323718" y="1136462"/>
                </a:lnTo>
                <a:lnTo>
                  <a:pt x="1775075" y="1136462"/>
                </a:lnTo>
                <a:close/>
                <a:moveTo>
                  <a:pt x="1183389" y="587822"/>
                </a:moveTo>
                <a:lnTo>
                  <a:pt x="1732028" y="587822"/>
                </a:lnTo>
                <a:lnTo>
                  <a:pt x="1732028" y="1136462"/>
                </a:lnTo>
                <a:lnTo>
                  <a:pt x="1183389" y="1136462"/>
                </a:lnTo>
                <a:close/>
                <a:moveTo>
                  <a:pt x="591704" y="587822"/>
                </a:moveTo>
                <a:lnTo>
                  <a:pt x="1140344" y="587822"/>
                </a:lnTo>
                <a:lnTo>
                  <a:pt x="1140344" y="1136462"/>
                </a:lnTo>
                <a:lnTo>
                  <a:pt x="591704" y="1136462"/>
                </a:lnTo>
                <a:close/>
                <a:moveTo>
                  <a:pt x="18" y="587822"/>
                </a:moveTo>
                <a:lnTo>
                  <a:pt x="548658" y="587822"/>
                </a:lnTo>
                <a:lnTo>
                  <a:pt x="548658" y="1136462"/>
                </a:lnTo>
                <a:lnTo>
                  <a:pt x="18" y="1136462"/>
                </a:lnTo>
                <a:close/>
                <a:moveTo>
                  <a:pt x="10058284" y="1"/>
                </a:moveTo>
                <a:lnTo>
                  <a:pt x="10606924" y="1"/>
                </a:lnTo>
                <a:lnTo>
                  <a:pt x="10606924" y="548641"/>
                </a:lnTo>
                <a:lnTo>
                  <a:pt x="10058284" y="548641"/>
                </a:lnTo>
                <a:close/>
                <a:moveTo>
                  <a:pt x="9466596" y="0"/>
                </a:moveTo>
                <a:lnTo>
                  <a:pt x="10015236" y="0"/>
                </a:lnTo>
                <a:lnTo>
                  <a:pt x="10015236" y="548640"/>
                </a:lnTo>
                <a:lnTo>
                  <a:pt x="9466596" y="548640"/>
                </a:lnTo>
                <a:close/>
                <a:moveTo>
                  <a:pt x="8874910" y="0"/>
                </a:moveTo>
                <a:lnTo>
                  <a:pt x="9423550" y="0"/>
                </a:lnTo>
                <a:lnTo>
                  <a:pt x="9423550" y="548640"/>
                </a:lnTo>
                <a:lnTo>
                  <a:pt x="8874910" y="548640"/>
                </a:lnTo>
                <a:close/>
                <a:moveTo>
                  <a:pt x="8283224" y="0"/>
                </a:moveTo>
                <a:lnTo>
                  <a:pt x="8831864" y="0"/>
                </a:lnTo>
                <a:lnTo>
                  <a:pt x="8831864" y="548640"/>
                </a:lnTo>
                <a:lnTo>
                  <a:pt x="8283224" y="548640"/>
                </a:lnTo>
                <a:close/>
                <a:moveTo>
                  <a:pt x="7691538" y="0"/>
                </a:moveTo>
                <a:lnTo>
                  <a:pt x="8240178" y="0"/>
                </a:lnTo>
                <a:lnTo>
                  <a:pt x="8240178" y="548640"/>
                </a:lnTo>
                <a:lnTo>
                  <a:pt x="7691538" y="548640"/>
                </a:lnTo>
                <a:close/>
                <a:moveTo>
                  <a:pt x="7099852" y="0"/>
                </a:moveTo>
                <a:lnTo>
                  <a:pt x="7648492" y="0"/>
                </a:lnTo>
                <a:lnTo>
                  <a:pt x="7648492" y="548640"/>
                </a:lnTo>
                <a:lnTo>
                  <a:pt x="7099852" y="548640"/>
                </a:lnTo>
                <a:close/>
                <a:moveTo>
                  <a:pt x="6508166" y="0"/>
                </a:moveTo>
                <a:lnTo>
                  <a:pt x="7056806" y="0"/>
                </a:lnTo>
                <a:lnTo>
                  <a:pt x="7056806" y="548640"/>
                </a:lnTo>
                <a:lnTo>
                  <a:pt x="6508166" y="548640"/>
                </a:lnTo>
                <a:close/>
                <a:moveTo>
                  <a:pt x="5916480" y="0"/>
                </a:moveTo>
                <a:lnTo>
                  <a:pt x="6465120" y="0"/>
                </a:lnTo>
                <a:lnTo>
                  <a:pt x="6465120" y="548640"/>
                </a:lnTo>
                <a:lnTo>
                  <a:pt x="5916480" y="548640"/>
                </a:lnTo>
                <a:close/>
                <a:moveTo>
                  <a:pt x="5324794" y="0"/>
                </a:moveTo>
                <a:lnTo>
                  <a:pt x="5873434" y="0"/>
                </a:lnTo>
                <a:lnTo>
                  <a:pt x="5873434" y="548640"/>
                </a:lnTo>
                <a:lnTo>
                  <a:pt x="5324794" y="548640"/>
                </a:lnTo>
                <a:close/>
                <a:moveTo>
                  <a:pt x="4733108" y="0"/>
                </a:moveTo>
                <a:lnTo>
                  <a:pt x="5281748" y="0"/>
                </a:lnTo>
                <a:lnTo>
                  <a:pt x="5281748" y="548640"/>
                </a:lnTo>
                <a:lnTo>
                  <a:pt x="4733108" y="548640"/>
                </a:lnTo>
                <a:close/>
                <a:moveTo>
                  <a:pt x="4141422" y="0"/>
                </a:moveTo>
                <a:lnTo>
                  <a:pt x="4690062" y="0"/>
                </a:lnTo>
                <a:lnTo>
                  <a:pt x="4690062" y="548640"/>
                </a:lnTo>
                <a:lnTo>
                  <a:pt x="4141422" y="548640"/>
                </a:lnTo>
                <a:close/>
                <a:moveTo>
                  <a:pt x="3549736" y="0"/>
                </a:moveTo>
                <a:lnTo>
                  <a:pt x="4098376" y="0"/>
                </a:lnTo>
                <a:lnTo>
                  <a:pt x="4098376" y="548640"/>
                </a:lnTo>
                <a:lnTo>
                  <a:pt x="3549736" y="548640"/>
                </a:lnTo>
                <a:close/>
                <a:moveTo>
                  <a:pt x="2958077" y="0"/>
                </a:moveTo>
                <a:lnTo>
                  <a:pt x="3506690" y="0"/>
                </a:lnTo>
                <a:lnTo>
                  <a:pt x="3506690" y="548640"/>
                </a:lnTo>
                <a:lnTo>
                  <a:pt x="2958077" y="548640"/>
                </a:lnTo>
                <a:close/>
                <a:moveTo>
                  <a:pt x="2366387" y="0"/>
                </a:moveTo>
                <a:lnTo>
                  <a:pt x="2915031" y="0"/>
                </a:lnTo>
                <a:lnTo>
                  <a:pt x="2915031" y="548640"/>
                </a:lnTo>
                <a:lnTo>
                  <a:pt x="2366387" y="548640"/>
                </a:lnTo>
                <a:close/>
                <a:moveTo>
                  <a:pt x="1774697" y="0"/>
                </a:moveTo>
                <a:lnTo>
                  <a:pt x="2323341" y="0"/>
                </a:lnTo>
                <a:lnTo>
                  <a:pt x="2323341" y="548640"/>
                </a:lnTo>
                <a:lnTo>
                  <a:pt x="1774697" y="548640"/>
                </a:lnTo>
                <a:close/>
                <a:moveTo>
                  <a:pt x="1183012" y="0"/>
                </a:moveTo>
                <a:lnTo>
                  <a:pt x="1731651" y="0"/>
                </a:lnTo>
                <a:lnTo>
                  <a:pt x="1731651" y="548640"/>
                </a:lnTo>
                <a:lnTo>
                  <a:pt x="1183012" y="548640"/>
                </a:lnTo>
                <a:close/>
                <a:moveTo>
                  <a:pt x="591326" y="0"/>
                </a:moveTo>
                <a:lnTo>
                  <a:pt x="1139966" y="0"/>
                </a:lnTo>
                <a:lnTo>
                  <a:pt x="1139966" y="548640"/>
                </a:lnTo>
                <a:lnTo>
                  <a:pt x="591326" y="548640"/>
                </a:lnTo>
                <a:close/>
                <a:moveTo>
                  <a:pt x="0" y="0"/>
                </a:moveTo>
                <a:lnTo>
                  <a:pt x="548280" y="0"/>
                </a:lnTo>
                <a:lnTo>
                  <a:pt x="548280" y="548640"/>
                </a:lnTo>
                <a:lnTo>
                  <a:pt x="0" y="548640"/>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76011FD0-21E5-24E4-4F85-96236338097C}"/>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61AAA6CB-6392-5637-731F-0DBD81ECC2B3}"/>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5810B23E-82AF-3AB9-B524-8DAC4F7C580F}"/>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C8BBA2D8-2C55-797D-A312-50E2264F3263}"/>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AA191627-6D70-CC3C-D4B7-1A58EB72A024}"/>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761833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ortfolio 10">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3" name="Picture Placeholder 42"/>
          <p:cNvSpPr>
            <a:spLocks noGrp="1"/>
          </p:cNvSpPr>
          <p:nvPr>
            <p:ph type="pic" sz="quarter" idx="10"/>
          </p:nvPr>
        </p:nvSpPr>
        <p:spPr>
          <a:xfrm>
            <a:off x="1188246" y="2263172"/>
            <a:ext cx="15911511" cy="6995160"/>
          </a:xfrm>
          <a:custGeom>
            <a:avLst/>
            <a:gdLst>
              <a:gd name="connsiteX0" fmla="*/ 9328931 w 10607674"/>
              <a:gd name="connsiteY0" fmla="*/ 3108926 h 4571966"/>
              <a:gd name="connsiteX1" fmla="*/ 10607674 w 10607674"/>
              <a:gd name="connsiteY1" fmla="*/ 3108926 h 4571966"/>
              <a:gd name="connsiteX2" fmla="*/ 10607674 w 10607674"/>
              <a:gd name="connsiteY2" fmla="*/ 4571966 h 4571966"/>
              <a:gd name="connsiteX3" fmla="*/ 9328931 w 10607674"/>
              <a:gd name="connsiteY3" fmla="*/ 4571966 h 4571966"/>
              <a:gd name="connsiteX4" fmla="*/ 7774109 w 10607674"/>
              <a:gd name="connsiteY4" fmla="*/ 3108926 h 4571966"/>
              <a:gd name="connsiteX5" fmla="*/ 9237149 w 10607674"/>
              <a:gd name="connsiteY5" fmla="*/ 3108926 h 4571966"/>
              <a:gd name="connsiteX6" fmla="*/ 9237149 w 10607674"/>
              <a:gd name="connsiteY6" fmla="*/ 4571966 h 4571966"/>
              <a:gd name="connsiteX7" fmla="*/ 7774109 w 10607674"/>
              <a:gd name="connsiteY7" fmla="*/ 4571966 h 4571966"/>
              <a:gd name="connsiteX8" fmla="*/ 6219287 w 10607674"/>
              <a:gd name="connsiteY8" fmla="*/ 3108926 h 4571966"/>
              <a:gd name="connsiteX9" fmla="*/ 7682327 w 10607674"/>
              <a:gd name="connsiteY9" fmla="*/ 3108926 h 4571966"/>
              <a:gd name="connsiteX10" fmla="*/ 7682327 w 10607674"/>
              <a:gd name="connsiteY10" fmla="*/ 4571966 h 4571966"/>
              <a:gd name="connsiteX11" fmla="*/ 6219287 w 10607674"/>
              <a:gd name="connsiteY11" fmla="*/ 4571966 h 4571966"/>
              <a:gd name="connsiteX12" fmla="*/ 4480886 w 10607674"/>
              <a:gd name="connsiteY12" fmla="*/ 3108926 h 4571966"/>
              <a:gd name="connsiteX13" fmla="*/ 6126806 w 10607674"/>
              <a:gd name="connsiteY13" fmla="*/ 3108926 h 4571966"/>
              <a:gd name="connsiteX14" fmla="*/ 6126806 w 10607674"/>
              <a:gd name="connsiteY14" fmla="*/ 4571966 h 4571966"/>
              <a:gd name="connsiteX15" fmla="*/ 4480886 w 10607674"/>
              <a:gd name="connsiteY15" fmla="*/ 4571966 h 4571966"/>
              <a:gd name="connsiteX16" fmla="*/ 2926784 w 10607674"/>
              <a:gd name="connsiteY16" fmla="*/ 3108926 h 4571966"/>
              <a:gd name="connsiteX17" fmla="*/ 4389822 w 10607674"/>
              <a:gd name="connsiteY17" fmla="*/ 3108926 h 4571966"/>
              <a:gd name="connsiteX18" fmla="*/ 4389822 w 10607674"/>
              <a:gd name="connsiteY18" fmla="*/ 4571966 h 4571966"/>
              <a:gd name="connsiteX19" fmla="*/ 2926784 w 10607674"/>
              <a:gd name="connsiteY19" fmla="*/ 4571966 h 4571966"/>
              <a:gd name="connsiteX20" fmla="*/ 1371961 w 10607674"/>
              <a:gd name="connsiteY20" fmla="*/ 3108926 h 4571966"/>
              <a:gd name="connsiteX21" fmla="*/ 2835002 w 10607674"/>
              <a:gd name="connsiteY21" fmla="*/ 3108926 h 4571966"/>
              <a:gd name="connsiteX22" fmla="*/ 2835002 w 10607674"/>
              <a:gd name="connsiteY22" fmla="*/ 4571966 h 4571966"/>
              <a:gd name="connsiteX23" fmla="*/ 1371961 w 10607674"/>
              <a:gd name="connsiteY23" fmla="*/ 4571966 h 4571966"/>
              <a:gd name="connsiteX24" fmla="*/ 1 w 10607674"/>
              <a:gd name="connsiteY24" fmla="*/ 3108926 h 4571966"/>
              <a:gd name="connsiteX25" fmla="*/ 1280161 w 10607674"/>
              <a:gd name="connsiteY25" fmla="*/ 3108926 h 4571966"/>
              <a:gd name="connsiteX26" fmla="*/ 1280161 w 10607674"/>
              <a:gd name="connsiteY26" fmla="*/ 4571966 h 4571966"/>
              <a:gd name="connsiteX27" fmla="*/ 1 w 10607674"/>
              <a:gd name="connsiteY27" fmla="*/ 4571966 h 4571966"/>
              <a:gd name="connsiteX28" fmla="*/ 9328930 w 10607674"/>
              <a:gd name="connsiteY28" fmla="*/ 1554447 h 4571966"/>
              <a:gd name="connsiteX29" fmla="*/ 10607674 w 10607674"/>
              <a:gd name="connsiteY29" fmla="*/ 1554447 h 4571966"/>
              <a:gd name="connsiteX30" fmla="*/ 10607674 w 10607674"/>
              <a:gd name="connsiteY30" fmla="*/ 3017487 h 4571966"/>
              <a:gd name="connsiteX31" fmla="*/ 9328930 w 10607674"/>
              <a:gd name="connsiteY31" fmla="*/ 3017487 h 4571966"/>
              <a:gd name="connsiteX32" fmla="*/ 7774108 w 10607674"/>
              <a:gd name="connsiteY32" fmla="*/ 1554447 h 4571966"/>
              <a:gd name="connsiteX33" fmla="*/ 9237148 w 10607674"/>
              <a:gd name="connsiteY33" fmla="*/ 1554447 h 4571966"/>
              <a:gd name="connsiteX34" fmla="*/ 9237148 w 10607674"/>
              <a:gd name="connsiteY34" fmla="*/ 3017487 h 4571966"/>
              <a:gd name="connsiteX35" fmla="*/ 7774108 w 10607674"/>
              <a:gd name="connsiteY35" fmla="*/ 3017487 h 4571966"/>
              <a:gd name="connsiteX36" fmla="*/ 6219286 w 10607674"/>
              <a:gd name="connsiteY36" fmla="*/ 1554447 h 4571966"/>
              <a:gd name="connsiteX37" fmla="*/ 7682326 w 10607674"/>
              <a:gd name="connsiteY37" fmla="*/ 1554447 h 4571966"/>
              <a:gd name="connsiteX38" fmla="*/ 7682326 w 10607674"/>
              <a:gd name="connsiteY38" fmla="*/ 3017487 h 4571966"/>
              <a:gd name="connsiteX39" fmla="*/ 6219286 w 10607674"/>
              <a:gd name="connsiteY39" fmla="*/ 3017487 h 4571966"/>
              <a:gd name="connsiteX40" fmla="*/ 4480885 w 10607674"/>
              <a:gd name="connsiteY40" fmla="*/ 1554447 h 4571966"/>
              <a:gd name="connsiteX41" fmla="*/ 6126805 w 10607674"/>
              <a:gd name="connsiteY41" fmla="*/ 1554447 h 4571966"/>
              <a:gd name="connsiteX42" fmla="*/ 6126805 w 10607674"/>
              <a:gd name="connsiteY42" fmla="*/ 3017487 h 4571966"/>
              <a:gd name="connsiteX43" fmla="*/ 4480885 w 10607674"/>
              <a:gd name="connsiteY43" fmla="*/ 3017487 h 4571966"/>
              <a:gd name="connsiteX44" fmla="*/ 2926783 w 10607674"/>
              <a:gd name="connsiteY44" fmla="*/ 1554447 h 4571966"/>
              <a:gd name="connsiteX45" fmla="*/ 4389821 w 10607674"/>
              <a:gd name="connsiteY45" fmla="*/ 1554447 h 4571966"/>
              <a:gd name="connsiteX46" fmla="*/ 4389821 w 10607674"/>
              <a:gd name="connsiteY46" fmla="*/ 3017487 h 4571966"/>
              <a:gd name="connsiteX47" fmla="*/ 2926783 w 10607674"/>
              <a:gd name="connsiteY47" fmla="*/ 3017487 h 4571966"/>
              <a:gd name="connsiteX48" fmla="*/ 1371960 w 10607674"/>
              <a:gd name="connsiteY48" fmla="*/ 1554447 h 4571966"/>
              <a:gd name="connsiteX49" fmla="*/ 2835001 w 10607674"/>
              <a:gd name="connsiteY49" fmla="*/ 1554447 h 4571966"/>
              <a:gd name="connsiteX50" fmla="*/ 2835001 w 10607674"/>
              <a:gd name="connsiteY50" fmla="*/ 3017487 h 4571966"/>
              <a:gd name="connsiteX51" fmla="*/ 1371960 w 10607674"/>
              <a:gd name="connsiteY51" fmla="*/ 3017487 h 4571966"/>
              <a:gd name="connsiteX52" fmla="*/ 0 w 10607674"/>
              <a:gd name="connsiteY52" fmla="*/ 1554447 h 4571966"/>
              <a:gd name="connsiteX53" fmla="*/ 1280160 w 10607674"/>
              <a:gd name="connsiteY53" fmla="*/ 1554447 h 4571966"/>
              <a:gd name="connsiteX54" fmla="*/ 1280160 w 10607674"/>
              <a:gd name="connsiteY54" fmla="*/ 3017487 h 4571966"/>
              <a:gd name="connsiteX55" fmla="*/ 0 w 10607674"/>
              <a:gd name="connsiteY55" fmla="*/ 3017487 h 4571966"/>
              <a:gd name="connsiteX56" fmla="*/ 9328931 w 10607674"/>
              <a:gd name="connsiteY56" fmla="*/ 0 h 4571966"/>
              <a:gd name="connsiteX57" fmla="*/ 10607674 w 10607674"/>
              <a:gd name="connsiteY57" fmla="*/ 0 h 4571966"/>
              <a:gd name="connsiteX58" fmla="*/ 10607674 w 10607674"/>
              <a:gd name="connsiteY58" fmla="*/ 1463040 h 4571966"/>
              <a:gd name="connsiteX59" fmla="*/ 9328931 w 10607674"/>
              <a:gd name="connsiteY59" fmla="*/ 1463040 h 4571966"/>
              <a:gd name="connsiteX60" fmla="*/ 7774109 w 10607674"/>
              <a:gd name="connsiteY60" fmla="*/ 0 h 4571966"/>
              <a:gd name="connsiteX61" fmla="*/ 9237149 w 10607674"/>
              <a:gd name="connsiteY61" fmla="*/ 0 h 4571966"/>
              <a:gd name="connsiteX62" fmla="*/ 9237149 w 10607674"/>
              <a:gd name="connsiteY62" fmla="*/ 1463040 h 4571966"/>
              <a:gd name="connsiteX63" fmla="*/ 7774109 w 10607674"/>
              <a:gd name="connsiteY63" fmla="*/ 1463040 h 4571966"/>
              <a:gd name="connsiteX64" fmla="*/ 6219287 w 10607674"/>
              <a:gd name="connsiteY64" fmla="*/ 0 h 4571966"/>
              <a:gd name="connsiteX65" fmla="*/ 7682327 w 10607674"/>
              <a:gd name="connsiteY65" fmla="*/ 0 h 4571966"/>
              <a:gd name="connsiteX66" fmla="*/ 7682327 w 10607674"/>
              <a:gd name="connsiteY66" fmla="*/ 1463040 h 4571966"/>
              <a:gd name="connsiteX67" fmla="*/ 6219287 w 10607674"/>
              <a:gd name="connsiteY67" fmla="*/ 1463040 h 4571966"/>
              <a:gd name="connsiteX68" fmla="*/ 4480886 w 10607674"/>
              <a:gd name="connsiteY68" fmla="*/ 0 h 4571966"/>
              <a:gd name="connsiteX69" fmla="*/ 6126806 w 10607674"/>
              <a:gd name="connsiteY69" fmla="*/ 0 h 4571966"/>
              <a:gd name="connsiteX70" fmla="*/ 6126806 w 10607674"/>
              <a:gd name="connsiteY70" fmla="*/ 1463040 h 4571966"/>
              <a:gd name="connsiteX71" fmla="*/ 4480886 w 10607674"/>
              <a:gd name="connsiteY71" fmla="*/ 1463040 h 4571966"/>
              <a:gd name="connsiteX72" fmla="*/ 2926784 w 10607674"/>
              <a:gd name="connsiteY72" fmla="*/ 0 h 4571966"/>
              <a:gd name="connsiteX73" fmla="*/ 4389822 w 10607674"/>
              <a:gd name="connsiteY73" fmla="*/ 0 h 4571966"/>
              <a:gd name="connsiteX74" fmla="*/ 4389822 w 10607674"/>
              <a:gd name="connsiteY74" fmla="*/ 1463040 h 4571966"/>
              <a:gd name="connsiteX75" fmla="*/ 2926784 w 10607674"/>
              <a:gd name="connsiteY75" fmla="*/ 1463040 h 4571966"/>
              <a:gd name="connsiteX76" fmla="*/ 1371961 w 10607674"/>
              <a:gd name="connsiteY76" fmla="*/ 0 h 4571966"/>
              <a:gd name="connsiteX77" fmla="*/ 2835002 w 10607674"/>
              <a:gd name="connsiteY77" fmla="*/ 0 h 4571966"/>
              <a:gd name="connsiteX78" fmla="*/ 2835002 w 10607674"/>
              <a:gd name="connsiteY78" fmla="*/ 1463040 h 4571966"/>
              <a:gd name="connsiteX79" fmla="*/ 1371961 w 10607674"/>
              <a:gd name="connsiteY79" fmla="*/ 1463040 h 4571966"/>
              <a:gd name="connsiteX80" fmla="*/ 1 w 10607674"/>
              <a:gd name="connsiteY80" fmla="*/ 0 h 4571966"/>
              <a:gd name="connsiteX81" fmla="*/ 1280161 w 10607674"/>
              <a:gd name="connsiteY81" fmla="*/ 0 h 4571966"/>
              <a:gd name="connsiteX82" fmla="*/ 1280161 w 10607674"/>
              <a:gd name="connsiteY82" fmla="*/ 1463040 h 4571966"/>
              <a:gd name="connsiteX83" fmla="*/ 1 w 10607674"/>
              <a:gd name="connsiteY83" fmla="*/ 1463040 h 457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607674" h="4571966">
                <a:moveTo>
                  <a:pt x="9328931" y="3108926"/>
                </a:moveTo>
                <a:lnTo>
                  <a:pt x="10607674" y="3108926"/>
                </a:lnTo>
                <a:lnTo>
                  <a:pt x="10607674" y="4571966"/>
                </a:lnTo>
                <a:lnTo>
                  <a:pt x="9328931" y="4571966"/>
                </a:lnTo>
                <a:close/>
                <a:moveTo>
                  <a:pt x="7774109" y="3108926"/>
                </a:moveTo>
                <a:lnTo>
                  <a:pt x="9237149" y="3108926"/>
                </a:lnTo>
                <a:lnTo>
                  <a:pt x="9237149" y="4571966"/>
                </a:lnTo>
                <a:lnTo>
                  <a:pt x="7774109" y="4571966"/>
                </a:lnTo>
                <a:close/>
                <a:moveTo>
                  <a:pt x="6219287" y="3108926"/>
                </a:moveTo>
                <a:lnTo>
                  <a:pt x="7682327" y="3108926"/>
                </a:lnTo>
                <a:lnTo>
                  <a:pt x="7682327" y="4571966"/>
                </a:lnTo>
                <a:lnTo>
                  <a:pt x="6219287" y="4571966"/>
                </a:lnTo>
                <a:close/>
                <a:moveTo>
                  <a:pt x="4480886" y="3108926"/>
                </a:moveTo>
                <a:lnTo>
                  <a:pt x="6126806" y="3108926"/>
                </a:lnTo>
                <a:lnTo>
                  <a:pt x="6126806" y="4571966"/>
                </a:lnTo>
                <a:lnTo>
                  <a:pt x="4480886" y="4571966"/>
                </a:lnTo>
                <a:close/>
                <a:moveTo>
                  <a:pt x="2926784" y="3108926"/>
                </a:moveTo>
                <a:lnTo>
                  <a:pt x="4389822" y="3108926"/>
                </a:lnTo>
                <a:lnTo>
                  <a:pt x="4389822" y="4571966"/>
                </a:lnTo>
                <a:lnTo>
                  <a:pt x="2926784" y="4571966"/>
                </a:lnTo>
                <a:close/>
                <a:moveTo>
                  <a:pt x="1371961" y="3108926"/>
                </a:moveTo>
                <a:lnTo>
                  <a:pt x="2835002" y="3108926"/>
                </a:lnTo>
                <a:lnTo>
                  <a:pt x="2835002" y="4571966"/>
                </a:lnTo>
                <a:lnTo>
                  <a:pt x="1371961" y="4571966"/>
                </a:lnTo>
                <a:close/>
                <a:moveTo>
                  <a:pt x="1" y="3108926"/>
                </a:moveTo>
                <a:lnTo>
                  <a:pt x="1280161" y="3108926"/>
                </a:lnTo>
                <a:lnTo>
                  <a:pt x="1280161" y="4571966"/>
                </a:lnTo>
                <a:lnTo>
                  <a:pt x="1" y="4571966"/>
                </a:lnTo>
                <a:close/>
                <a:moveTo>
                  <a:pt x="9328930" y="1554447"/>
                </a:moveTo>
                <a:lnTo>
                  <a:pt x="10607674" y="1554447"/>
                </a:lnTo>
                <a:lnTo>
                  <a:pt x="10607674" y="3017487"/>
                </a:lnTo>
                <a:lnTo>
                  <a:pt x="9328930" y="3017487"/>
                </a:lnTo>
                <a:close/>
                <a:moveTo>
                  <a:pt x="7774108" y="1554447"/>
                </a:moveTo>
                <a:lnTo>
                  <a:pt x="9237148" y="1554447"/>
                </a:lnTo>
                <a:lnTo>
                  <a:pt x="9237148" y="3017487"/>
                </a:lnTo>
                <a:lnTo>
                  <a:pt x="7774108" y="3017487"/>
                </a:lnTo>
                <a:close/>
                <a:moveTo>
                  <a:pt x="6219286" y="1554447"/>
                </a:moveTo>
                <a:lnTo>
                  <a:pt x="7682326" y="1554447"/>
                </a:lnTo>
                <a:lnTo>
                  <a:pt x="7682326" y="3017487"/>
                </a:lnTo>
                <a:lnTo>
                  <a:pt x="6219286" y="3017487"/>
                </a:lnTo>
                <a:close/>
                <a:moveTo>
                  <a:pt x="4480885" y="1554447"/>
                </a:moveTo>
                <a:lnTo>
                  <a:pt x="6126805" y="1554447"/>
                </a:lnTo>
                <a:lnTo>
                  <a:pt x="6126805" y="3017487"/>
                </a:lnTo>
                <a:lnTo>
                  <a:pt x="4480885" y="3017487"/>
                </a:lnTo>
                <a:close/>
                <a:moveTo>
                  <a:pt x="2926783" y="1554447"/>
                </a:moveTo>
                <a:lnTo>
                  <a:pt x="4389821" y="1554447"/>
                </a:lnTo>
                <a:lnTo>
                  <a:pt x="4389821" y="3017487"/>
                </a:lnTo>
                <a:lnTo>
                  <a:pt x="2926783" y="3017487"/>
                </a:lnTo>
                <a:close/>
                <a:moveTo>
                  <a:pt x="1371960" y="1554447"/>
                </a:moveTo>
                <a:lnTo>
                  <a:pt x="2835001" y="1554447"/>
                </a:lnTo>
                <a:lnTo>
                  <a:pt x="2835001" y="3017487"/>
                </a:lnTo>
                <a:lnTo>
                  <a:pt x="1371960" y="3017487"/>
                </a:lnTo>
                <a:close/>
                <a:moveTo>
                  <a:pt x="0" y="1554447"/>
                </a:moveTo>
                <a:lnTo>
                  <a:pt x="1280160" y="1554447"/>
                </a:lnTo>
                <a:lnTo>
                  <a:pt x="1280160" y="3017487"/>
                </a:lnTo>
                <a:lnTo>
                  <a:pt x="0" y="3017487"/>
                </a:lnTo>
                <a:close/>
                <a:moveTo>
                  <a:pt x="9328931" y="0"/>
                </a:moveTo>
                <a:lnTo>
                  <a:pt x="10607674" y="0"/>
                </a:lnTo>
                <a:lnTo>
                  <a:pt x="10607674" y="1463040"/>
                </a:lnTo>
                <a:lnTo>
                  <a:pt x="9328931" y="1463040"/>
                </a:lnTo>
                <a:close/>
                <a:moveTo>
                  <a:pt x="7774109" y="0"/>
                </a:moveTo>
                <a:lnTo>
                  <a:pt x="9237149" y="0"/>
                </a:lnTo>
                <a:lnTo>
                  <a:pt x="9237149" y="1463040"/>
                </a:lnTo>
                <a:lnTo>
                  <a:pt x="7774109" y="1463040"/>
                </a:lnTo>
                <a:close/>
                <a:moveTo>
                  <a:pt x="6219287" y="0"/>
                </a:moveTo>
                <a:lnTo>
                  <a:pt x="7682327" y="0"/>
                </a:lnTo>
                <a:lnTo>
                  <a:pt x="7682327" y="1463040"/>
                </a:lnTo>
                <a:lnTo>
                  <a:pt x="6219287" y="1463040"/>
                </a:lnTo>
                <a:close/>
                <a:moveTo>
                  <a:pt x="4480886" y="0"/>
                </a:moveTo>
                <a:lnTo>
                  <a:pt x="6126806" y="0"/>
                </a:lnTo>
                <a:lnTo>
                  <a:pt x="6126806" y="1463040"/>
                </a:lnTo>
                <a:lnTo>
                  <a:pt x="4480886" y="1463040"/>
                </a:lnTo>
                <a:close/>
                <a:moveTo>
                  <a:pt x="2926784" y="0"/>
                </a:moveTo>
                <a:lnTo>
                  <a:pt x="4389822" y="0"/>
                </a:lnTo>
                <a:lnTo>
                  <a:pt x="4389822" y="1463040"/>
                </a:lnTo>
                <a:lnTo>
                  <a:pt x="2926784" y="1463040"/>
                </a:lnTo>
                <a:close/>
                <a:moveTo>
                  <a:pt x="1371961" y="0"/>
                </a:moveTo>
                <a:lnTo>
                  <a:pt x="2835002" y="0"/>
                </a:lnTo>
                <a:lnTo>
                  <a:pt x="2835002" y="1463040"/>
                </a:lnTo>
                <a:lnTo>
                  <a:pt x="1371961" y="1463040"/>
                </a:lnTo>
                <a:close/>
                <a:moveTo>
                  <a:pt x="1" y="0"/>
                </a:moveTo>
                <a:lnTo>
                  <a:pt x="1280161" y="0"/>
                </a:lnTo>
                <a:lnTo>
                  <a:pt x="1280161" y="1463040"/>
                </a:lnTo>
                <a:lnTo>
                  <a:pt x="1" y="1463040"/>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90A3BDEF-8D0D-B7C0-C62A-647E632FCE84}"/>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7FA5D474-5087-BD74-9D05-5B2D9B523552}"/>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01CA05F9-3818-8C75-EFF8-07B3207D33D6}"/>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2FF2991E-3D28-3790-780D-C4D4A69BEA6F}"/>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F6639A5D-4094-88BE-11CA-A26FAAD16870}"/>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2865718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1" y="0"/>
            <a:ext cx="18287999" cy="10287000"/>
          </a:xfrm>
        </p:spPr>
        <p:txBody>
          <a:bodyPr anchor="ctr" anchorCtr="0"/>
          <a:lstStyle>
            <a:lvl1pPr algn="ctr">
              <a:defRPr/>
            </a:lvl1pPr>
          </a:lstStyle>
          <a:p>
            <a:r>
              <a:rPr lang="en-US" dirty="0"/>
              <a:t>Click icon to add picture</a:t>
            </a:r>
          </a:p>
        </p:txBody>
      </p:sp>
    </p:spTree>
    <p:extLst>
      <p:ext uri="{BB962C8B-B14F-4D97-AF65-F5344CB8AC3E}">
        <p14:creationId xmlns:p14="http://schemas.microsoft.com/office/powerpoint/2010/main" val="24559406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ortfolio 11">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6" name="Rectangle 65"/>
          <p:cNvSpPr>
            <a:spLocks/>
          </p:cNvSpPr>
          <p:nvPr userDrawn="1"/>
        </p:nvSpPr>
        <p:spPr>
          <a:xfrm>
            <a:off x="1208412" y="2263178"/>
            <a:ext cx="4937760" cy="3291840"/>
          </a:xfrm>
          <a:prstGeom prst="rect">
            <a:avLst/>
          </a:prstGeom>
          <a:solidFill>
            <a:schemeClr val="tx2">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1" name="Rectangle 20"/>
          <p:cNvSpPr>
            <a:spLocks/>
          </p:cNvSpPr>
          <p:nvPr userDrawn="1"/>
        </p:nvSpPr>
        <p:spPr>
          <a:xfrm>
            <a:off x="1188807" y="5966415"/>
            <a:ext cx="4937760" cy="3291840"/>
          </a:xfrm>
          <a:prstGeom prst="rect">
            <a:avLst/>
          </a:prstGeom>
          <a:solidFill>
            <a:schemeClr val="tx2">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2" name="Rectangle 21"/>
          <p:cNvSpPr>
            <a:spLocks/>
          </p:cNvSpPr>
          <p:nvPr userDrawn="1"/>
        </p:nvSpPr>
        <p:spPr>
          <a:xfrm>
            <a:off x="6537935" y="2263172"/>
            <a:ext cx="5212080" cy="3291840"/>
          </a:xfrm>
          <a:prstGeom prst="rect">
            <a:avLst/>
          </a:prstGeom>
          <a:solidFill>
            <a:schemeClr val="tx2">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3" name="Rectangle 22"/>
          <p:cNvSpPr>
            <a:spLocks/>
          </p:cNvSpPr>
          <p:nvPr userDrawn="1"/>
        </p:nvSpPr>
        <p:spPr>
          <a:xfrm>
            <a:off x="6518330" y="5966409"/>
            <a:ext cx="5212080" cy="3291840"/>
          </a:xfrm>
          <a:prstGeom prst="rect">
            <a:avLst/>
          </a:prstGeom>
          <a:solidFill>
            <a:schemeClr val="tx2">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4" name="Rectangle 23"/>
          <p:cNvSpPr>
            <a:spLocks/>
          </p:cNvSpPr>
          <p:nvPr userDrawn="1"/>
        </p:nvSpPr>
        <p:spPr>
          <a:xfrm>
            <a:off x="12161433" y="2263166"/>
            <a:ext cx="4937760" cy="3291840"/>
          </a:xfrm>
          <a:prstGeom prst="rect">
            <a:avLst/>
          </a:prstGeom>
          <a:solidFill>
            <a:schemeClr val="tx2">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5" name="Rectangle 24"/>
          <p:cNvSpPr>
            <a:spLocks/>
          </p:cNvSpPr>
          <p:nvPr userDrawn="1"/>
        </p:nvSpPr>
        <p:spPr>
          <a:xfrm>
            <a:off x="12141828" y="5966403"/>
            <a:ext cx="4937760" cy="3291840"/>
          </a:xfrm>
          <a:prstGeom prst="rect">
            <a:avLst/>
          </a:prstGeom>
          <a:solidFill>
            <a:schemeClr val="tx2">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90" name="Picture Placeholder 89"/>
          <p:cNvSpPr>
            <a:spLocks noGrp="1"/>
          </p:cNvSpPr>
          <p:nvPr>
            <p:ph type="pic" sz="quarter" idx="11"/>
          </p:nvPr>
        </p:nvSpPr>
        <p:spPr>
          <a:xfrm>
            <a:off x="1325966" y="2400342"/>
            <a:ext cx="4663440" cy="2743200"/>
          </a:xfrm>
          <a:custGeom>
            <a:avLst/>
            <a:gdLst>
              <a:gd name="connsiteX0" fmla="*/ 3840438 w 4754828"/>
              <a:gd name="connsiteY0" fmla="*/ 2834599 h 3748999"/>
              <a:gd name="connsiteX1" fmla="*/ 4754828 w 4754828"/>
              <a:gd name="connsiteY1" fmla="*/ 2834599 h 3748999"/>
              <a:gd name="connsiteX2" fmla="*/ 4754828 w 4754828"/>
              <a:gd name="connsiteY2" fmla="*/ 3748999 h 3748999"/>
              <a:gd name="connsiteX3" fmla="*/ 3840438 w 4754828"/>
              <a:gd name="connsiteY3" fmla="*/ 3748999 h 3748999"/>
              <a:gd name="connsiteX4" fmla="*/ 2880330 w 4754828"/>
              <a:gd name="connsiteY4" fmla="*/ 2834599 h 3748999"/>
              <a:gd name="connsiteX5" fmla="*/ 3794720 w 4754828"/>
              <a:gd name="connsiteY5" fmla="*/ 2834599 h 3748999"/>
              <a:gd name="connsiteX6" fmla="*/ 3794720 w 4754828"/>
              <a:gd name="connsiteY6" fmla="*/ 3748999 h 3748999"/>
              <a:gd name="connsiteX7" fmla="*/ 2880330 w 4754828"/>
              <a:gd name="connsiteY7" fmla="*/ 3748999 h 3748999"/>
              <a:gd name="connsiteX8" fmla="*/ 1920220 w 4754828"/>
              <a:gd name="connsiteY8" fmla="*/ 2834599 h 3748999"/>
              <a:gd name="connsiteX9" fmla="*/ 2834610 w 4754828"/>
              <a:gd name="connsiteY9" fmla="*/ 2834599 h 3748999"/>
              <a:gd name="connsiteX10" fmla="*/ 2834610 w 4754828"/>
              <a:gd name="connsiteY10" fmla="*/ 3748999 h 3748999"/>
              <a:gd name="connsiteX11" fmla="*/ 1920220 w 4754828"/>
              <a:gd name="connsiteY11" fmla="*/ 3748999 h 3748999"/>
              <a:gd name="connsiteX12" fmla="*/ 960110 w 4754828"/>
              <a:gd name="connsiteY12" fmla="*/ 2834599 h 3748999"/>
              <a:gd name="connsiteX13" fmla="*/ 1874500 w 4754828"/>
              <a:gd name="connsiteY13" fmla="*/ 2834599 h 3748999"/>
              <a:gd name="connsiteX14" fmla="*/ 1874500 w 4754828"/>
              <a:gd name="connsiteY14" fmla="*/ 3748999 h 3748999"/>
              <a:gd name="connsiteX15" fmla="*/ 960110 w 4754828"/>
              <a:gd name="connsiteY15" fmla="*/ 3748999 h 3748999"/>
              <a:gd name="connsiteX16" fmla="*/ 0 w 4754828"/>
              <a:gd name="connsiteY16" fmla="*/ 2834599 h 3748999"/>
              <a:gd name="connsiteX17" fmla="*/ 914390 w 4754828"/>
              <a:gd name="connsiteY17" fmla="*/ 2834599 h 3748999"/>
              <a:gd name="connsiteX18" fmla="*/ 914390 w 4754828"/>
              <a:gd name="connsiteY18" fmla="*/ 3748999 h 3748999"/>
              <a:gd name="connsiteX19" fmla="*/ 0 w 4754828"/>
              <a:gd name="connsiteY19" fmla="*/ 3748999 h 3748999"/>
              <a:gd name="connsiteX20" fmla="*/ 3840438 w 4754828"/>
              <a:gd name="connsiteY20" fmla="*/ 1889732 h 3748999"/>
              <a:gd name="connsiteX21" fmla="*/ 4754828 w 4754828"/>
              <a:gd name="connsiteY21" fmla="*/ 1889732 h 3748999"/>
              <a:gd name="connsiteX22" fmla="*/ 4754828 w 4754828"/>
              <a:gd name="connsiteY22" fmla="*/ 2804132 h 3748999"/>
              <a:gd name="connsiteX23" fmla="*/ 3840438 w 4754828"/>
              <a:gd name="connsiteY23" fmla="*/ 2804132 h 3748999"/>
              <a:gd name="connsiteX24" fmla="*/ 2880330 w 4754828"/>
              <a:gd name="connsiteY24" fmla="*/ 1889732 h 3748999"/>
              <a:gd name="connsiteX25" fmla="*/ 3794720 w 4754828"/>
              <a:gd name="connsiteY25" fmla="*/ 1889732 h 3748999"/>
              <a:gd name="connsiteX26" fmla="*/ 3794720 w 4754828"/>
              <a:gd name="connsiteY26" fmla="*/ 2804132 h 3748999"/>
              <a:gd name="connsiteX27" fmla="*/ 2880330 w 4754828"/>
              <a:gd name="connsiteY27" fmla="*/ 2804132 h 3748999"/>
              <a:gd name="connsiteX28" fmla="*/ 1920220 w 4754828"/>
              <a:gd name="connsiteY28" fmla="*/ 1889732 h 3748999"/>
              <a:gd name="connsiteX29" fmla="*/ 2834610 w 4754828"/>
              <a:gd name="connsiteY29" fmla="*/ 1889732 h 3748999"/>
              <a:gd name="connsiteX30" fmla="*/ 2834610 w 4754828"/>
              <a:gd name="connsiteY30" fmla="*/ 2804132 h 3748999"/>
              <a:gd name="connsiteX31" fmla="*/ 1920220 w 4754828"/>
              <a:gd name="connsiteY31" fmla="*/ 2804132 h 3748999"/>
              <a:gd name="connsiteX32" fmla="*/ 960110 w 4754828"/>
              <a:gd name="connsiteY32" fmla="*/ 1889732 h 3748999"/>
              <a:gd name="connsiteX33" fmla="*/ 1874500 w 4754828"/>
              <a:gd name="connsiteY33" fmla="*/ 1889732 h 3748999"/>
              <a:gd name="connsiteX34" fmla="*/ 1874500 w 4754828"/>
              <a:gd name="connsiteY34" fmla="*/ 2804132 h 3748999"/>
              <a:gd name="connsiteX35" fmla="*/ 960110 w 4754828"/>
              <a:gd name="connsiteY35" fmla="*/ 2804132 h 3748999"/>
              <a:gd name="connsiteX36" fmla="*/ 0 w 4754828"/>
              <a:gd name="connsiteY36" fmla="*/ 1889732 h 3748999"/>
              <a:gd name="connsiteX37" fmla="*/ 914390 w 4754828"/>
              <a:gd name="connsiteY37" fmla="*/ 1889732 h 3748999"/>
              <a:gd name="connsiteX38" fmla="*/ 914390 w 4754828"/>
              <a:gd name="connsiteY38" fmla="*/ 2804132 h 3748999"/>
              <a:gd name="connsiteX39" fmla="*/ 0 w 4754828"/>
              <a:gd name="connsiteY39" fmla="*/ 2804132 h 3748999"/>
              <a:gd name="connsiteX40" fmla="*/ 3840438 w 4754828"/>
              <a:gd name="connsiteY40" fmla="*/ 944866 h 3748999"/>
              <a:gd name="connsiteX41" fmla="*/ 4754828 w 4754828"/>
              <a:gd name="connsiteY41" fmla="*/ 944866 h 3748999"/>
              <a:gd name="connsiteX42" fmla="*/ 4754828 w 4754828"/>
              <a:gd name="connsiteY42" fmla="*/ 1859266 h 3748999"/>
              <a:gd name="connsiteX43" fmla="*/ 3840438 w 4754828"/>
              <a:gd name="connsiteY43" fmla="*/ 1859266 h 3748999"/>
              <a:gd name="connsiteX44" fmla="*/ 2880330 w 4754828"/>
              <a:gd name="connsiteY44" fmla="*/ 944866 h 3748999"/>
              <a:gd name="connsiteX45" fmla="*/ 3794720 w 4754828"/>
              <a:gd name="connsiteY45" fmla="*/ 944866 h 3748999"/>
              <a:gd name="connsiteX46" fmla="*/ 3794720 w 4754828"/>
              <a:gd name="connsiteY46" fmla="*/ 1859266 h 3748999"/>
              <a:gd name="connsiteX47" fmla="*/ 2880330 w 4754828"/>
              <a:gd name="connsiteY47" fmla="*/ 1859266 h 3748999"/>
              <a:gd name="connsiteX48" fmla="*/ 1920220 w 4754828"/>
              <a:gd name="connsiteY48" fmla="*/ 944866 h 3748999"/>
              <a:gd name="connsiteX49" fmla="*/ 2834610 w 4754828"/>
              <a:gd name="connsiteY49" fmla="*/ 944866 h 3748999"/>
              <a:gd name="connsiteX50" fmla="*/ 2834610 w 4754828"/>
              <a:gd name="connsiteY50" fmla="*/ 1859266 h 3748999"/>
              <a:gd name="connsiteX51" fmla="*/ 1920220 w 4754828"/>
              <a:gd name="connsiteY51" fmla="*/ 1859266 h 3748999"/>
              <a:gd name="connsiteX52" fmla="*/ 960110 w 4754828"/>
              <a:gd name="connsiteY52" fmla="*/ 944866 h 3748999"/>
              <a:gd name="connsiteX53" fmla="*/ 1874500 w 4754828"/>
              <a:gd name="connsiteY53" fmla="*/ 944866 h 3748999"/>
              <a:gd name="connsiteX54" fmla="*/ 1874500 w 4754828"/>
              <a:gd name="connsiteY54" fmla="*/ 1859266 h 3748999"/>
              <a:gd name="connsiteX55" fmla="*/ 960110 w 4754828"/>
              <a:gd name="connsiteY55" fmla="*/ 1859266 h 3748999"/>
              <a:gd name="connsiteX56" fmla="*/ 0 w 4754828"/>
              <a:gd name="connsiteY56" fmla="*/ 944866 h 3748999"/>
              <a:gd name="connsiteX57" fmla="*/ 914390 w 4754828"/>
              <a:gd name="connsiteY57" fmla="*/ 944866 h 3748999"/>
              <a:gd name="connsiteX58" fmla="*/ 914390 w 4754828"/>
              <a:gd name="connsiteY58" fmla="*/ 1859266 h 3748999"/>
              <a:gd name="connsiteX59" fmla="*/ 0 w 4754828"/>
              <a:gd name="connsiteY59" fmla="*/ 1859266 h 3748999"/>
              <a:gd name="connsiteX60" fmla="*/ 3840438 w 4754828"/>
              <a:gd name="connsiteY60" fmla="*/ 0 h 3748999"/>
              <a:gd name="connsiteX61" fmla="*/ 4754828 w 4754828"/>
              <a:gd name="connsiteY61" fmla="*/ 0 h 3748999"/>
              <a:gd name="connsiteX62" fmla="*/ 4754828 w 4754828"/>
              <a:gd name="connsiteY62" fmla="*/ 914400 h 3748999"/>
              <a:gd name="connsiteX63" fmla="*/ 3840438 w 4754828"/>
              <a:gd name="connsiteY63" fmla="*/ 914400 h 3748999"/>
              <a:gd name="connsiteX64" fmla="*/ 2880330 w 4754828"/>
              <a:gd name="connsiteY64" fmla="*/ 0 h 3748999"/>
              <a:gd name="connsiteX65" fmla="*/ 3794720 w 4754828"/>
              <a:gd name="connsiteY65" fmla="*/ 0 h 3748999"/>
              <a:gd name="connsiteX66" fmla="*/ 3794720 w 4754828"/>
              <a:gd name="connsiteY66" fmla="*/ 914400 h 3748999"/>
              <a:gd name="connsiteX67" fmla="*/ 2880330 w 4754828"/>
              <a:gd name="connsiteY67" fmla="*/ 914400 h 3748999"/>
              <a:gd name="connsiteX68" fmla="*/ 1920220 w 4754828"/>
              <a:gd name="connsiteY68" fmla="*/ 0 h 3748999"/>
              <a:gd name="connsiteX69" fmla="*/ 2834610 w 4754828"/>
              <a:gd name="connsiteY69" fmla="*/ 0 h 3748999"/>
              <a:gd name="connsiteX70" fmla="*/ 2834610 w 4754828"/>
              <a:gd name="connsiteY70" fmla="*/ 914400 h 3748999"/>
              <a:gd name="connsiteX71" fmla="*/ 1920220 w 4754828"/>
              <a:gd name="connsiteY71" fmla="*/ 914400 h 3748999"/>
              <a:gd name="connsiteX72" fmla="*/ 960110 w 4754828"/>
              <a:gd name="connsiteY72" fmla="*/ 0 h 3748999"/>
              <a:gd name="connsiteX73" fmla="*/ 1874500 w 4754828"/>
              <a:gd name="connsiteY73" fmla="*/ 0 h 3748999"/>
              <a:gd name="connsiteX74" fmla="*/ 1874500 w 4754828"/>
              <a:gd name="connsiteY74" fmla="*/ 914400 h 3748999"/>
              <a:gd name="connsiteX75" fmla="*/ 960110 w 4754828"/>
              <a:gd name="connsiteY75" fmla="*/ 914400 h 3748999"/>
              <a:gd name="connsiteX76" fmla="*/ 0 w 4754828"/>
              <a:gd name="connsiteY76" fmla="*/ 0 h 3748999"/>
              <a:gd name="connsiteX77" fmla="*/ 914390 w 4754828"/>
              <a:gd name="connsiteY77" fmla="*/ 0 h 3748999"/>
              <a:gd name="connsiteX78" fmla="*/ 914390 w 4754828"/>
              <a:gd name="connsiteY78" fmla="*/ 914400 h 3748999"/>
              <a:gd name="connsiteX79" fmla="*/ 0 w 4754828"/>
              <a:gd name="connsiteY79" fmla="*/ 914400 h 374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754828" h="3748999">
                <a:moveTo>
                  <a:pt x="3840438" y="2834599"/>
                </a:moveTo>
                <a:lnTo>
                  <a:pt x="4754828" y="2834599"/>
                </a:lnTo>
                <a:lnTo>
                  <a:pt x="4754828" y="3748999"/>
                </a:lnTo>
                <a:lnTo>
                  <a:pt x="3840438" y="3748999"/>
                </a:lnTo>
                <a:close/>
                <a:moveTo>
                  <a:pt x="2880330" y="2834599"/>
                </a:moveTo>
                <a:lnTo>
                  <a:pt x="3794720" y="2834599"/>
                </a:lnTo>
                <a:lnTo>
                  <a:pt x="3794720" y="3748999"/>
                </a:lnTo>
                <a:lnTo>
                  <a:pt x="2880330" y="3748999"/>
                </a:lnTo>
                <a:close/>
                <a:moveTo>
                  <a:pt x="1920220" y="2834599"/>
                </a:moveTo>
                <a:lnTo>
                  <a:pt x="2834610" y="2834599"/>
                </a:lnTo>
                <a:lnTo>
                  <a:pt x="2834610" y="3748999"/>
                </a:lnTo>
                <a:lnTo>
                  <a:pt x="1920220" y="3748999"/>
                </a:lnTo>
                <a:close/>
                <a:moveTo>
                  <a:pt x="960110" y="2834599"/>
                </a:moveTo>
                <a:lnTo>
                  <a:pt x="1874500" y="2834599"/>
                </a:lnTo>
                <a:lnTo>
                  <a:pt x="1874500" y="3748999"/>
                </a:lnTo>
                <a:lnTo>
                  <a:pt x="960110" y="3748999"/>
                </a:lnTo>
                <a:close/>
                <a:moveTo>
                  <a:pt x="0" y="2834599"/>
                </a:moveTo>
                <a:lnTo>
                  <a:pt x="914390" y="2834599"/>
                </a:lnTo>
                <a:lnTo>
                  <a:pt x="914390" y="3748999"/>
                </a:lnTo>
                <a:lnTo>
                  <a:pt x="0" y="3748999"/>
                </a:lnTo>
                <a:close/>
                <a:moveTo>
                  <a:pt x="3840438" y="1889732"/>
                </a:moveTo>
                <a:lnTo>
                  <a:pt x="4754828" y="1889732"/>
                </a:lnTo>
                <a:lnTo>
                  <a:pt x="4754828" y="2804132"/>
                </a:lnTo>
                <a:lnTo>
                  <a:pt x="3840438" y="2804132"/>
                </a:lnTo>
                <a:close/>
                <a:moveTo>
                  <a:pt x="2880330" y="1889732"/>
                </a:moveTo>
                <a:lnTo>
                  <a:pt x="3794720" y="1889732"/>
                </a:lnTo>
                <a:lnTo>
                  <a:pt x="3794720" y="2804132"/>
                </a:lnTo>
                <a:lnTo>
                  <a:pt x="2880330" y="2804132"/>
                </a:lnTo>
                <a:close/>
                <a:moveTo>
                  <a:pt x="1920220" y="1889732"/>
                </a:moveTo>
                <a:lnTo>
                  <a:pt x="2834610" y="1889732"/>
                </a:lnTo>
                <a:lnTo>
                  <a:pt x="2834610" y="2804132"/>
                </a:lnTo>
                <a:lnTo>
                  <a:pt x="1920220" y="2804132"/>
                </a:lnTo>
                <a:close/>
                <a:moveTo>
                  <a:pt x="960110" y="1889732"/>
                </a:moveTo>
                <a:lnTo>
                  <a:pt x="1874500" y="1889732"/>
                </a:lnTo>
                <a:lnTo>
                  <a:pt x="1874500" y="2804132"/>
                </a:lnTo>
                <a:lnTo>
                  <a:pt x="960110" y="2804132"/>
                </a:lnTo>
                <a:close/>
                <a:moveTo>
                  <a:pt x="0" y="1889732"/>
                </a:moveTo>
                <a:lnTo>
                  <a:pt x="914390" y="1889732"/>
                </a:lnTo>
                <a:lnTo>
                  <a:pt x="914390" y="2804132"/>
                </a:lnTo>
                <a:lnTo>
                  <a:pt x="0" y="2804132"/>
                </a:lnTo>
                <a:close/>
                <a:moveTo>
                  <a:pt x="3840438" y="944866"/>
                </a:moveTo>
                <a:lnTo>
                  <a:pt x="4754828" y="944866"/>
                </a:lnTo>
                <a:lnTo>
                  <a:pt x="4754828" y="1859266"/>
                </a:lnTo>
                <a:lnTo>
                  <a:pt x="3840438" y="1859266"/>
                </a:lnTo>
                <a:close/>
                <a:moveTo>
                  <a:pt x="2880330" y="944866"/>
                </a:moveTo>
                <a:lnTo>
                  <a:pt x="3794720" y="944866"/>
                </a:lnTo>
                <a:lnTo>
                  <a:pt x="3794720" y="1859266"/>
                </a:lnTo>
                <a:lnTo>
                  <a:pt x="2880330" y="1859266"/>
                </a:lnTo>
                <a:close/>
                <a:moveTo>
                  <a:pt x="1920220" y="944866"/>
                </a:moveTo>
                <a:lnTo>
                  <a:pt x="2834610" y="944866"/>
                </a:lnTo>
                <a:lnTo>
                  <a:pt x="2834610" y="1859266"/>
                </a:lnTo>
                <a:lnTo>
                  <a:pt x="1920220" y="1859266"/>
                </a:lnTo>
                <a:close/>
                <a:moveTo>
                  <a:pt x="960110" y="944866"/>
                </a:moveTo>
                <a:lnTo>
                  <a:pt x="1874500" y="944866"/>
                </a:lnTo>
                <a:lnTo>
                  <a:pt x="1874500" y="1859266"/>
                </a:lnTo>
                <a:lnTo>
                  <a:pt x="960110" y="1859266"/>
                </a:lnTo>
                <a:close/>
                <a:moveTo>
                  <a:pt x="0" y="944866"/>
                </a:moveTo>
                <a:lnTo>
                  <a:pt x="914390" y="944866"/>
                </a:lnTo>
                <a:lnTo>
                  <a:pt x="914390" y="1859266"/>
                </a:lnTo>
                <a:lnTo>
                  <a:pt x="0" y="1859266"/>
                </a:lnTo>
                <a:close/>
                <a:moveTo>
                  <a:pt x="3840438" y="0"/>
                </a:moveTo>
                <a:lnTo>
                  <a:pt x="4754828" y="0"/>
                </a:lnTo>
                <a:lnTo>
                  <a:pt x="4754828" y="914400"/>
                </a:lnTo>
                <a:lnTo>
                  <a:pt x="3840438" y="914400"/>
                </a:lnTo>
                <a:close/>
                <a:moveTo>
                  <a:pt x="2880330" y="0"/>
                </a:moveTo>
                <a:lnTo>
                  <a:pt x="3794720" y="0"/>
                </a:lnTo>
                <a:lnTo>
                  <a:pt x="3794720" y="914400"/>
                </a:lnTo>
                <a:lnTo>
                  <a:pt x="2880330" y="914400"/>
                </a:lnTo>
                <a:close/>
                <a:moveTo>
                  <a:pt x="1920220" y="0"/>
                </a:moveTo>
                <a:lnTo>
                  <a:pt x="2834610" y="0"/>
                </a:lnTo>
                <a:lnTo>
                  <a:pt x="2834610" y="914400"/>
                </a:lnTo>
                <a:lnTo>
                  <a:pt x="1920220" y="914400"/>
                </a:lnTo>
                <a:close/>
                <a:moveTo>
                  <a:pt x="960110" y="0"/>
                </a:moveTo>
                <a:lnTo>
                  <a:pt x="1874500" y="0"/>
                </a:lnTo>
                <a:lnTo>
                  <a:pt x="1874500" y="914400"/>
                </a:lnTo>
                <a:lnTo>
                  <a:pt x="960110" y="914400"/>
                </a:lnTo>
                <a:close/>
                <a:moveTo>
                  <a:pt x="0" y="0"/>
                </a:moveTo>
                <a:lnTo>
                  <a:pt x="914390" y="0"/>
                </a:lnTo>
                <a:lnTo>
                  <a:pt x="914390" y="914400"/>
                </a:lnTo>
                <a:lnTo>
                  <a:pt x="0" y="914400"/>
                </a:lnTo>
                <a:close/>
              </a:path>
            </a:pathLst>
          </a:custGeom>
          <a:solidFill>
            <a:schemeClr val="tx2">
              <a:lumMod val="95000"/>
            </a:schemeClr>
          </a:solidFill>
          <a:ln w="6350">
            <a:noFill/>
          </a:ln>
        </p:spPr>
        <p:txBody>
          <a:bodyPr wrap="square" anchor="ctr" anchorCtr="0">
            <a:noAutofit/>
          </a:bodyPr>
          <a:lstStyle>
            <a:lvl1pPr algn="ctr">
              <a:defRPr/>
            </a:lvl1pPr>
          </a:lstStyle>
          <a:p>
            <a:r>
              <a:rPr lang="en-US" dirty="0"/>
              <a:t>Click icon to add picture</a:t>
            </a:r>
          </a:p>
        </p:txBody>
      </p:sp>
      <p:sp>
        <p:nvSpPr>
          <p:cNvPr id="26" name="Picture Placeholder 25"/>
          <p:cNvSpPr>
            <a:spLocks noGrp="1"/>
          </p:cNvSpPr>
          <p:nvPr>
            <p:ph type="pic" sz="quarter" idx="12"/>
          </p:nvPr>
        </p:nvSpPr>
        <p:spPr>
          <a:xfrm>
            <a:off x="1325966" y="6103580"/>
            <a:ext cx="4663440" cy="2743200"/>
          </a:xfrm>
          <a:custGeom>
            <a:avLst/>
            <a:gdLst>
              <a:gd name="connsiteX0" fmla="*/ 3840438 w 4754828"/>
              <a:gd name="connsiteY0" fmla="*/ 2834599 h 3748999"/>
              <a:gd name="connsiteX1" fmla="*/ 4754828 w 4754828"/>
              <a:gd name="connsiteY1" fmla="*/ 2834599 h 3748999"/>
              <a:gd name="connsiteX2" fmla="*/ 4754828 w 4754828"/>
              <a:gd name="connsiteY2" fmla="*/ 3748999 h 3748999"/>
              <a:gd name="connsiteX3" fmla="*/ 3840438 w 4754828"/>
              <a:gd name="connsiteY3" fmla="*/ 3748999 h 3748999"/>
              <a:gd name="connsiteX4" fmla="*/ 2880330 w 4754828"/>
              <a:gd name="connsiteY4" fmla="*/ 2834599 h 3748999"/>
              <a:gd name="connsiteX5" fmla="*/ 3794720 w 4754828"/>
              <a:gd name="connsiteY5" fmla="*/ 2834599 h 3748999"/>
              <a:gd name="connsiteX6" fmla="*/ 3794720 w 4754828"/>
              <a:gd name="connsiteY6" fmla="*/ 3748999 h 3748999"/>
              <a:gd name="connsiteX7" fmla="*/ 2880330 w 4754828"/>
              <a:gd name="connsiteY7" fmla="*/ 3748999 h 3748999"/>
              <a:gd name="connsiteX8" fmla="*/ 1920220 w 4754828"/>
              <a:gd name="connsiteY8" fmla="*/ 2834599 h 3748999"/>
              <a:gd name="connsiteX9" fmla="*/ 2834610 w 4754828"/>
              <a:gd name="connsiteY9" fmla="*/ 2834599 h 3748999"/>
              <a:gd name="connsiteX10" fmla="*/ 2834610 w 4754828"/>
              <a:gd name="connsiteY10" fmla="*/ 3748999 h 3748999"/>
              <a:gd name="connsiteX11" fmla="*/ 1920220 w 4754828"/>
              <a:gd name="connsiteY11" fmla="*/ 3748999 h 3748999"/>
              <a:gd name="connsiteX12" fmla="*/ 960110 w 4754828"/>
              <a:gd name="connsiteY12" fmla="*/ 2834599 h 3748999"/>
              <a:gd name="connsiteX13" fmla="*/ 1874500 w 4754828"/>
              <a:gd name="connsiteY13" fmla="*/ 2834599 h 3748999"/>
              <a:gd name="connsiteX14" fmla="*/ 1874500 w 4754828"/>
              <a:gd name="connsiteY14" fmla="*/ 3748999 h 3748999"/>
              <a:gd name="connsiteX15" fmla="*/ 960110 w 4754828"/>
              <a:gd name="connsiteY15" fmla="*/ 3748999 h 3748999"/>
              <a:gd name="connsiteX16" fmla="*/ 0 w 4754828"/>
              <a:gd name="connsiteY16" fmla="*/ 2834599 h 3748999"/>
              <a:gd name="connsiteX17" fmla="*/ 914390 w 4754828"/>
              <a:gd name="connsiteY17" fmla="*/ 2834599 h 3748999"/>
              <a:gd name="connsiteX18" fmla="*/ 914390 w 4754828"/>
              <a:gd name="connsiteY18" fmla="*/ 3748999 h 3748999"/>
              <a:gd name="connsiteX19" fmla="*/ 0 w 4754828"/>
              <a:gd name="connsiteY19" fmla="*/ 3748999 h 3748999"/>
              <a:gd name="connsiteX20" fmla="*/ 3840438 w 4754828"/>
              <a:gd name="connsiteY20" fmla="*/ 1889732 h 3748999"/>
              <a:gd name="connsiteX21" fmla="*/ 4754828 w 4754828"/>
              <a:gd name="connsiteY21" fmla="*/ 1889732 h 3748999"/>
              <a:gd name="connsiteX22" fmla="*/ 4754828 w 4754828"/>
              <a:gd name="connsiteY22" fmla="*/ 2804132 h 3748999"/>
              <a:gd name="connsiteX23" fmla="*/ 3840438 w 4754828"/>
              <a:gd name="connsiteY23" fmla="*/ 2804132 h 3748999"/>
              <a:gd name="connsiteX24" fmla="*/ 2880330 w 4754828"/>
              <a:gd name="connsiteY24" fmla="*/ 1889732 h 3748999"/>
              <a:gd name="connsiteX25" fmla="*/ 3794720 w 4754828"/>
              <a:gd name="connsiteY25" fmla="*/ 1889732 h 3748999"/>
              <a:gd name="connsiteX26" fmla="*/ 3794720 w 4754828"/>
              <a:gd name="connsiteY26" fmla="*/ 2804132 h 3748999"/>
              <a:gd name="connsiteX27" fmla="*/ 2880330 w 4754828"/>
              <a:gd name="connsiteY27" fmla="*/ 2804132 h 3748999"/>
              <a:gd name="connsiteX28" fmla="*/ 1920220 w 4754828"/>
              <a:gd name="connsiteY28" fmla="*/ 1889732 h 3748999"/>
              <a:gd name="connsiteX29" fmla="*/ 2834610 w 4754828"/>
              <a:gd name="connsiteY29" fmla="*/ 1889732 h 3748999"/>
              <a:gd name="connsiteX30" fmla="*/ 2834610 w 4754828"/>
              <a:gd name="connsiteY30" fmla="*/ 2804132 h 3748999"/>
              <a:gd name="connsiteX31" fmla="*/ 1920220 w 4754828"/>
              <a:gd name="connsiteY31" fmla="*/ 2804132 h 3748999"/>
              <a:gd name="connsiteX32" fmla="*/ 960110 w 4754828"/>
              <a:gd name="connsiteY32" fmla="*/ 1889732 h 3748999"/>
              <a:gd name="connsiteX33" fmla="*/ 1874500 w 4754828"/>
              <a:gd name="connsiteY33" fmla="*/ 1889732 h 3748999"/>
              <a:gd name="connsiteX34" fmla="*/ 1874500 w 4754828"/>
              <a:gd name="connsiteY34" fmla="*/ 2804132 h 3748999"/>
              <a:gd name="connsiteX35" fmla="*/ 960110 w 4754828"/>
              <a:gd name="connsiteY35" fmla="*/ 2804132 h 3748999"/>
              <a:gd name="connsiteX36" fmla="*/ 0 w 4754828"/>
              <a:gd name="connsiteY36" fmla="*/ 1889732 h 3748999"/>
              <a:gd name="connsiteX37" fmla="*/ 914390 w 4754828"/>
              <a:gd name="connsiteY37" fmla="*/ 1889732 h 3748999"/>
              <a:gd name="connsiteX38" fmla="*/ 914390 w 4754828"/>
              <a:gd name="connsiteY38" fmla="*/ 2804132 h 3748999"/>
              <a:gd name="connsiteX39" fmla="*/ 0 w 4754828"/>
              <a:gd name="connsiteY39" fmla="*/ 2804132 h 3748999"/>
              <a:gd name="connsiteX40" fmla="*/ 3840438 w 4754828"/>
              <a:gd name="connsiteY40" fmla="*/ 944866 h 3748999"/>
              <a:gd name="connsiteX41" fmla="*/ 4754828 w 4754828"/>
              <a:gd name="connsiteY41" fmla="*/ 944866 h 3748999"/>
              <a:gd name="connsiteX42" fmla="*/ 4754828 w 4754828"/>
              <a:gd name="connsiteY42" fmla="*/ 1859266 h 3748999"/>
              <a:gd name="connsiteX43" fmla="*/ 3840438 w 4754828"/>
              <a:gd name="connsiteY43" fmla="*/ 1859266 h 3748999"/>
              <a:gd name="connsiteX44" fmla="*/ 2880330 w 4754828"/>
              <a:gd name="connsiteY44" fmla="*/ 944866 h 3748999"/>
              <a:gd name="connsiteX45" fmla="*/ 3794720 w 4754828"/>
              <a:gd name="connsiteY45" fmla="*/ 944866 h 3748999"/>
              <a:gd name="connsiteX46" fmla="*/ 3794720 w 4754828"/>
              <a:gd name="connsiteY46" fmla="*/ 1859266 h 3748999"/>
              <a:gd name="connsiteX47" fmla="*/ 2880330 w 4754828"/>
              <a:gd name="connsiteY47" fmla="*/ 1859266 h 3748999"/>
              <a:gd name="connsiteX48" fmla="*/ 1920220 w 4754828"/>
              <a:gd name="connsiteY48" fmla="*/ 944866 h 3748999"/>
              <a:gd name="connsiteX49" fmla="*/ 2834610 w 4754828"/>
              <a:gd name="connsiteY49" fmla="*/ 944866 h 3748999"/>
              <a:gd name="connsiteX50" fmla="*/ 2834610 w 4754828"/>
              <a:gd name="connsiteY50" fmla="*/ 1859266 h 3748999"/>
              <a:gd name="connsiteX51" fmla="*/ 1920220 w 4754828"/>
              <a:gd name="connsiteY51" fmla="*/ 1859266 h 3748999"/>
              <a:gd name="connsiteX52" fmla="*/ 960110 w 4754828"/>
              <a:gd name="connsiteY52" fmla="*/ 944866 h 3748999"/>
              <a:gd name="connsiteX53" fmla="*/ 1874500 w 4754828"/>
              <a:gd name="connsiteY53" fmla="*/ 944866 h 3748999"/>
              <a:gd name="connsiteX54" fmla="*/ 1874500 w 4754828"/>
              <a:gd name="connsiteY54" fmla="*/ 1859266 h 3748999"/>
              <a:gd name="connsiteX55" fmla="*/ 960110 w 4754828"/>
              <a:gd name="connsiteY55" fmla="*/ 1859266 h 3748999"/>
              <a:gd name="connsiteX56" fmla="*/ 0 w 4754828"/>
              <a:gd name="connsiteY56" fmla="*/ 944866 h 3748999"/>
              <a:gd name="connsiteX57" fmla="*/ 914390 w 4754828"/>
              <a:gd name="connsiteY57" fmla="*/ 944866 h 3748999"/>
              <a:gd name="connsiteX58" fmla="*/ 914390 w 4754828"/>
              <a:gd name="connsiteY58" fmla="*/ 1859266 h 3748999"/>
              <a:gd name="connsiteX59" fmla="*/ 0 w 4754828"/>
              <a:gd name="connsiteY59" fmla="*/ 1859266 h 3748999"/>
              <a:gd name="connsiteX60" fmla="*/ 3840438 w 4754828"/>
              <a:gd name="connsiteY60" fmla="*/ 0 h 3748999"/>
              <a:gd name="connsiteX61" fmla="*/ 4754828 w 4754828"/>
              <a:gd name="connsiteY61" fmla="*/ 0 h 3748999"/>
              <a:gd name="connsiteX62" fmla="*/ 4754828 w 4754828"/>
              <a:gd name="connsiteY62" fmla="*/ 914400 h 3748999"/>
              <a:gd name="connsiteX63" fmla="*/ 3840438 w 4754828"/>
              <a:gd name="connsiteY63" fmla="*/ 914400 h 3748999"/>
              <a:gd name="connsiteX64" fmla="*/ 2880330 w 4754828"/>
              <a:gd name="connsiteY64" fmla="*/ 0 h 3748999"/>
              <a:gd name="connsiteX65" fmla="*/ 3794720 w 4754828"/>
              <a:gd name="connsiteY65" fmla="*/ 0 h 3748999"/>
              <a:gd name="connsiteX66" fmla="*/ 3794720 w 4754828"/>
              <a:gd name="connsiteY66" fmla="*/ 914400 h 3748999"/>
              <a:gd name="connsiteX67" fmla="*/ 2880330 w 4754828"/>
              <a:gd name="connsiteY67" fmla="*/ 914400 h 3748999"/>
              <a:gd name="connsiteX68" fmla="*/ 1920220 w 4754828"/>
              <a:gd name="connsiteY68" fmla="*/ 0 h 3748999"/>
              <a:gd name="connsiteX69" fmla="*/ 2834610 w 4754828"/>
              <a:gd name="connsiteY69" fmla="*/ 0 h 3748999"/>
              <a:gd name="connsiteX70" fmla="*/ 2834610 w 4754828"/>
              <a:gd name="connsiteY70" fmla="*/ 914400 h 3748999"/>
              <a:gd name="connsiteX71" fmla="*/ 1920220 w 4754828"/>
              <a:gd name="connsiteY71" fmla="*/ 914400 h 3748999"/>
              <a:gd name="connsiteX72" fmla="*/ 960110 w 4754828"/>
              <a:gd name="connsiteY72" fmla="*/ 0 h 3748999"/>
              <a:gd name="connsiteX73" fmla="*/ 1874500 w 4754828"/>
              <a:gd name="connsiteY73" fmla="*/ 0 h 3748999"/>
              <a:gd name="connsiteX74" fmla="*/ 1874500 w 4754828"/>
              <a:gd name="connsiteY74" fmla="*/ 914400 h 3748999"/>
              <a:gd name="connsiteX75" fmla="*/ 960110 w 4754828"/>
              <a:gd name="connsiteY75" fmla="*/ 914400 h 3748999"/>
              <a:gd name="connsiteX76" fmla="*/ 0 w 4754828"/>
              <a:gd name="connsiteY76" fmla="*/ 0 h 3748999"/>
              <a:gd name="connsiteX77" fmla="*/ 914390 w 4754828"/>
              <a:gd name="connsiteY77" fmla="*/ 0 h 3748999"/>
              <a:gd name="connsiteX78" fmla="*/ 914390 w 4754828"/>
              <a:gd name="connsiteY78" fmla="*/ 914400 h 3748999"/>
              <a:gd name="connsiteX79" fmla="*/ 0 w 4754828"/>
              <a:gd name="connsiteY79" fmla="*/ 914400 h 374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754828" h="3748999">
                <a:moveTo>
                  <a:pt x="3840438" y="2834599"/>
                </a:moveTo>
                <a:lnTo>
                  <a:pt x="4754828" y="2834599"/>
                </a:lnTo>
                <a:lnTo>
                  <a:pt x="4754828" y="3748999"/>
                </a:lnTo>
                <a:lnTo>
                  <a:pt x="3840438" y="3748999"/>
                </a:lnTo>
                <a:close/>
                <a:moveTo>
                  <a:pt x="2880330" y="2834599"/>
                </a:moveTo>
                <a:lnTo>
                  <a:pt x="3794720" y="2834599"/>
                </a:lnTo>
                <a:lnTo>
                  <a:pt x="3794720" y="3748999"/>
                </a:lnTo>
                <a:lnTo>
                  <a:pt x="2880330" y="3748999"/>
                </a:lnTo>
                <a:close/>
                <a:moveTo>
                  <a:pt x="1920220" y="2834599"/>
                </a:moveTo>
                <a:lnTo>
                  <a:pt x="2834610" y="2834599"/>
                </a:lnTo>
                <a:lnTo>
                  <a:pt x="2834610" y="3748999"/>
                </a:lnTo>
                <a:lnTo>
                  <a:pt x="1920220" y="3748999"/>
                </a:lnTo>
                <a:close/>
                <a:moveTo>
                  <a:pt x="960110" y="2834599"/>
                </a:moveTo>
                <a:lnTo>
                  <a:pt x="1874500" y="2834599"/>
                </a:lnTo>
                <a:lnTo>
                  <a:pt x="1874500" y="3748999"/>
                </a:lnTo>
                <a:lnTo>
                  <a:pt x="960110" y="3748999"/>
                </a:lnTo>
                <a:close/>
                <a:moveTo>
                  <a:pt x="0" y="2834599"/>
                </a:moveTo>
                <a:lnTo>
                  <a:pt x="914390" y="2834599"/>
                </a:lnTo>
                <a:lnTo>
                  <a:pt x="914390" y="3748999"/>
                </a:lnTo>
                <a:lnTo>
                  <a:pt x="0" y="3748999"/>
                </a:lnTo>
                <a:close/>
                <a:moveTo>
                  <a:pt x="3840438" y="1889732"/>
                </a:moveTo>
                <a:lnTo>
                  <a:pt x="4754828" y="1889732"/>
                </a:lnTo>
                <a:lnTo>
                  <a:pt x="4754828" y="2804132"/>
                </a:lnTo>
                <a:lnTo>
                  <a:pt x="3840438" y="2804132"/>
                </a:lnTo>
                <a:close/>
                <a:moveTo>
                  <a:pt x="2880330" y="1889732"/>
                </a:moveTo>
                <a:lnTo>
                  <a:pt x="3794720" y="1889732"/>
                </a:lnTo>
                <a:lnTo>
                  <a:pt x="3794720" y="2804132"/>
                </a:lnTo>
                <a:lnTo>
                  <a:pt x="2880330" y="2804132"/>
                </a:lnTo>
                <a:close/>
                <a:moveTo>
                  <a:pt x="1920220" y="1889732"/>
                </a:moveTo>
                <a:lnTo>
                  <a:pt x="2834610" y="1889732"/>
                </a:lnTo>
                <a:lnTo>
                  <a:pt x="2834610" y="2804132"/>
                </a:lnTo>
                <a:lnTo>
                  <a:pt x="1920220" y="2804132"/>
                </a:lnTo>
                <a:close/>
                <a:moveTo>
                  <a:pt x="960110" y="1889732"/>
                </a:moveTo>
                <a:lnTo>
                  <a:pt x="1874500" y="1889732"/>
                </a:lnTo>
                <a:lnTo>
                  <a:pt x="1874500" y="2804132"/>
                </a:lnTo>
                <a:lnTo>
                  <a:pt x="960110" y="2804132"/>
                </a:lnTo>
                <a:close/>
                <a:moveTo>
                  <a:pt x="0" y="1889732"/>
                </a:moveTo>
                <a:lnTo>
                  <a:pt x="914390" y="1889732"/>
                </a:lnTo>
                <a:lnTo>
                  <a:pt x="914390" y="2804132"/>
                </a:lnTo>
                <a:lnTo>
                  <a:pt x="0" y="2804132"/>
                </a:lnTo>
                <a:close/>
                <a:moveTo>
                  <a:pt x="3840438" y="944866"/>
                </a:moveTo>
                <a:lnTo>
                  <a:pt x="4754828" y="944866"/>
                </a:lnTo>
                <a:lnTo>
                  <a:pt x="4754828" y="1859266"/>
                </a:lnTo>
                <a:lnTo>
                  <a:pt x="3840438" y="1859266"/>
                </a:lnTo>
                <a:close/>
                <a:moveTo>
                  <a:pt x="2880330" y="944866"/>
                </a:moveTo>
                <a:lnTo>
                  <a:pt x="3794720" y="944866"/>
                </a:lnTo>
                <a:lnTo>
                  <a:pt x="3794720" y="1859266"/>
                </a:lnTo>
                <a:lnTo>
                  <a:pt x="2880330" y="1859266"/>
                </a:lnTo>
                <a:close/>
                <a:moveTo>
                  <a:pt x="1920220" y="944866"/>
                </a:moveTo>
                <a:lnTo>
                  <a:pt x="2834610" y="944866"/>
                </a:lnTo>
                <a:lnTo>
                  <a:pt x="2834610" y="1859266"/>
                </a:lnTo>
                <a:lnTo>
                  <a:pt x="1920220" y="1859266"/>
                </a:lnTo>
                <a:close/>
                <a:moveTo>
                  <a:pt x="960110" y="944866"/>
                </a:moveTo>
                <a:lnTo>
                  <a:pt x="1874500" y="944866"/>
                </a:lnTo>
                <a:lnTo>
                  <a:pt x="1874500" y="1859266"/>
                </a:lnTo>
                <a:lnTo>
                  <a:pt x="960110" y="1859266"/>
                </a:lnTo>
                <a:close/>
                <a:moveTo>
                  <a:pt x="0" y="944866"/>
                </a:moveTo>
                <a:lnTo>
                  <a:pt x="914390" y="944866"/>
                </a:lnTo>
                <a:lnTo>
                  <a:pt x="914390" y="1859266"/>
                </a:lnTo>
                <a:lnTo>
                  <a:pt x="0" y="1859266"/>
                </a:lnTo>
                <a:close/>
                <a:moveTo>
                  <a:pt x="3840438" y="0"/>
                </a:moveTo>
                <a:lnTo>
                  <a:pt x="4754828" y="0"/>
                </a:lnTo>
                <a:lnTo>
                  <a:pt x="4754828" y="914400"/>
                </a:lnTo>
                <a:lnTo>
                  <a:pt x="3840438" y="914400"/>
                </a:lnTo>
                <a:close/>
                <a:moveTo>
                  <a:pt x="2880330" y="0"/>
                </a:moveTo>
                <a:lnTo>
                  <a:pt x="3794720" y="0"/>
                </a:lnTo>
                <a:lnTo>
                  <a:pt x="3794720" y="914400"/>
                </a:lnTo>
                <a:lnTo>
                  <a:pt x="2880330" y="914400"/>
                </a:lnTo>
                <a:close/>
                <a:moveTo>
                  <a:pt x="1920220" y="0"/>
                </a:moveTo>
                <a:lnTo>
                  <a:pt x="2834610" y="0"/>
                </a:lnTo>
                <a:lnTo>
                  <a:pt x="2834610" y="914400"/>
                </a:lnTo>
                <a:lnTo>
                  <a:pt x="1920220" y="914400"/>
                </a:lnTo>
                <a:close/>
                <a:moveTo>
                  <a:pt x="960110" y="0"/>
                </a:moveTo>
                <a:lnTo>
                  <a:pt x="1874500" y="0"/>
                </a:lnTo>
                <a:lnTo>
                  <a:pt x="1874500" y="914400"/>
                </a:lnTo>
                <a:lnTo>
                  <a:pt x="960110" y="914400"/>
                </a:lnTo>
                <a:close/>
                <a:moveTo>
                  <a:pt x="0" y="0"/>
                </a:moveTo>
                <a:lnTo>
                  <a:pt x="914390" y="0"/>
                </a:lnTo>
                <a:lnTo>
                  <a:pt x="914390" y="914400"/>
                </a:lnTo>
                <a:lnTo>
                  <a:pt x="0" y="914400"/>
                </a:lnTo>
                <a:close/>
              </a:path>
            </a:pathLst>
          </a:custGeom>
          <a:solidFill>
            <a:schemeClr val="tx2">
              <a:lumMod val="95000"/>
            </a:schemeClr>
          </a:solidFill>
          <a:ln w="6350">
            <a:noFill/>
          </a:ln>
        </p:spPr>
        <p:txBody>
          <a:bodyPr wrap="square" anchor="ctr" anchorCtr="0">
            <a:noAutofit/>
          </a:bodyPr>
          <a:lstStyle>
            <a:lvl1pPr algn="ctr">
              <a:defRPr/>
            </a:lvl1pPr>
          </a:lstStyle>
          <a:p>
            <a:r>
              <a:rPr lang="en-US" dirty="0"/>
              <a:t>Click icon to add picture</a:t>
            </a:r>
          </a:p>
        </p:txBody>
      </p:sp>
      <p:sp>
        <p:nvSpPr>
          <p:cNvPr id="27" name="Picture Placeholder 26"/>
          <p:cNvSpPr>
            <a:spLocks noGrp="1"/>
          </p:cNvSpPr>
          <p:nvPr>
            <p:ph type="pic" sz="quarter" idx="13"/>
          </p:nvPr>
        </p:nvSpPr>
        <p:spPr>
          <a:xfrm>
            <a:off x="12298595" y="2400330"/>
            <a:ext cx="4663440" cy="2743200"/>
          </a:xfrm>
          <a:custGeom>
            <a:avLst/>
            <a:gdLst>
              <a:gd name="connsiteX0" fmla="*/ 3840438 w 4754828"/>
              <a:gd name="connsiteY0" fmla="*/ 2834599 h 3748999"/>
              <a:gd name="connsiteX1" fmla="*/ 4754828 w 4754828"/>
              <a:gd name="connsiteY1" fmla="*/ 2834599 h 3748999"/>
              <a:gd name="connsiteX2" fmla="*/ 4754828 w 4754828"/>
              <a:gd name="connsiteY2" fmla="*/ 3748999 h 3748999"/>
              <a:gd name="connsiteX3" fmla="*/ 3840438 w 4754828"/>
              <a:gd name="connsiteY3" fmla="*/ 3748999 h 3748999"/>
              <a:gd name="connsiteX4" fmla="*/ 2880330 w 4754828"/>
              <a:gd name="connsiteY4" fmla="*/ 2834599 h 3748999"/>
              <a:gd name="connsiteX5" fmla="*/ 3794720 w 4754828"/>
              <a:gd name="connsiteY5" fmla="*/ 2834599 h 3748999"/>
              <a:gd name="connsiteX6" fmla="*/ 3794720 w 4754828"/>
              <a:gd name="connsiteY6" fmla="*/ 3748999 h 3748999"/>
              <a:gd name="connsiteX7" fmla="*/ 2880330 w 4754828"/>
              <a:gd name="connsiteY7" fmla="*/ 3748999 h 3748999"/>
              <a:gd name="connsiteX8" fmla="*/ 1920220 w 4754828"/>
              <a:gd name="connsiteY8" fmla="*/ 2834599 h 3748999"/>
              <a:gd name="connsiteX9" fmla="*/ 2834610 w 4754828"/>
              <a:gd name="connsiteY9" fmla="*/ 2834599 h 3748999"/>
              <a:gd name="connsiteX10" fmla="*/ 2834610 w 4754828"/>
              <a:gd name="connsiteY10" fmla="*/ 3748999 h 3748999"/>
              <a:gd name="connsiteX11" fmla="*/ 1920220 w 4754828"/>
              <a:gd name="connsiteY11" fmla="*/ 3748999 h 3748999"/>
              <a:gd name="connsiteX12" fmla="*/ 960110 w 4754828"/>
              <a:gd name="connsiteY12" fmla="*/ 2834599 h 3748999"/>
              <a:gd name="connsiteX13" fmla="*/ 1874500 w 4754828"/>
              <a:gd name="connsiteY13" fmla="*/ 2834599 h 3748999"/>
              <a:gd name="connsiteX14" fmla="*/ 1874500 w 4754828"/>
              <a:gd name="connsiteY14" fmla="*/ 3748999 h 3748999"/>
              <a:gd name="connsiteX15" fmla="*/ 960110 w 4754828"/>
              <a:gd name="connsiteY15" fmla="*/ 3748999 h 3748999"/>
              <a:gd name="connsiteX16" fmla="*/ 0 w 4754828"/>
              <a:gd name="connsiteY16" fmla="*/ 2834599 h 3748999"/>
              <a:gd name="connsiteX17" fmla="*/ 914390 w 4754828"/>
              <a:gd name="connsiteY17" fmla="*/ 2834599 h 3748999"/>
              <a:gd name="connsiteX18" fmla="*/ 914390 w 4754828"/>
              <a:gd name="connsiteY18" fmla="*/ 3748999 h 3748999"/>
              <a:gd name="connsiteX19" fmla="*/ 0 w 4754828"/>
              <a:gd name="connsiteY19" fmla="*/ 3748999 h 3748999"/>
              <a:gd name="connsiteX20" fmla="*/ 3840438 w 4754828"/>
              <a:gd name="connsiteY20" fmla="*/ 1889732 h 3748999"/>
              <a:gd name="connsiteX21" fmla="*/ 4754828 w 4754828"/>
              <a:gd name="connsiteY21" fmla="*/ 1889732 h 3748999"/>
              <a:gd name="connsiteX22" fmla="*/ 4754828 w 4754828"/>
              <a:gd name="connsiteY22" fmla="*/ 2804132 h 3748999"/>
              <a:gd name="connsiteX23" fmla="*/ 3840438 w 4754828"/>
              <a:gd name="connsiteY23" fmla="*/ 2804132 h 3748999"/>
              <a:gd name="connsiteX24" fmla="*/ 2880330 w 4754828"/>
              <a:gd name="connsiteY24" fmla="*/ 1889732 h 3748999"/>
              <a:gd name="connsiteX25" fmla="*/ 3794720 w 4754828"/>
              <a:gd name="connsiteY25" fmla="*/ 1889732 h 3748999"/>
              <a:gd name="connsiteX26" fmla="*/ 3794720 w 4754828"/>
              <a:gd name="connsiteY26" fmla="*/ 2804132 h 3748999"/>
              <a:gd name="connsiteX27" fmla="*/ 2880330 w 4754828"/>
              <a:gd name="connsiteY27" fmla="*/ 2804132 h 3748999"/>
              <a:gd name="connsiteX28" fmla="*/ 1920220 w 4754828"/>
              <a:gd name="connsiteY28" fmla="*/ 1889732 h 3748999"/>
              <a:gd name="connsiteX29" fmla="*/ 2834610 w 4754828"/>
              <a:gd name="connsiteY29" fmla="*/ 1889732 h 3748999"/>
              <a:gd name="connsiteX30" fmla="*/ 2834610 w 4754828"/>
              <a:gd name="connsiteY30" fmla="*/ 2804132 h 3748999"/>
              <a:gd name="connsiteX31" fmla="*/ 1920220 w 4754828"/>
              <a:gd name="connsiteY31" fmla="*/ 2804132 h 3748999"/>
              <a:gd name="connsiteX32" fmla="*/ 960110 w 4754828"/>
              <a:gd name="connsiteY32" fmla="*/ 1889732 h 3748999"/>
              <a:gd name="connsiteX33" fmla="*/ 1874500 w 4754828"/>
              <a:gd name="connsiteY33" fmla="*/ 1889732 h 3748999"/>
              <a:gd name="connsiteX34" fmla="*/ 1874500 w 4754828"/>
              <a:gd name="connsiteY34" fmla="*/ 2804132 h 3748999"/>
              <a:gd name="connsiteX35" fmla="*/ 960110 w 4754828"/>
              <a:gd name="connsiteY35" fmla="*/ 2804132 h 3748999"/>
              <a:gd name="connsiteX36" fmla="*/ 0 w 4754828"/>
              <a:gd name="connsiteY36" fmla="*/ 1889732 h 3748999"/>
              <a:gd name="connsiteX37" fmla="*/ 914390 w 4754828"/>
              <a:gd name="connsiteY37" fmla="*/ 1889732 h 3748999"/>
              <a:gd name="connsiteX38" fmla="*/ 914390 w 4754828"/>
              <a:gd name="connsiteY38" fmla="*/ 2804132 h 3748999"/>
              <a:gd name="connsiteX39" fmla="*/ 0 w 4754828"/>
              <a:gd name="connsiteY39" fmla="*/ 2804132 h 3748999"/>
              <a:gd name="connsiteX40" fmla="*/ 3840438 w 4754828"/>
              <a:gd name="connsiteY40" fmla="*/ 944866 h 3748999"/>
              <a:gd name="connsiteX41" fmla="*/ 4754828 w 4754828"/>
              <a:gd name="connsiteY41" fmla="*/ 944866 h 3748999"/>
              <a:gd name="connsiteX42" fmla="*/ 4754828 w 4754828"/>
              <a:gd name="connsiteY42" fmla="*/ 1859266 h 3748999"/>
              <a:gd name="connsiteX43" fmla="*/ 3840438 w 4754828"/>
              <a:gd name="connsiteY43" fmla="*/ 1859266 h 3748999"/>
              <a:gd name="connsiteX44" fmla="*/ 2880330 w 4754828"/>
              <a:gd name="connsiteY44" fmla="*/ 944866 h 3748999"/>
              <a:gd name="connsiteX45" fmla="*/ 3794720 w 4754828"/>
              <a:gd name="connsiteY45" fmla="*/ 944866 h 3748999"/>
              <a:gd name="connsiteX46" fmla="*/ 3794720 w 4754828"/>
              <a:gd name="connsiteY46" fmla="*/ 1859266 h 3748999"/>
              <a:gd name="connsiteX47" fmla="*/ 2880330 w 4754828"/>
              <a:gd name="connsiteY47" fmla="*/ 1859266 h 3748999"/>
              <a:gd name="connsiteX48" fmla="*/ 1920220 w 4754828"/>
              <a:gd name="connsiteY48" fmla="*/ 944866 h 3748999"/>
              <a:gd name="connsiteX49" fmla="*/ 2834610 w 4754828"/>
              <a:gd name="connsiteY49" fmla="*/ 944866 h 3748999"/>
              <a:gd name="connsiteX50" fmla="*/ 2834610 w 4754828"/>
              <a:gd name="connsiteY50" fmla="*/ 1859266 h 3748999"/>
              <a:gd name="connsiteX51" fmla="*/ 1920220 w 4754828"/>
              <a:gd name="connsiteY51" fmla="*/ 1859266 h 3748999"/>
              <a:gd name="connsiteX52" fmla="*/ 960110 w 4754828"/>
              <a:gd name="connsiteY52" fmla="*/ 944866 h 3748999"/>
              <a:gd name="connsiteX53" fmla="*/ 1874500 w 4754828"/>
              <a:gd name="connsiteY53" fmla="*/ 944866 h 3748999"/>
              <a:gd name="connsiteX54" fmla="*/ 1874500 w 4754828"/>
              <a:gd name="connsiteY54" fmla="*/ 1859266 h 3748999"/>
              <a:gd name="connsiteX55" fmla="*/ 960110 w 4754828"/>
              <a:gd name="connsiteY55" fmla="*/ 1859266 h 3748999"/>
              <a:gd name="connsiteX56" fmla="*/ 0 w 4754828"/>
              <a:gd name="connsiteY56" fmla="*/ 944866 h 3748999"/>
              <a:gd name="connsiteX57" fmla="*/ 914390 w 4754828"/>
              <a:gd name="connsiteY57" fmla="*/ 944866 h 3748999"/>
              <a:gd name="connsiteX58" fmla="*/ 914390 w 4754828"/>
              <a:gd name="connsiteY58" fmla="*/ 1859266 h 3748999"/>
              <a:gd name="connsiteX59" fmla="*/ 0 w 4754828"/>
              <a:gd name="connsiteY59" fmla="*/ 1859266 h 3748999"/>
              <a:gd name="connsiteX60" fmla="*/ 3840438 w 4754828"/>
              <a:gd name="connsiteY60" fmla="*/ 0 h 3748999"/>
              <a:gd name="connsiteX61" fmla="*/ 4754828 w 4754828"/>
              <a:gd name="connsiteY61" fmla="*/ 0 h 3748999"/>
              <a:gd name="connsiteX62" fmla="*/ 4754828 w 4754828"/>
              <a:gd name="connsiteY62" fmla="*/ 914400 h 3748999"/>
              <a:gd name="connsiteX63" fmla="*/ 3840438 w 4754828"/>
              <a:gd name="connsiteY63" fmla="*/ 914400 h 3748999"/>
              <a:gd name="connsiteX64" fmla="*/ 2880330 w 4754828"/>
              <a:gd name="connsiteY64" fmla="*/ 0 h 3748999"/>
              <a:gd name="connsiteX65" fmla="*/ 3794720 w 4754828"/>
              <a:gd name="connsiteY65" fmla="*/ 0 h 3748999"/>
              <a:gd name="connsiteX66" fmla="*/ 3794720 w 4754828"/>
              <a:gd name="connsiteY66" fmla="*/ 914400 h 3748999"/>
              <a:gd name="connsiteX67" fmla="*/ 2880330 w 4754828"/>
              <a:gd name="connsiteY67" fmla="*/ 914400 h 3748999"/>
              <a:gd name="connsiteX68" fmla="*/ 1920220 w 4754828"/>
              <a:gd name="connsiteY68" fmla="*/ 0 h 3748999"/>
              <a:gd name="connsiteX69" fmla="*/ 2834610 w 4754828"/>
              <a:gd name="connsiteY69" fmla="*/ 0 h 3748999"/>
              <a:gd name="connsiteX70" fmla="*/ 2834610 w 4754828"/>
              <a:gd name="connsiteY70" fmla="*/ 914400 h 3748999"/>
              <a:gd name="connsiteX71" fmla="*/ 1920220 w 4754828"/>
              <a:gd name="connsiteY71" fmla="*/ 914400 h 3748999"/>
              <a:gd name="connsiteX72" fmla="*/ 960110 w 4754828"/>
              <a:gd name="connsiteY72" fmla="*/ 0 h 3748999"/>
              <a:gd name="connsiteX73" fmla="*/ 1874500 w 4754828"/>
              <a:gd name="connsiteY73" fmla="*/ 0 h 3748999"/>
              <a:gd name="connsiteX74" fmla="*/ 1874500 w 4754828"/>
              <a:gd name="connsiteY74" fmla="*/ 914400 h 3748999"/>
              <a:gd name="connsiteX75" fmla="*/ 960110 w 4754828"/>
              <a:gd name="connsiteY75" fmla="*/ 914400 h 3748999"/>
              <a:gd name="connsiteX76" fmla="*/ 0 w 4754828"/>
              <a:gd name="connsiteY76" fmla="*/ 0 h 3748999"/>
              <a:gd name="connsiteX77" fmla="*/ 914390 w 4754828"/>
              <a:gd name="connsiteY77" fmla="*/ 0 h 3748999"/>
              <a:gd name="connsiteX78" fmla="*/ 914390 w 4754828"/>
              <a:gd name="connsiteY78" fmla="*/ 914400 h 3748999"/>
              <a:gd name="connsiteX79" fmla="*/ 0 w 4754828"/>
              <a:gd name="connsiteY79" fmla="*/ 914400 h 374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754828" h="3748999">
                <a:moveTo>
                  <a:pt x="3840438" y="2834599"/>
                </a:moveTo>
                <a:lnTo>
                  <a:pt x="4754828" y="2834599"/>
                </a:lnTo>
                <a:lnTo>
                  <a:pt x="4754828" y="3748999"/>
                </a:lnTo>
                <a:lnTo>
                  <a:pt x="3840438" y="3748999"/>
                </a:lnTo>
                <a:close/>
                <a:moveTo>
                  <a:pt x="2880330" y="2834599"/>
                </a:moveTo>
                <a:lnTo>
                  <a:pt x="3794720" y="2834599"/>
                </a:lnTo>
                <a:lnTo>
                  <a:pt x="3794720" y="3748999"/>
                </a:lnTo>
                <a:lnTo>
                  <a:pt x="2880330" y="3748999"/>
                </a:lnTo>
                <a:close/>
                <a:moveTo>
                  <a:pt x="1920220" y="2834599"/>
                </a:moveTo>
                <a:lnTo>
                  <a:pt x="2834610" y="2834599"/>
                </a:lnTo>
                <a:lnTo>
                  <a:pt x="2834610" y="3748999"/>
                </a:lnTo>
                <a:lnTo>
                  <a:pt x="1920220" y="3748999"/>
                </a:lnTo>
                <a:close/>
                <a:moveTo>
                  <a:pt x="960110" y="2834599"/>
                </a:moveTo>
                <a:lnTo>
                  <a:pt x="1874500" y="2834599"/>
                </a:lnTo>
                <a:lnTo>
                  <a:pt x="1874500" y="3748999"/>
                </a:lnTo>
                <a:lnTo>
                  <a:pt x="960110" y="3748999"/>
                </a:lnTo>
                <a:close/>
                <a:moveTo>
                  <a:pt x="0" y="2834599"/>
                </a:moveTo>
                <a:lnTo>
                  <a:pt x="914390" y="2834599"/>
                </a:lnTo>
                <a:lnTo>
                  <a:pt x="914390" y="3748999"/>
                </a:lnTo>
                <a:lnTo>
                  <a:pt x="0" y="3748999"/>
                </a:lnTo>
                <a:close/>
                <a:moveTo>
                  <a:pt x="3840438" y="1889732"/>
                </a:moveTo>
                <a:lnTo>
                  <a:pt x="4754828" y="1889732"/>
                </a:lnTo>
                <a:lnTo>
                  <a:pt x="4754828" y="2804132"/>
                </a:lnTo>
                <a:lnTo>
                  <a:pt x="3840438" y="2804132"/>
                </a:lnTo>
                <a:close/>
                <a:moveTo>
                  <a:pt x="2880330" y="1889732"/>
                </a:moveTo>
                <a:lnTo>
                  <a:pt x="3794720" y="1889732"/>
                </a:lnTo>
                <a:lnTo>
                  <a:pt x="3794720" y="2804132"/>
                </a:lnTo>
                <a:lnTo>
                  <a:pt x="2880330" y="2804132"/>
                </a:lnTo>
                <a:close/>
                <a:moveTo>
                  <a:pt x="1920220" y="1889732"/>
                </a:moveTo>
                <a:lnTo>
                  <a:pt x="2834610" y="1889732"/>
                </a:lnTo>
                <a:lnTo>
                  <a:pt x="2834610" y="2804132"/>
                </a:lnTo>
                <a:lnTo>
                  <a:pt x="1920220" y="2804132"/>
                </a:lnTo>
                <a:close/>
                <a:moveTo>
                  <a:pt x="960110" y="1889732"/>
                </a:moveTo>
                <a:lnTo>
                  <a:pt x="1874500" y="1889732"/>
                </a:lnTo>
                <a:lnTo>
                  <a:pt x="1874500" y="2804132"/>
                </a:lnTo>
                <a:lnTo>
                  <a:pt x="960110" y="2804132"/>
                </a:lnTo>
                <a:close/>
                <a:moveTo>
                  <a:pt x="0" y="1889732"/>
                </a:moveTo>
                <a:lnTo>
                  <a:pt x="914390" y="1889732"/>
                </a:lnTo>
                <a:lnTo>
                  <a:pt x="914390" y="2804132"/>
                </a:lnTo>
                <a:lnTo>
                  <a:pt x="0" y="2804132"/>
                </a:lnTo>
                <a:close/>
                <a:moveTo>
                  <a:pt x="3840438" y="944866"/>
                </a:moveTo>
                <a:lnTo>
                  <a:pt x="4754828" y="944866"/>
                </a:lnTo>
                <a:lnTo>
                  <a:pt x="4754828" y="1859266"/>
                </a:lnTo>
                <a:lnTo>
                  <a:pt x="3840438" y="1859266"/>
                </a:lnTo>
                <a:close/>
                <a:moveTo>
                  <a:pt x="2880330" y="944866"/>
                </a:moveTo>
                <a:lnTo>
                  <a:pt x="3794720" y="944866"/>
                </a:lnTo>
                <a:lnTo>
                  <a:pt x="3794720" y="1859266"/>
                </a:lnTo>
                <a:lnTo>
                  <a:pt x="2880330" y="1859266"/>
                </a:lnTo>
                <a:close/>
                <a:moveTo>
                  <a:pt x="1920220" y="944866"/>
                </a:moveTo>
                <a:lnTo>
                  <a:pt x="2834610" y="944866"/>
                </a:lnTo>
                <a:lnTo>
                  <a:pt x="2834610" y="1859266"/>
                </a:lnTo>
                <a:lnTo>
                  <a:pt x="1920220" y="1859266"/>
                </a:lnTo>
                <a:close/>
                <a:moveTo>
                  <a:pt x="960110" y="944866"/>
                </a:moveTo>
                <a:lnTo>
                  <a:pt x="1874500" y="944866"/>
                </a:lnTo>
                <a:lnTo>
                  <a:pt x="1874500" y="1859266"/>
                </a:lnTo>
                <a:lnTo>
                  <a:pt x="960110" y="1859266"/>
                </a:lnTo>
                <a:close/>
                <a:moveTo>
                  <a:pt x="0" y="944866"/>
                </a:moveTo>
                <a:lnTo>
                  <a:pt x="914390" y="944866"/>
                </a:lnTo>
                <a:lnTo>
                  <a:pt x="914390" y="1859266"/>
                </a:lnTo>
                <a:lnTo>
                  <a:pt x="0" y="1859266"/>
                </a:lnTo>
                <a:close/>
                <a:moveTo>
                  <a:pt x="3840438" y="0"/>
                </a:moveTo>
                <a:lnTo>
                  <a:pt x="4754828" y="0"/>
                </a:lnTo>
                <a:lnTo>
                  <a:pt x="4754828" y="914400"/>
                </a:lnTo>
                <a:lnTo>
                  <a:pt x="3840438" y="914400"/>
                </a:lnTo>
                <a:close/>
                <a:moveTo>
                  <a:pt x="2880330" y="0"/>
                </a:moveTo>
                <a:lnTo>
                  <a:pt x="3794720" y="0"/>
                </a:lnTo>
                <a:lnTo>
                  <a:pt x="3794720" y="914400"/>
                </a:lnTo>
                <a:lnTo>
                  <a:pt x="2880330" y="914400"/>
                </a:lnTo>
                <a:close/>
                <a:moveTo>
                  <a:pt x="1920220" y="0"/>
                </a:moveTo>
                <a:lnTo>
                  <a:pt x="2834610" y="0"/>
                </a:lnTo>
                <a:lnTo>
                  <a:pt x="2834610" y="914400"/>
                </a:lnTo>
                <a:lnTo>
                  <a:pt x="1920220" y="914400"/>
                </a:lnTo>
                <a:close/>
                <a:moveTo>
                  <a:pt x="960110" y="0"/>
                </a:moveTo>
                <a:lnTo>
                  <a:pt x="1874500" y="0"/>
                </a:lnTo>
                <a:lnTo>
                  <a:pt x="1874500" y="914400"/>
                </a:lnTo>
                <a:lnTo>
                  <a:pt x="960110" y="914400"/>
                </a:lnTo>
                <a:close/>
                <a:moveTo>
                  <a:pt x="0" y="0"/>
                </a:moveTo>
                <a:lnTo>
                  <a:pt x="914390" y="0"/>
                </a:lnTo>
                <a:lnTo>
                  <a:pt x="914390" y="914400"/>
                </a:lnTo>
                <a:lnTo>
                  <a:pt x="0" y="914400"/>
                </a:lnTo>
                <a:close/>
              </a:path>
            </a:pathLst>
          </a:custGeom>
          <a:solidFill>
            <a:schemeClr val="tx2">
              <a:lumMod val="95000"/>
            </a:schemeClr>
          </a:solidFill>
          <a:ln w="6350">
            <a:noFill/>
          </a:ln>
        </p:spPr>
        <p:txBody>
          <a:bodyPr wrap="square" anchor="ctr" anchorCtr="0">
            <a:noAutofit/>
          </a:bodyPr>
          <a:lstStyle>
            <a:lvl1pPr algn="ctr">
              <a:defRPr/>
            </a:lvl1pPr>
          </a:lstStyle>
          <a:p>
            <a:r>
              <a:rPr lang="en-US" dirty="0"/>
              <a:t>Click icon to add picture</a:t>
            </a:r>
          </a:p>
        </p:txBody>
      </p:sp>
      <p:sp>
        <p:nvSpPr>
          <p:cNvPr id="28" name="Picture Placeholder 27"/>
          <p:cNvSpPr>
            <a:spLocks noGrp="1"/>
          </p:cNvSpPr>
          <p:nvPr>
            <p:ph type="pic" sz="quarter" idx="14"/>
          </p:nvPr>
        </p:nvSpPr>
        <p:spPr>
          <a:xfrm>
            <a:off x="12298595" y="6103568"/>
            <a:ext cx="4663440" cy="2743200"/>
          </a:xfrm>
          <a:custGeom>
            <a:avLst/>
            <a:gdLst>
              <a:gd name="connsiteX0" fmla="*/ 3840438 w 4754828"/>
              <a:gd name="connsiteY0" fmla="*/ 2834599 h 3748999"/>
              <a:gd name="connsiteX1" fmla="*/ 4754828 w 4754828"/>
              <a:gd name="connsiteY1" fmla="*/ 2834599 h 3748999"/>
              <a:gd name="connsiteX2" fmla="*/ 4754828 w 4754828"/>
              <a:gd name="connsiteY2" fmla="*/ 3748999 h 3748999"/>
              <a:gd name="connsiteX3" fmla="*/ 3840438 w 4754828"/>
              <a:gd name="connsiteY3" fmla="*/ 3748999 h 3748999"/>
              <a:gd name="connsiteX4" fmla="*/ 2880330 w 4754828"/>
              <a:gd name="connsiteY4" fmla="*/ 2834599 h 3748999"/>
              <a:gd name="connsiteX5" fmla="*/ 3794720 w 4754828"/>
              <a:gd name="connsiteY5" fmla="*/ 2834599 h 3748999"/>
              <a:gd name="connsiteX6" fmla="*/ 3794720 w 4754828"/>
              <a:gd name="connsiteY6" fmla="*/ 3748999 h 3748999"/>
              <a:gd name="connsiteX7" fmla="*/ 2880330 w 4754828"/>
              <a:gd name="connsiteY7" fmla="*/ 3748999 h 3748999"/>
              <a:gd name="connsiteX8" fmla="*/ 1920220 w 4754828"/>
              <a:gd name="connsiteY8" fmla="*/ 2834599 h 3748999"/>
              <a:gd name="connsiteX9" fmla="*/ 2834610 w 4754828"/>
              <a:gd name="connsiteY9" fmla="*/ 2834599 h 3748999"/>
              <a:gd name="connsiteX10" fmla="*/ 2834610 w 4754828"/>
              <a:gd name="connsiteY10" fmla="*/ 3748999 h 3748999"/>
              <a:gd name="connsiteX11" fmla="*/ 1920220 w 4754828"/>
              <a:gd name="connsiteY11" fmla="*/ 3748999 h 3748999"/>
              <a:gd name="connsiteX12" fmla="*/ 960110 w 4754828"/>
              <a:gd name="connsiteY12" fmla="*/ 2834599 h 3748999"/>
              <a:gd name="connsiteX13" fmla="*/ 1874500 w 4754828"/>
              <a:gd name="connsiteY13" fmla="*/ 2834599 h 3748999"/>
              <a:gd name="connsiteX14" fmla="*/ 1874500 w 4754828"/>
              <a:gd name="connsiteY14" fmla="*/ 3748999 h 3748999"/>
              <a:gd name="connsiteX15" fmla="*/ 960110 w 4754828"/>
              <a:gd name="connsiteY15" fmla="*/ 3748999 h 3748999"/>
              <a:gd name="connsiteX16" fmla="*/ 0 w 4754828"/>
              <a:gd name="connsiteY16" fmla="*/ 2834599 h 3748999"/>
              <a:gd name="connsiteX17" fmla="*/ 914390 w 4754828"/>
              <a:gd name="connsiteY17" fmla="*/ 2834599 h 3748999"/>
              <a:gd name="connsiteX18" fmla="*/ 914390 w 4754828"/>
              <a:gd name="connsiteY18" fmla="*/ 3748999 h 3748999"/>
              <a:gd name="connsiteX19" fmla="*/ 0 w 4754828"/>
              <a:gd name="connsiteY19" fmla="*/ 3748999 h 3748999"/>
              <a:gd name="connsiteX20" fmla="*/ 3840438 w 4754828"/>
              <a:gd name="connsiteY20" fmla="*/ 1889732 h 3748999"/>
              <a:gd name="connsiteX21" fmla="*/ 4754828 w 4754828"/>
              <a:gd name="connsiteY21" fmla="*/ 1889732 h 3748999"/>
              <a:gd name="connsiteX22" fmla="*/ 4754828 w 4754828"/>
              <a:gd name="connsiteY22" fmla="*/ 2804132 h 3748999"/>
              <a:gd name="connsiteX23" fmla="*/ 3840438 w 4754828"/>
              <a:gd name="connsiteY23" fmla="*/ 2804132 h 3748999"/>
              <a:gd name="connsiteX24" fmla="*/ 2880330 w 4754828"/>
              <a:gd name="connsiteY24" fmla="*/ 1889732 h 3748999"/>
              <a:gd name="connsiteX25" fmla="*/ 3794720 w 4754828"/>
              <a:gd name="connsiteY25" fmla="*/ 1889732 h 3748999"/>
              <a:gd name="connsiteX26" fmla="*/ 3794720 w 4754828"/>
              <a:gd name="connsiteY26" fmla="*/ 2804132 h 3748999"/>
              <a:gd name="connsiteX27" fmla="*/ 2880330 w 4754828"/>
              <a:gd name="connsiteY27" fmla="*/ 2804132 h 3748999"/>
              <a:gd name="connsiteX28" fmla="*/ 1920220 w 4754828"/>
              <a:gd name="connsiteY28" fmla="*/ 1889732 h 3748999"/>
              <a:gd name="connsiteX29" fmla="*/ 2834610 w 4754828"/>
              <a:gd name="connsiteY29" fmla="*/ 1889732 h 3748999"/>
              <a:gd name="connsiteX30" fmla="*/ 2834610 w 4754828"/>
              <a:gd name="connsiteY30" fmla="*/ 2804132 h 3748999"/>
              <a:gd name="connsiteX31" fmla="*/ 1920220 w 4754828"/>
              <a:gd name="connsiteY31" fmla="*/ 2804132 h 3748999"/>
              <a:gd name="connsiteX32" fmla="*/ 960110 w 4754828"/>
              <a:gd name="connsiteY32" fmla="*/ 1889732 h 3748999"/>
              <a:gd name="connsiteX33" fmla="*/ 1874500 w 4754828"/>
              <a:gd name="connsiteY33" fmla="*/ 1889732 h 3748999"/>
              <a:gd name="connsiteX34" fmla="*/ 1874500 w 4754828"/>
              <a:gd name="connsiteY34" fmla="*/ 2804132 h 3748999"/>
              <a:gd name="connsiteX35" fmla="*/ 960110 w 4754828"/>
              <a:gd name="connsiteY35" fmla="*/ 2804132 h 3748999"/>
              <a:gd name="connsiteX36" fmla="*/ 0 w 4754828"/>
              <a:gd name="connsiteY36" fmla="*/ 1889732 h 3748999"/>
              <a:gd name="connsiteX37" fmla="*/ 914390 w 4754828"/>
              <a:gd name="connsiteY37" fmla="*/ 1889732 h 3748999"/>
              <a:gd name="connsiteX38" fmla="*/ 914390 w 4754828"/>
              <a:gd name="connsiteY38" fmla="*/ 2804132 h 3748999"/>
              <a:gd name="connsiteX39" fmla="*/ 0 w 4754828"/>
              <a:gd name="connsiteY39" fmla="*/ 2804132 h 3748999"/>
              <a:gd name="connsiteX40" fmla="*/ 3840438 w 4754828"/>
              <a:gd name="connsiteY40" fmla="*/ 944866 h 3748999"/>
              <a:gd name="connsiteX41" fmla="*/ 4754828 w 4754828"/>
              <a:gd name="connsiteY41" fmla="*/ 944866 h 3748999"/>
              <a:gd name="connsiteX42" fmla="*/ 4754828 w 4754828"/>
              <a:gd name="connsiteY42" fmla="*/ 1859266 h 3748999"/>
              <a:gd name="connsiteX43" fmla="*/ 3840438 w 4754828"/>
              <a:gd name="connsiteY43" fmla="*/ 1859266 h 3748999"/>
              <a:gd name="connsiteX44" fmla="*/ 2880330 w 4754828"/>
              <a:gd name="connsiteY44" fmla="*/ 944866 h 3748999"/>
              <a:gd name="connsiteX45" fmla="*/ 3794720 w 4754828"/>
              <a:gd name="connsiteY45" fmla="*/ 944866 h 3748999"/>
              <a:gd name="connsiteX46" fmla="*/ 3794720 w 4754828"/>
              <a:gd name="connsiteY46" fmla="*/ 1859266 h 3748999"/>
              <a:gd name="connsiteX47" fmla="*/ 2880330 w 4754828"/>
              <a:gd name="connsiteY47" fmla="*/ 1859266 h 3748999"/>
              <a:gd name="connsiteX48" fmla="*/ 1920220 w 4754828"/>
              <a:gd name="connsiteY48" fmla="*/ 944866 h 3748999"/>
              <a:gd name="connsiteX49" fmla="*/ 2834610 w 4754828"/>
              <a:gd name="connsiteY49" fmla="*/ 944866 h 3748999"/>
              <a:gd name="connsiteX50" fmla="*/ 2834610 w 4754828"/>
              <a:gd name="connsiteY50" fmla="*/ 1859266 h 3748999"/>
              <a:gd name="connsiteX51" fmla="*/ 1920220 w 4754828"/>
              <a:gd name="connsiteY51" fmla="*/ 1859266 h 3748999"/>
              <a:gd name="connsiteX52" fmla="*/ 960110 w 4754828"/>
              <a:gd name="connsiteY52" fmla="*/ 944866 h 3748999"/>
              <a:gd name="connsiteX53" fmla="*/ 1874500 w 4754828"/>
              <a:gd name="connsiteY53" fmla="*/ 944866 h 3748999"/>
              <a:gd name="connsiteX54" fmla="*/ 1874500 w 4754828"/>
              <a:gd name="connsiteY54" fmla="*/ 1859266 h 3748999"/>
              <a:gd name="connsiteX55" fmla="*/ 960110 w 4754828"/>
              <a:gd name="connsiteY55" fmla="*/ 1859266 h 3748999"/>
              <a:gd name="connsiteX56" fmla="*/ 0 w 4754828"/>
              <a:gd name="connsiteY56" fmla="*/ 944866 h 3748999"/>
              <a:gd name="connsiteX57" fmla="*/ 914390 w 4754828"/>
              <a:gd name="connsiteY57" fmla="*/ 944866 h 3748999"/>
              <a:gd name="connsiteX58" fmla="*/ 914390 w 4754828"/>
              <a:gd name="connsiteY58" fmla="*/ 1859266 h 3748999"/>
              <a:gd name="connsiteX59" fmla="*/ 0 w 4754828"/>
              <a:gd name="connsiteY59" fmla="*/ 1859266 h 3748999"/>
              <a:gd name="connsiteX60" fmla="*/ 3840438 w 4754828"/>
              <a:gd name="connsiteY60" fmla="*/ 0 h 3748999"/>
              <a:gd name="connsiteX61" fmla="*/ 4754828 w 4754828"/>
              <a:gd name="connsiteY61" fmla="*/ 0 h 3748999"/>
              <a:gd name="connsiteX62" fmla="*/ 4754828 w 4754828"/>
              <a:gd name="connsiteY62" fmla="*/ 914400 h 3748999"/>
              <a:gd name="connsiteX63" fmla="*/ 3840438 w 4754828"/>
              <a:gd name="connsiteY63" fmla="*/ 914400 h 3748999"/>
              <a:gd name="connsiteX64" fmla="*/ 2880330 w 4754828"/>
              <a:gd name="connsiteY64" fmla="*/ 0 h 3748999"/>
              <a:gd name="connsiteX65" fmla="*/ 3794720 w 4754828"/>
              <a:gd name="connsiteY65" fmla="*/ 0 h 3748999"/>
              <a:gd name="connsiteX66" fmla="*/ 3794720 w 4754828"/>
              <a:gd name="connsiteY66" fmla="*/ 914400 h 3748999"/>
              <a:gd name="connsiteX67" fmla="*/ 2880330 w 4754828"/>
              <a:gd name="connsiteY67" fmla="*/ 914400 h 3748999"/>
              <a:gd name="connsiteX68" fmla="*/ 1920220 w 4754828"/>
              <a:gd name="connsiteY68" fmla="*/ 0 h 3748999"/>
              <a:gd name="connsiteX69" fmla="*/ 2834610 w 4754828"/>
              <a:gd name="connsiteY69" fmla="*/ 0 h 3748999"/>
              <a:gd name="connsiteX70" fmla="*/ 2834610 w 4754828"/>
              <a:gd name="connsiteY70" fmla="*/ 914400 h 3748999"/>
              <a:gd name="connsiteX71" fmla="*/ 1920220 w 4754828"/>
              <a:gd name="connsiteY71" fmla="*/ 914400 h 3748999"/>
              <a:gd name="connsiteX72" fmla="*/ 960110 w 4754828"/>
              <a:gd name="connsiteY72" fmla="*/ 0 h 3748999"/>
              <a:gd name="connsiteX73" fmla="*/ 1874500 w 4754828"/>
              <a:gd name="connsiteY73" fmla="*/ 0 h 3748999"/>
              <a:gd name="connsiteX74" fmla="*/ 1874500 w 4754828"/>
              <a:gd name="connsiteY74" fmla="*/ 914400 h 3748999"/>
              <a:gd name="connsiteX75" fmla="*/ 960110 w 4754828"/>
              <a:gd name="connsiteY75" fmla="*/ 914400 h 3748999"/>
              <a:gd name="connsiteX76" fmla="*/ 0 w 4754828"/>
              <a:gd name="connsiteY76" fmla="*/ 0 h 3748999"/>
              <a:gd name="connsiteX77" fmla="*/ 914390 w 4754828"/>
              <a:gd name="connsiteY77" fmla="*/ 0 h 3748999"/>
              <a:gd name="connsiteX78" fmla="*/ 914390 w 4754828"/>
              <a:gd name="connsiteY78" fmla="*/ 914400 h 3748999"/>
              <a:gd name="connsiteX79" fmla="*/ 0 w 4754828"/>
              <a:gd name="connsiteY79" fmla="*/ 914400 h 374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754828" h="3748999">
                <a:moveTo>
                  <a:pt x="3840438" y="2834599"/>
                </a:moveTo>
                <a:lnTo>
                  <a:pt x="4754828" y="2834599"/>
                </a:lnTo>
                <a:lnTo>
                  <a:pt x="4754828" y="3748999"/>
                </a:lnTo>
                <a:lnTo>
                  <a:pt x="3840438" y="3748999"/>
                </a:lnTo>
                <a:close/>
                <a:moveTo>
                  <a:pt x="2880330" y="2834599"/>
                </a:moveTo>
                <a:lnTo>
                  <a:pt x="3794720" y="2834599"/>
                </a:lnTo>
                <a:lnTo>
                  <a:pt x="3794720" y="3748999"/>
                </a:lnTo>
                <a:lnTo>
                  <a:pt x="2880330" y="3748999"/>
                </a:lnTo>
                <a:close/>
                <a:moveTo>
                  <a:pt x="1920220" y="2834599"/>
                </a:moveTo>
                <a:lnTo>
                  <a:pt x="2834610" y="2834599"/>
                </a:lnTo>
                <a:lnTo>
                  <a:pt x="2834610" y="3748999"/>
                </a:lnTo>
                <a:lnTo>
                  <a:pt x="1920220" y="3748999"/>
                </a:lnTo>
                <a:close/>
                <a:moveTo>
                  <a:pt x="960110" y="2834599"/>
                </a:moveTo>
                <a:lnTo>
                  <a:pt x="1874500" y="2834599"/>
                </a:lnTo>
                <a:lnTo>
                  <a:pt x="1874500" y="3748999"/>
                </a:lnTo>
                <a:lnTo>
                  <a:pt x="960110" y="3748999"/>
                </a:lnTo>
                <a:close/>
                <a:moveTo>
                  <a:pt x="0" y="2834599"/>
                </a:moveTo>
                <a:lnTo>
                  <a:pt x="914390" y="2834599"/>
                </a:lnTo>
                <a:lnTo>
                  <a:pt x="914390" y="3748999"/>
                </a:lnTo>
                <a:lnTo>
                  <a:pt x="0" y="3748999"/>
                </a:lnTo>
                <a:close/>
                <a:moveTo>
                  <a:pt x="3840438" y="1889732"/>
                </a:moveTo>
                <a:lnTo>
                  <a:pt x="4754828" y="1889732"/>
                </a:lnTo>
                <a:lnTo>
                  <a:pt x="4754828" y="2804132"/>
                </a:lnTo>
                <a:lnTo>
                  <a:pt x="3840438" y="2804132"/>
                </a:lnTo>
                <a:close/>
                <a:moveTo>
                  <a:pt x="2880330" y="1889732"/>
                </a:moveTo>
                <a:lnTo>
                  <a:pt x="3794720" y="1889732"/>
                </a:lnTo>
                <a:lnTo>
                  <a:pt x="3794720" y="2804132"/>
                </a:lnTo>
                <a:lnTo>
                  <a:pt x="2880330" y="2804132"/>
                </a:lnTo>
                <a:close/>
                <a:moveTo>
                  <a:pt x="1920220" y="1889732"/>
                </a:moveTo>
                <a:lnTo>
                  <a:pt x="2834610" y="1889732"/>
                </a:lnTo>
                <a:lnTo>
                  <a:pt x="2834610" y="2804132"/>
                </a:lnTo>
                <a:lnTo>
                  <a:pt x="1920220" y="2804132"/>
                </a:lnTo>
                <a:close/>
                <a:moveTo>
                  <a:pt x="960110" y="1889732"/>
                </a:moveTo>
                <a:lnTo>
                  <a:pt x="1874500" y="1889732"/>
                </a:lnTo>
                <a:lnTo>
                  <a:pt x="1874500" y="2804132"/>
                </a:lnTo>
                <a:lnTo>
                  <a:pt x="960110" y="2804132"/>
                </a:lnTo>
                <a:close/>
                <a:moveTo>
                  <a:pt x="0" y="1889732"/>
                </a:moveTo>
                <a:lnTo>
                  <a:pt x="914390" y="1889732"/>
                </a:lnTo>
                <a:lnTo>
                  <a:pt x="914390" y="2804132"/>
                </a:lnTo>
                <a:lnTo>
                  <a:pt x="0" y="2804132"/>
                </a:lnTo>
                <a:close/>
                <a:moveTo>
                  <a:pt x="3840438" y="944866"/>
                </a:moveTo>
                <a:lnTo>
                  <a:pt x="4754828" y="944866"/>
                </a:lnTo>
                <a:lnTo>
                  <a:pt x="4754828" y="1859266"/>
                </a:lnTo>
                <a:lnTo>
                  <a:pt x="3840438" y="1859266"/>
                </a:lnTo>
                <a:close/>
                <a:moveTo>
                  <a:pt x="2880330" y="944866"/>
                </a:moveTo>
                <a:lnTo>
                  <a:pt x="3794720" y="944866"/>
                </a:lnTo>
                <a:lnTo>
                  <a:pt x="3794720" y="1859266"/>
                </a:lnTo>
                <a:lnTo>
                  <a:pt x="2880330" y="1859266"/>
                </a:lnTo>
                <a:close/>
                <a:moveTo>
                  <a:pt x="1920220" y="944866"/>
                </a:moveTo>
                <a:lnTo>
                  <a:pt x="2834610" y="944866"/>
                </a:lnTo>
                <a:lnTo>
                  <a:pt x="2834610" y="1859266"/>
                </a:lnTo>
                <a:lnTo>
                  <a:pt x="1920220" y="1859266"/>
                </a:lnTo>
                <a:close/>
                <a:moveTo>
                  <a:pt x="960110" y="944866"/>
                </a:moveTo>
                <a:lnTo>
                  <a:pt x="1874500" y="944866"/>
                </a:lnTo>
                <a:lnTo>
                  <a:pt x="1874500" y="1859266"/>
                </a:lnTo>
                <a:lnTo>
                  <a:pt x="960110" y="1859266"/>
                </a:lnTo>
                <a:close/>
                <a:moveTo>
                  <a:pt x="0" y="944866"/>
                </a:moveTo>
                <a:lnTo>
                  <a:pt x="914390" y="944866"/>
                </a:lnTo>
                <a:lnTo>
                  <a:pt x="914390" y="1859266"/>
                </a:lnTo>
                <a:lnTo>
                  <a:pt x="0" y="1859266"/>
                </a:lnTo>
                <a:close/>
                <a:moveTo>
                  <a:pt x="3840438" y="0"/>
                </a:moveTo>
                <a:lnTo>
                  <a:pt x="4754828" y="0"/>
                </a:lnTo>
                <a:lnTo>
                  <a:pt x="4754828" y="914400"/>
                </a:lnTo>
                <a:lnTo>
                  <a:pt x="3840438" y="914400"/>
                </a:lnTo>
                <a:close/>
                <a:moveTo>
                  <a:pt x="2880330" y="0"/>
                </a:moveTo>
                <a:lnTo>
                  <a:pt x="3794720" y="0"/>
                </a:lnTo>
                <a:lnTo>
                  <a:pt x="3794720" y="914400"/>
                </a:lnTo>
                <a:lnTo>
                  <a:pt x="2880330" y="914400"/>
                </a:lnTo>
                <a:close/>
                <a:moveTo>
                  <a:pt x="1920220" y="0"/>
                </a:moveTo>
                <a:lnTo>
                  <a:pt x="2834610" y="0"/>
                </a:lnTo>
                <a:lnTo>
                  <a:pt x="2834610" y="914400"/>
                </a:lnTo>
                <a:lnTo>
                  <a:pt x="1920220" y="914400"/>
                </a:lnTo>
                <a:close/>
                <a:moveTo>
                  <a:pt x="960110" y="0"/>
                </a:moveTo>
                <a:lnTo>
                  <a:pt x="1874500" y="0"/>
                </a:lnTo>
                <a:lnTo>
                  <a:pt x="1874500" y="914400"/>
                </a:lnTo>
                <a:lnTo>
                  <a:pt x="960110" y="914400"/>
                </a:lnTo>
                <a:close/>
                <a:moveTo>
                  <a:pt x="0" y="0"/>
                </a:moveTo>
                <a:lnTo>
                  <a:pt x="914390" y="0"/>
                </a:lnTo>
                <a:lnTo>
                  <a:pt x="914390" y="914400"/>
                </a:lnTo>
                <a:lnTo>
                  <a:pt x="0" y="914400"/>
                </a:lnTo>
                <a:close/>
              </a:path>
            </a:pathLst>
          </a:custGeom>
          <a:solidFill>
            <a:schemeClr val="tx2">
              <a:lumMod val="95000"/>
            </a:schemeClr>
          </a:solidFill>
          <a:ln w="6350">
            <a:noFill/>
          </a:ln>
        </p:spPr>
        <p:txBody>
          <a:bodyPr wrap="square" anchor="ctr" anchorCtr="0">
            <a:noAutofit/>
          </a:bodyPr>
          <a:lstStyle>
            <a:lvl1pPr algn="ctr">
              <a:defRPr/>
            </a:lvl1pPr>
          </a:lstStyle>
          <a:p>
            <a:r>
              <a:rPr lang="en-US" dirty="0"/>
              <a:t>Click icon to add picture</a:t>
            </a:r>
          </a:p>
        </p:txBody>
      </p:sp>
      <p:sp>
        <p:nvSpPr>
          <p:cNvPr id="29" name="Picture Placeholder 28"/>
          <p:cNvSpPr>
            <a:spLocks noGrp="1"/>
          </p:cNvSpPr>
          <p:nvPr>
            <p:ph type="pic" sz="quarter" idx="15"/>
          </p:nvPr>
        </p:nvSpPr>
        <p:spPr>
          <a:xfrm>
            <a:off x="6675147" y="2400318"/>
            <a:ext cx="4937760" cy="2743200"/>
          </a:xfrm>
          <a:custGeom>
            <a:avLst/>
            <a:gdLst>
              <a:gd name="connsiteX0" fmla="*/ 3840438 w 4754828"/>
              <a:gd name="connsiteY0" fmla="*/ 2834599 h 3748999"/>
              <a:gd name="connsiteX1" fmla="*/ 4754828 w 4754828"/>
              <a:gd name="connsiteY1" fmla="*/ 2834599 h 3748999"/>
              <a:gd name="connsiteX2" fmla="*/ 4754828 w 4754828"/>
              <a:gd name="connsiteY2" fmla="*/ 3748999 h 3748999"/>
              <a:gd name="connsiteX3" fmla="*/ 3840438 w 4754828"/>
              <a:gd name="connsiteY3" fmla="*/ 3748999 h 3748999"/>
              <a:gd name="connsiteX4" fmla="*/ 2880330 w 4754828"/>
              <a:gd name="connsiteY4" fmla="*/ 2834599 h 3748999"/>
              <a:gd name="connsiteX5" fmla="*/ 3794720 w 4754828"/>
              <a:gd name="connsiteY5" fmla="*/ 2834599 h 3748999"/>
              <a:gd name="connsiteX6" fmla="*/ 3794720 w 4754828"/>
              <a:gd name="connsiteY6" fmla="*/ 3748999 h 3748999"/>
              <a:gd name="connsiteX7" fmla="*/ 2880330 w 4754828"/>
              <a:gd name="connsiteY7" fmla="*/ 3748999 h 3748999"/>
              <a:gd name="connsiteX8" fmla="*/ 1920220 w 4754828"/>
              <a:gd name="connsiteY8" fmla="*/ 2834599 h 3748999"/>
              <a:gd name="connsiteX9" fmla="*/ 2834610 w 4754828"/>
              <a:gd name="connsiteY9" fmla="*/ 2834599 h 3748999"/>
              <a:gd name="connsiteX10" fmla="*/ 2834610 w 4754828"/>
              <a:gd name="connsiteY10" fmla="*/ 3748999 h 3748999"/>
              <a:gd name="connsiteX11" fmla="*/ 1920220 w 4754828"/>
              <a:gd name="connsiteY11" fmla="*/ 3748999 h 3748999"/>
              <a:gd name="connsiteX12" fmla="*/ 960110 w 4754828"/>
              <a:gd name="connsiteY12" fmla="*/ 2834599 h 3748999"/>
              <a:gd name="connsiteX13" fmla="*/ 1874500 w 4754828"/>
              <a:gd name="connsiteY13" fmla="*/ 2834599 h 3748999"/>
              <a:gd name="connsiteX14" fmla="*/ 1874500 w 4754828"/>
              <a:gd name="connsiteY14" fmla="*/ 3748999 h 3748999"/>
              <a:gd name="connsiteX15" fmla="*/ 960110 w 4754828"/>
              <a:gd name="connsiteY15" fmla="*/ 3748999 h 3748999"/>
              <a:gd name="connsiteX16" fmla="*/ 0 w 4754828"/>
              <a:gd name="connsiteY16" fmla="*/ 2834599 h 3748999"/>
              <a:gd name="connsiteX17" fmla="*/ 914390 w 4754828"/>
              <a:gd name="connsiteY17" fmla="*/ 2834599 h 3748999"/>
              <a:gd name="connsiteX18" fmla="*/ 914390 w 4754828"/>
              <a:gd name="connsiteY18" fmla="*/ 3748999 h 3748999"/>
              <a:gd name="connsiteX19" fmla="*/ 0 w 4754828"/>
              <a:gd name="connsiteY19" fmla="*/ 3748999 h 3748999"/>
              <a:gd name="connsiteX20" fmla="*/ 3840438 w 4754828"/>
              <a:gd name="connsiteY20" fmla="*/ 1889732 h 3748999"/>
              <a:gd name="connsiteX21" fmla="*/ 4754828 w 4754828"/>
              <a:gd name="connsiteY21" fmla="*/ 1889732 h 3748999"/>
              <a:gd name="connsiteX22" fmla="*/ 4754828 w 4754828"/>
              <a:gd name="connsiteY22" fmla="*/ 2804132 h 3748999"/>
              <a:gd name="connsiteX23" fmla="*/ 3840438 w 4754828"/>
              <a:gd name="connsiteY23" fmla="*/ 2804132 h 3748999"/>
              <a:gd name="connsiteX24" fmla="*/ 2880330 w 4754828"/>
              <a:gd name="connsiteY24" fmla="*/ 1889732 h 3748999"/>
              <a:gd name="connsiteX25" fmla="*/ 3794720 w 4754828"/>
              <a:gd name="connsiteY25" fmla="*/ 1889732 h 3748999"/>
              <a:gd name="connsiteX26" fmla="*/ 3794720 w 4754828"/>
              <a:gd name="connsiteY26" fmla="*/ 2804132 h 3748999"/>
              <a:gd name="connsiteX27" fmla="*/ 2880330 w 4754828"/>
              <a:gd name="connsiteY27" fmla="*/ 2804132 h 3748999"/>
              <a:gd name="connsiteX28" fmla="*/ 1920220 w 4754828"/>
              <a:gd name="connsiteY28" fmla="*/ 1889732 h 3748999"/>
              <a:gd name="connsiteX29" fmla="*/ 2834610 w 4754828"/>
              <a:gd name="connsiteY29" fmla="*/ 1889732 h 3748999"/>
              <a:gd name="connsiteX30" fmla="*/ 2834610 w 4754828"/>
              <a:gd name="connsiteY30" fmla="*/ 2804132 h 3748999"/>
              <a:gd name="connsiteX31" fmla="*/ 1920220 w 4754828"/>
              <a:gd name="connsiteY31" fmla="*/ 2804132 h 3748999"/>
              <a:gd name="connsiteX32" fmla="*/ 960110 w 4754828"/>
              <a:gd name="connsiteY32" fmla="*/ 1889732 h 3748999"/>
              <a:gd name="connsiteX33" fmla="*/ 1874500 w 4754828"/>
              <a:gd name="connsiteY33" fmla="*/ 1889732 h 3748999"/>
              <a:gd name="connsiteX34" fmla="*/ 1874500 w 4754828"/>
              <a:gd name="connsiteY34" fmla="*/ 2804132 h 3748999"/>
              <a:gd name="connsiteX35" fmla="*/ 960110 w 4754828"/>
              <a:gd name="connsiteY35" fmla="*/ 2804132 h 3748999"/>
              <a:gd name="connsiteX36" fmla="*/ 0 w 4754828"/>
              <a:gd name="connsiteY36" fmla="*/ 1889732 h 3748999"/>
              <a:gd name="connsiteX37" fmla="*/ 914390 w 4754828"/>
              <a:gd name="connsiteY37" fmla="*/ 1889732 h 3748999"/>
              <a:gd name="connsiteX38" fmla="*/ 914390 w 4754828"/>
              <a:gd name="connsiteY38" fmla="*/ 2804132 h 3748999"/>
              <a:gd name="connsiteX39" fmla="*/ 0 w 4754828"/>
              <a:gd name="connsiteY39" fmla="*/ 2804132 h 3748999"/>
              <a:gd name="connsiteX40" fmla="*/ 3840438 w 4754828"/>
              <a:gd name="connsiteY40" fmla="*/ 944866 h 3748999"/>
              <a:gd name="connsiteX41" fmla="*/ 4754828 w 4754828"/>
              <a:gd name="connsiteY41" fmla="*/ 944866 h 3748999"/>
              <a:gd name="connsiteX42" fmla="*/ 4754828 w 4754828"/>
              <a:gd name="connsiteY42" fmla="*/ 1859266 h 3748999"/>
              <a:gd name="connsiteX43" fmla="*/ 3840438 w 4754828"/>
              <a:gd name="connsiteY43" fmla="*/ 1859266 h 3748999"/>
              <a:gd name="connsiteX44" fmla="*/ 2880330 w 4754828"/>
              <a:gd name="connsiteY44" fmla="*/ 944866 h 3748999"/>
              <a:gd name="connsiteX45" fmla="*/ 3794720 w 4754828"/>
              <a:gd name="connsiteY45" fmla="*/ 944866 h 3748999"/>
              <a:gd name="connsiteX46" fmla="*/ 3794720 w 4754828"/>
              <a:gd name="connsiteY46" fmla="*/ 1859266 h 3748999"/>
              <a:gd name="connsiteX47" fmla="*/ 2880330 w 4754828"/>
              <a:gd name="connsiteY47" fmla="*/ 1859266 h 3748999"/>
              <a:gd name="connsiteX48" fmla="*/ 1920220 w 4754828"/>
              <a:gd name="connsiteY48" fmla="*/ 944866 h 3748999"/>
              <a:gd name="connsiteX49" fmla="*/ 2834610 w 4754828"/>
              <a:gd name="connsiteY49" fmla="*/ 944866 h 3748999"/>
              <a:gd name="connsiteX50" fmla="*/ 2834610 w 4754828"/>
              <a:gd name="connsiteY50" fmla="*/ 1859266 h 3748999"/>
              <a:gd name="connsiteX51" fmla="*/ 1920220 w 4754828"/>
              <a:gd name="connsiteY51" fmla="*/ 1859266 h 3748999"/>
              <a:gd name="connsiteX52" fmla="*/ 960110 w 4754828"/>
              <a:gd name="connsiteY52" fmla="*/ 944866 h 3748999"/>
              <a:gd name="connsiteX53" fmla="*/ 1874500 w 4754828"/>
              <a:gd name="connsiteY53" fmla="*/ 944866 h 3748999"/>
              <a:gd name="connsiteX54" fmla="*/ 1874500 w 4754828"/>
              <a:gd name="connsiteY54" fmla="*/ 1859266 h 3748999"/>
              <a:gd name="connsiteX55" fmla="*/ 960110 w 4754828"/>
              <a:gd name="connsiteY55" fmla="*/ 1859266 h 3748999"/>
              <a:gd name="connsiteX56" fmla="*/ 0 w 4754828"/>
              <a:gd name="connsiteY56" fmla="*/ 944866 h 3748999"/>
              <a:gd name="connsiteX57" fmla="*/ 914390 w 4754828"/>
              <a:gd name="connsiteY57" fmla="*/ 944866 h 3748999"/>
              <a:gd name="connsiteX58" fmla="*/ 914390 w 4754828"/>
              <a:gd name="connsiteY58" fmla="*/ 1859266 h 3748999"/>
              <a:gd name="connsiteX59" fmla="*/ 0 w 4754828"/>
              <a:gd name="connsiteY59" fmla="*/ 1859266 h 3748999"/>
              <a:gd name="connsiteX60" fmla="*/ 3840438 w 4754828"/>
              <a:gd name="connsiteY60" fmla="*/ 0 h 3748999"/>
              <a:gd name="connsiteX61" fmla="*/ 4754828 w 4754828"/>
              <a:gd name="connsiteY61" fmla="*/ 0 h 3748999"/>
              <a:gd name="connsiteX62" fmla="*/ 4754828 w 4754828"/>
              <a:gd name="connsiteY62" fmla="*/ 914400 h 3748999"/>
              <a:gd name="connsiteX63" fmla="*/ 3840438 w 4754828"/>
              <a:gd name="connsiteY63" fmla="*/ 914400 h 3748999"/>
              <a:gd name="connsiteX64" fmla="*/ 2880330 w 4754828"/>
              <a:gd name="connsiteY64" fmla="*/ 0 h 3748999"/>
              <a:gd name="connsiteX65" fmla="*/ 3794720 w 4754828"/>
              <a:gd name="connsiteY65" fmla="*/ 0 h 3748999"/>
              <a:gd name="connsiteX66" fmla="*/ 3794720 w 4754828"/>
              <a:gd name="connsiteY66" fmla="*/ 914400 h 3748999"/>
              <a:gd name="connsiteX67" fmla="*/ 2880330 w 4754828"/>
              <a:gd name="connsiteY67" fmla="*/ 914400 h 3748999"/>
              <a:gd name="connsiteX68" fmla="*/ 1920220 w 4754828"/>
              <a:gd name="connsiteY68" fmla="*/ 0 h 3748999"/>
              <a:gd name="connsiteX69" fmla="*/ 2834610 w 4754828"/>
              <a:gd name="connsiteY69" fmla="*/ 0 h 3748999"/>
              <a:gd name="connsiteX70" fmla="*/ 2834610 w 4754828"/>
              <a:gd name="connsiteY70" fmla="*/ 914400 h 3748999"/>
              <a:gd name="connsiteX71" fmla="*/ 1920220 w 4754828"/>
              <a:gd name="connsiteY71" fmla="*/ 914400 h 3748999"/>
              <a:gd name="connsiteX72" fmla="*/ 960110 w 4754828"/>
              <a:gd name="connsiteY72" fmla="*/ 0 h 3748999"/>
              <a:gd name="connsiteX73" fmla="*/ 1874500 w 4754828"/>
              <a:gd name="connsiteY73" fmla="*/ 0 h 3748999"/>
              <a:gd name="connsiteX74" fmla="*/ 1874500 w 4754828"/>
              <a:gd name="connsiteY74" fmla="*/ 914400 h 3748999"/>
              <a:gd name="connsiteX75" fmla="*/ 960110 w 4754828"/>
              <a:gd name="connsiteY75" fmla="*/ 914400 h 3748999"/>
              <a:gd name="connsiteX76" fmla="*/ 0 w 4754828"/>
              <a:gd name="connsiteY76" fmla="*/ 0 h 3748999"/>
              <a:gd name="connsiteX77" fmla="*/ 914390 w 4754828"/>
              <a:gd name="connsiteY77" fmla="*/ 0 h 3748999"/>
              <a:gd name="connsiteX78" fmla="*/ 914390 w 4754828"/>
              <a:gd name="connsiteY78" fmla="*/ 914400 h 3748999"/>
              <a:gd name="connsiteX79" fmla="*/ 0 w 4754828"/>
              <a:gd name="connsiteY79" fmla="*/ 914400 h 374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754828" h="3748999">
                <a:moveTo>
                  <a:pt x="3840438" y="2834599"/>
                </a:moveTo>
                <a:lnTo>
                  <a:pt x="4754828" y="2834599"/>
                </a:lnTo>
                <a:lnTo>
                  <a:pt x="4754828" y="3748999"/>
                </a:lnTo>
                <a:lnTo>
                  <a:pt x="3840438" y="3748999"/>
                </a:lnTo>
                <a:close/>
                <a:moveTo>
                  <a:pt x="2880330" y="2834599"/>
                </a:moveTo>
                <a:lnTo>
                  <a:pt x="3794720" y="2834599"/>
                </a:lnTo>
                <a:lnTo>
                  <a:pt x="3794720" y="3748999"/>
                </a:lnTo>
                <a:lnTo>
                  <a:pt x="2880330" y="3748999"/>
                </a:lnTo>
                <a:close/>
                <a:moveTo>
                  <a:pt x="1920220" y="2834599"/>
                </a:moveTo>
                <a:lnTo>
                  <a:pt x="2834610" y="2834599"/>
                </a:lnTo>
                <a:lnTo>
                  <a:pt x="2834610" y="3748999"/>
                </a:lnTo>
                <a:lnTo>
                  <a:pt x="1920220" y="3748999"/>
                </a:lnTo>
                <a:close/>
                <a:moveTo>
                  <a:pt x="960110" y="2834599"/>
                </a:moveTo>
                <a:lnTo>
                  <a:pt x="1874500" y="2834599"/>
                </a:lnTo>
                <a:lnTo>
                  <a:pt x="1874500" y="3748999"/>
                </a:lnTo>
                <a:lnTo>
                  <a:pt x="960110" y="3748999"/>
                </a:lnTo>
                <a:close/>
                <a:moveTo>
                  <a:pt x="0" y="2834599"/>
                </a:moveTo>
                <a:lnTo>
                  <a:pt x="914390" y="2834599"/>
                </a:lnTo>
                <a:lnTo>
                  <a:pt x="914390" y="3748999"/>
                </a:lnTo>
                <a:lnTo>
                  <a:pt x="0" y="3748999"/>
                </a:lnTo>
                <a:close/>
                <a:moveTo>
                  <a:pt x="3840438" y="1889732"/>
                </a:moveTo>
                <a:lnTo>
                  <a:pt x="4754828" y="1889732"/>
                </a:lnTo>
                <a:lnTo>
                  <a:pt x="4754828" y="2804132"/>
                </a:lnTo>
                <a:lnTo>
                  <a:pt x="3840438" y="2804132"/>
                </a:lnTo>
                <a:close/>
                <a:moveTo>
                  <a:pt x="2880330" y="1889732"/>
                </a:moveTo>
                <a:lnTo>
                  <a:pt x="3794720" y="1889732"/>
                </a:lnTo>
                <a:lnTo>
                  <a:pt x="3794720" y="2804132"/>
                </a:lnTo>
                <a:lnTo>
                  <a:pt x="2880330" y="2804132"/>
                </a:lnTo>
                <a:close/>
                <a:moveTo>
                  <a:pt x="1920220" y="1889732"/>
                </a:moveTo>
                <a:lnTo>
                  <a:pt x="2834610" y="1889732"/>
                </a:lnTo>
                <a:lnTo>
                  <a:pt x="2834610" y="2804132"/>
                </a:lnTo>
                <a:lnTo>
                  <a:pt x="1920220" y="2804132"/>
                </a:lnTo>
                <a:close/>
                <a:moveTo>
                  <a:pt x="960110" y="1889732"/>
                </a:moveTo>
                <a:lnTo>
                  <a:pt x="1874500" y="1889732"/>
                </a:lnTo>
                <a:lnTo>
                  <a:pt x="1874500" y="2804132"/>
                </a:lnTo>
                <a:lnTo>
                  <a:pt x="960110" y="2804132"/>
                </a:lnTo>
                <a:close/>
                <a:moveTo>
                  <a:pt x="0" y="1889732"/>
                </a:moveTo>
                <a:lnTo>
                  <a:pt x="914390" y="1889732"/>
                </a:lnTo>
                <a:lnTo>
                  <a:pt x="914390" y="2804132"/>
                </a:lnTo>
                <a:lnTo>
                  <a:pt x="0" y="2804132"/>
                </a:lnTo>
                <a:close/>
                <a:moveTo>
                  <a:pt x="3840438" y="944866"/>
                </a:moveTo>
                <a:lnTo>
                  <a:pt x="4754828" y="944866"/>
                </a:lnTo>
                <a:lnTo>
                  <a:pt x="4754828" y="1859266"/>
                </a:lnTo>
                <a:lnTo>
                  <a:pt x="3840438" y="1859266"/>
                </a:lnTo>
                <a:close/>
                <a:moveTo>
                  <a:pt x="2880330" y="944866"/>
                </a:moveTo>
                <a:lnTo>
                  <a:pt x="3794720" y="944866"/>
                </a:lnTo>
                <a:lnTo>
                  <a:pt x="3794720" y="1859266"/>
                </a:lnTo>
                <a:lnTo>
                  <a:pt x="2880330" y="1859266"/>
                </a:lnTo>
                <a:close/>
                <a:moveTo>
                  <a:pt x="1920220" y="944866"/>
                </a:moveTo>
                <a:lnTo>
                  <a:pt x="2834610" y="944866"/>
                </a:lnTo>
                <a:lnTo>
                  <a:pt x="2834610" y="1859266"/>
                </a:lnTo>
                <a:lnTo>
                  <a:pt x="1920220" y="1859266"/>
                </a:lnTo>
                <a:close/>
                <a:moveTo>
                  <a:pt x="960110" y="944866"/>
                </a:moveTo>
                <a:lnTo>
                  <a:pt x="1874500" y="944866"/>
                </a:lnTo>
                <a:lnTo>
                  <a:pt x="1874500" y="1859266"/>
                </a:lnTo>
                <a:lnTo>
                  <a:pt x="960110" y="1859266"/>
                </a:lnTo>
                <a:close/>
                <a:moveTo>
                  <a:pt x="0" y="944866"/>
                </a:moveTo>
                <a:lnTo>
                  <a:pt x="914390" y="944866"/>
                </a:lnTo>
                <a:lnTo>
                  <a:pt x="914390" y="1859266"/>
                </a:lnTo>
                <a:lnTo>
                  <a:pt x="0" y="1859266"/>
                </a:lnTo>
                <a:close/>
                <a:moveTo>
                  <a:pt x="3840438" y="0"/>
                </a:moveTo>
                <a:lnTo>
                  <a:pt x="4754828" y="0"/>
                </a:lnTo>
                <a:lnTo>
                  <a:pt x="4754828" y="914400"/>
                </a:lnTo>
                <a:lnTo>
                  <a:pt x="3840438" y="914400"/>
                </a:lnTo>
                <a:close/>
                <a:moveTo>
                  <a:pt x="2880330" y="0"/>
                </a:moveTo>
                <a:lnTo>
                  <a:pt x="3794720" y="0"/>
                </a:lnTo>
                <a:lnTo>
                  <a:pt x="3794720" y="914400"/>
                </a:lnTo>
                <a:lnTo>
                  <a:pt x="2880330" y="914400"/>
                </a:lnTo>
                <a:close/>
                <a:moveTo>
                  <a:pt x="1920220" y="0"/>
                </a:moveTo>
                <a:lnTo>
                  <a:pt x="2834610" y="0"/>
                </a:lnTo>
                <a:lnTo>
                  <a:pt x="2834610" y="914400"/>
                </a:lnTo>
                <a:lnTo>
                  <a:pt x="1920220" y="914400"/>
                </a:lnTo>
                <a:close/>
                <a:moveTo>
                  <a:pt x="960110" y="0"/>
                </a:moveTo>
                <a:lnTo>
                  <a:pt x="1874500" y="0"/>
                </a:lnTo>
                <a:lnTo>
                  <a:pt x="1874500" y="914400"/>
                </a:lnTo>
                <a:lnTo>
                  <a:pt x="960110" y="914400"/>
                </a:lnTo>
                <a:close/>
                <a:moveTo>
                  <a:pt x="0" y="0"/>
                </a:moveTo>
                <a:lnTo>
                  <a:pt x="914390" y="0"/>
                </a:lnTo>
                <a:lnTo>
                  <a:pt x="914390" y="914400"/>
                </a:lnTo>
                <a:lnTo>
                  <a:pt x="0" y="914400"/>
                </a:lnTo>
                <a:close/>
              </a:path>
            </a:pathLst>
          </a:custGeom>
          <a:solidFill>
            <a:schemeClr val="tx2">
              <a:lumMod val="95000"/>
            </a:schemeClr>
          </a:solidFill>
          <a:ln w="6350">
            <a:noFill/>
          </a:ln>
        </p:spPr>
        <p:txBody>
          <a:bodyPr wrap="square" anchor="ctr" anchorCtr="0">
            <a:noAutofit/>
          </a:bodyPr>
          <a:lstStyle>
            <a:lvl1pPr algn="ctr">
              <a:defRPr/>
            </a:lvl1pPr>
          </a:lstStyle>
          <a:p>
            <a:r>
              <a:rPr lang="en-US" dirty="0"/>
              <a:t>Click icon to add picture</a:t>
            </a:r>
          </a:p>
        </p:txBody>
      </p:sp>
      <p:sp>
        <p:nvSpPr>
          <p:cNvPr id="30" name="Picture Placeholder 29"/>
          <p:cNvSpPr>
            <a:spLocks noGrp="1"/>
          </p:cNvSpPr>
          <p:nvPr>
            <p:ph type="pic" sz="quarter" idx="16"/>
          </p:nvPr>
        </p:nvSpPr>
        <p:spPr>
          <a:xfrm>
            <a:off x="6675147" y="6103555"/>
            <a:ext cx="4937760" cy="2743200"/>
          </a:xfrm>
          <a:custGeom>
            <a:avLst/>
            <a:gdLst>
              <a:gd name="connsiteX0" fmla="*/ 3840438 w 4754828"/>
              <a:gd name="connsiteY0" fmla="*/ 2834599 h 3748999"/>
              <a:gd name="connsiteX1" fmla="*/ 4754828 w 4754828"/>
              <a:gd name="connsiteY1" fmla="*/ 2834599 h 3748999"/>
              <a:gd name="connsiteX2" fmla="*/ 4754828 w 4754828"/>
              <a:gd name="connsiteY2" fmla="*/ 3748999 h 3748999"/>
              <a:gd name="connsiteX3" fmla="*/ 3840438 w 4754828"/>
              <a:gd name="connsiteY3" fmla="*/ 3748999 h 3748999"/>
              <a:gd name="connsiteX4" fmla="*/ 2880330 w 4754828"/>
              <a:gd name="connsiteY4" fmla="*/ 2834599 h 3748999"/>
              <a:gd name="connsiteX5" fmla="*/ 3794720 w 4754828"/>
              <a:gd name="connsiteY5" fmla="*/ 2834599 h 3748999"/>
              <a:gd name="connsiteX6" fmla="*/ 3794720 w 4754828"/>
              <a:gd name="connsiteY6" fmla="*/ 3748999 h 3748999"/>
              <a:gd name="connsiteX7" fmla="*/ 2880330 w 4754828"/>
              <a:gd name="connsiteY7" fmla="*/ 3748999 h 3748999"/>
              <a:gd name="connsiteX8" fmla="*/ 1920220 w 4754828"/>
              <a:gd name="connsiteY8" fmla="*/ 2834599 h 3748999"/>
              <a:gd name="connsiteX9" fmla="*/ 2834610 w 4754828"/>
              <a:gd name="connsiteY9" fmla="*/ 2834599 h 3748999"/>
              <a:gd name="connsiteX10" fmla="*/ 2834610 w 4754828"/>
              <a:gd name="connsiteY10" fmla="*/ 3748999 h 3748999"/>
              <a:gd name="connsiteX11" fmla="*/ 1920220 w 4754828"/>
              <a:gd name="connsiteY11" fmla="*/ 3748999 h 3748999"/>
              <a:gd name="connsiteX12" fmla="*/ 960110 w 4754828"/>
              <a:gd name="connsiteY12" fmla="*/ 2834599 h 3748999"/>
              <a:gd name="connsiteX13" fmla="*/ 1874500 w 4754828"/>
              <a:gd name="connsiteY13" fmla="*/ 2834599 h 3748999"/>
              <a:gd name="connsiteX14" fmla="*/ 1874500 w 4754828"/>
              <a:gd name="connsiteY14" fmla="*/ 3748999 h 3748999"/>
              <a:gd name="connsiteX15" fmla="*/ 960110 w 4754828"/>
              <a:gd name="connsiteY15" fmla="*/ 3748999 h 3748999"/>
              <a:gd name="connsiteX16" fmla="*/ 0 w 4754828"/>
              <a:gd name="connsiteY16" fmla="*/ 2834599 h 3748999"/>
              <a:gd name="connsiteX17" fmla="*/ 914390 w 4754828"/>
              <a:gd name="connsiteY17" fmla="*/ 2834599 h 3748999"/>
              <a:gd name="connsiteX18" fmla="*/ 914390 w 4754828"/>
              <a:gd name="connsiteY18" fmla="*/ 3748999 h 3748999"/>
              <a:gd name="connsiteX19" fmla="*/ 0 w 4754828"/>
              <a:gd name="connsiteY19" fmla="*/ 3748999 h 3748999"/>
              <a:gd name="connsiteX20" fmla="*/ 3840438 w 4754828"/>
              <a:gd name="connsiteY20" fmla="*/ 1889732 h 3748999"/>
              <a:gd name="connsiteX21" fmla="*/ 4754828 w 4754828"/>
              <a:gd name="connsiteY21" fmla="*/ 1889732 h 3748999"/>
              <a:gd name="connsiteX22" fmla="*/ 4754828 w 4754828"/>
              <a:gd name="connsiteY22" fmla="*/ 2804132 h 3748999"/>
              <a:gd name="connsiteX23" fmla="*/ 3840438 w 4754828"/>
              <a:gd name="connsiteY23" fmla="*/ 2804132 h 3748999"/>
              <a:gd name="connsiteX24" fmla="*/ 2880330 w 4754828"/>
              <a:gd name="connsiteY24" fmla="*/ 1889732 h 3748999"/>
              <a:gd name="connsiteX25" fmla="*/ 3794720 w 4754828"/>
              <a:gd name="connsiteY25" fmla="*/ 1889732 h 3748999"/>
              <a:gd name="connsiteX26" fmla="*/ 3794720 w 4754828"/>
              <a:gd name="connsiteY26" fmla="*/ 2804132 h 3748999"/>
              <a:gd name="connsiteX27" fmla="*/ 2880330 w 4754828"/>
              <a:gd name="connsiteY27" fmla="*/ 2804132 h 3748999"/>
              <a:gd name="connsiteX28" fmla="*/ 1920220 w 4754828"/>
              <a:gd name="connsiteY28" fmla="*/ 1889732 h 3748999"/>
              <a:gd name="connsiteX29" fmla="*/ 2834610 w 4754828"/>
              <a:gd name="connsiteY29" fmla="*/ 1889732 h 3748999"/>
              <a:gd name="connsiteX30" fmla="*/ 2834610 w 4754828"/>
              <a:gd name="connsiteY30" fmla="*/ 2804132 h 3748999"/>
              <a:gd name="connsiteX31" fmla="*/ 1920220 w 4754828"/>
              <a:gd name="connsiteY31" fmla="*/ 2804132 h 3748999"/>
              <a:gd name="connsiteX32" fmla="*/ 960110 w 4754828"/>
              <a:gd name="connsiteY32" fmla="*/ 1889732 h 3748999"/>
              <a:gd name="connsiteX33" fmla="*/ 1874500 w 4754828"/>
              <a:gd name="connsiteY33" fmla="*/ 1889732 h 3748999"/>
              <a:gd name="connsiteX34" fmla="*/ 1874500 w 4754828"/>
              <a:gd name="connsiteY34" fmla="*/ 2804132 h 3748999"/>
              <a:gd name="connsiteX35" fmla="*/ 960110 w 4754828"/>
              <a:gd name="connsiteY35" fmla="*/ 2804132 h 3748999"/>
              <a:gd name="connsiteX36" fmla="*/ 0 w 4754828"/>
              <a:gd name="connsiteY36" fmla="*/ 1889732 h 3748999"/>
              <a:gd name="connsiteX37" fmla="*/ 914390 w 4754828"/>
              <a:gd name="connsiteY37" fmla="*/ 1889732 h 3748999"/>
              <a:gd name="connsiteX38" fmla="*/ 914390 w 4754828"/>
              <a:gd name="connsiteY38" fmla="*/ 2804132 h 3748999"/>
              <a:gd name="connsiteX39" fmla="*/ 0 w 4754828"/>
              <a:gd name="connsiteY39" fmla="*/ 2804132 h 3748999"/>
              <a:gd name="connsiteX40" fmla="*/ 3840438 w 4754828"/>
              <a:gd name="connsiteY40" fmla="*/ 944866 h 3748999"/>
              <a:gd name="connsiteX41" fmla="*/ 4754828 w 4754828"/>
              <a:gd name="connsiteY41" fmla="*/ 944866 h 3748999"/>
              <a:gd name="connsiteX42" fmla="*/ 4754828 w 4754828"/>
              <a:gd name="connsiteY42" fmla="*/ 1859266 h 3748999"/>
              <a:gd name="connsiteX43" fmla="*/ 3840438 w 4754828"/>
              <a:gd name="connsiteY43" fmla="*/ 1859266 h 3748999"/>
              <a:gd name="connsiteX44" fmla="*/ 2880330 w 4754828"/>
              <a:gd name="connsiteY44" fmla="*/ 944866 h 3748999"/>
              <a:gd name="connsiteX45" fmla="*/ 3794720 w 4754828"/>
              <a:gd name="connsiteY45" fmla="*/ 944866 h 3748999"/>
              <a:gd name="connsiteX46" fmla="*/ 3794720 w 4754828"/>
              <a:gd name="connsiteY46" fmla="*/ 1859266 h 3748999"/>
              <a:gd name="connsiteX47" fmla="*/ 2880330 w 4754828"/>
              <a:gd name="connsiteY47" fmla="*/ 1859266 h 3748999"/>
              <a:gd name="connsiteX48" fmla="*/ 1920220 w 4754828"/>
              <a:gd name="connsiteY48" fmla="*/ 944866 h 3748999"/>
              <a:gd name="connsiteX49" fmla="*/ 2834610 w 4754828"/>
              <a:gd name="connsiteY49" fmla="*/ 944866 h 3748999"/>
              <a:gd name="connsiteX50" fmla="*/ 2834610 w 4754828"/>
              <a:gd name="connsiteY50" fmla="*/ 1859266 h 3748999"/>
              <a:gd name="connsiteX51" fmla="*/ 1920220 w 4754828"/>
              <a:gd name="connsiteY51" fmla="*/ 1859266 h 3748999"/>
              <a:gd name="connsiteX52" fmla="*/ 960110 w 4754828"/>
              <a:gd name="connsiteY52" fmla="*/ 944866 h 3748999"/>
              <a:gd name="connsiteX53" fmla="*/ 1874500 w 4754828"/>
              <a:gd name="connsiteY53" fmla="*/ 944866 h 3748999"/>
              <a:gd name="connsiteX54" fmla="*/ 1874500 w 4754828"/>
              <a:gd name="connsiteY54" fmla="*/ 1859266 h 3748999"/>
              <a:gd name="connsiteX55" fmla="*/ 960110 w 4754828"/>
              <a:gd name="connsiteY55" fmla="*/ 1859266 h 3748999"/>
              <a:gd name="connsiteX56" fmla="*/ 0 w 4754828"/>
              <a:gd name="connsiteY56" fmla="*/ 944866 h 3748999"/>
              <a:gd name="connsiteX57" fmla="*/ 914390 w 4754828"/>
              <a:gd name="connsiteY57" fmla="*/ 944866 h 3748999"/>
              <a:gd name="connsiteX58" fmla="*/ 914390 w 4754828"/>
              <a:gd name="connsiteY58" fmla="*/ 1859266 h 3748999"/>
              <a:gd name="connsiteX59" fmla="*/ 0 w 4754828"/>
              <a:gd name="connsiteY59" fmla="*/ 1859266 h 3748999"/>
              <a:gd name="connsiteX60" fmla="*/ 3840438 w 4754828"/>
              <a:gd name="connsiteY60" fmla="*/ 0 h 3748999"/>
              <a:gd name="connsiteX61" fmla="*/ 4754828 w 4754828"/>
              <a:gd name="connsiteY61" fmla="*/ 0 h 3748999"/>
              <a:gd name="connsiteX62" fmla="*/ 4754828 w 4754828"/>
              <a:gd name="connsiteY62" fmla="*/ 914400 h 3748999"/>
              <a:gd name="connsiteX63" fmla="*/ 3840438 w 4754828"/>
              <a:gd name="connsiteY63" fmla="*/ 914400 h 3748999"/>
              <a:gd name="connsiteX64" fmla="*/ 2880330 w 4754828"/>
              <a:gd name="connsiteY64" fmla="*/ 0 h 3748999"/>
              <a:gd name="connsiteX65" fmla="*/ 3794720 w 4754828"/>
              <a:gd name="connsiteY65" fmla="*/ 0 h 3748999"/>
              <a:gd name="connsiteX66" fmla="*/ 3794720 w 4754828"/>
              <a:gd name="connsiteY66" fmla="*/ 914400 h 3748999"/>
              <a:gd name="connsiteX67" fmla="*/ 2880330 w 4754828"/>
              <a:gd name="connsiteY67" fmla="*/ 914400 h 3748999"/>
              <a:gd name="connsiteX68" fmla="*/ 1920220 w 4754828"/>
              <a:gd name="connsiteY68" fmla="*/ 0 h 3748999"/>
              <a:gd name="connsiteX69" fmla="*/ 2834610 w 4754828"/>
              <a:gd name="connsiteY69" fmla="*/ 0 h 3748999"/>
              <a:gd name="connsiteX70" fmla="*/ 2834610 w 4754828"/>
              <a:gd name="connsiteY70" fmla="*/ 914400 h 3748999"/>
              <a:gd name="connsiteX71" fmla="*/ 1920220 w 4754828"/>
              <a:gd name="connsiteY71" fmla="*/ 914400 h 3748999"/>
              <a:gd name="connsiteX72" fmla="*/ 960110 w 4754828"/>
              <a:gd name="connsiteY72" fmla="*/ 0 h 3748999"/>
              <a:gd name="connsiteX73" fmla="*/ 1874500 w 4754828"/>
              <a:gd name="connsiteY73" fmla="*/ 0 h 3748999"/>
              <a:gd name="connsiteX74" fmla="*/ 1874500 w 4754828"/>
              <a:gd name="connsiteY74" fmla="*/ 914400 h 3748999"/>
              <a:gd name="connsiteX75" fmla="*/ 960110 w 4754828"/>
              <a:gd name="connsiteY75" fmla="*/ 914400 h 3748999"/>
              <a:gd name="connsiteX76" fmla="*/ 0 w 4754828"/>
              <a:gd name="connsiteY76" fmla="*/ 0 h 3748999"/>
              <a:gd name="connsiteX77" fmla="*/ 914390 w 4754828"/>
              <a:gd name="connsiteY77" fmla="*/ 0 h 3748999"/>
              <a:gd name="connsiteX78" fmla="*/ 914390 w 4754828"/>
              <a:gd name="connsiteY78" fmla="*/ 914400 h 3748999"/>
              <a:gd name="connsiteX79" fmla="*/ 0 w 4754828"/>
              <a:gd name="connsiteY79" fmla="*/ 914400 h 374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754828" h="3748999">
                <a:moveTo>
                  <a:pt x="3840438" y="2834599"/>
                </a:moveTo>
                <a:lnTo>
                  <a:pt x="4754828" y="2834599"/>
                </a:lnTo>
                <a:lnTo>
                  <a:pt x="4754828" y="3748999"/>
                </a:lnTo>
                <a:lnTo>
                  <a:pt x="3840438" y="3748999"/>
                </a:lnTo>
                <a:close/>
                <a:moveTo>
                  <a:pt x="2880330" y="2834599"/>
                </a:moveTo>
                <a:lnTo>
                  <a:pt x="3794720" y="2834599"/>
                </a:lnTo>
                <a:lnTo>
                  <a:pt x="3794720" y="3748999"/>
                </a:lnTo>
                <a:lnTo>
                  <a:pt x="2880330" y="3748999"/>
                </a:lnTo>
                <a:close/>
                <a:moveTo>
                  <a:pt x="1920220" y="2834599"/>
                </a:moveTo>
                <a:lnTo>
                  <a:pt x="2834610" y="2834599"/>
                </a:lnTo>
                <a:lnTo>
                  <a:pt x="2834610" y="3748999"/>
                </a:lnTo>
                <a:lnTo>
                  <a:pt x="1920220" y="3748999"/>
                </a:lnTo>
                <a:close/>
                <a:moveTo>
                  <a:pt x="960110" y="2834599"/>
                </a:moveTo>
                <a:lnTo>
                  <a:pt x="1874500" y="2834599"/>
                </a:lnTo>
                <a:lnTo>
                  <a:pt x="1874500" y="3748999"/>
                </a:lnTo>
                <a:lnTo>
                  <a:pt x="960110" y="3748999"/>
                </a:lnTo>
                <a:close/>
                <a:moveTo>
                  <a:pt x="0" y="2834599"/>
                </a:moveTo>
                <a:lnTo>
                  <a:pt x="914390" y="2834599"/>
                </a:lnTo>
                <a:lnTo>
                  <a:pt x="914390" y="3748999"/>
                </a:lnTo>
                <a:lnTo>
                  <a:pt x="0" y="3748999"/>
                </a:lnTo>
                <a:close/>
                <a:moveTo>
                  <a:pt x="3840438" y="1889732"/>
                </a:moveTo>
                <a:lnTo>
                  <a:pt x="4754828" y="1889732"/>
                </a:lnTo>
                <a:lnTo>
                  <a:pt x="4754828" y="2804132"/>
                </a:lnTo>
                <a:lnTo>
                  <a:pt x="3840438" y="2804132"/>
                </a:lnTo>
                <a:close/>
                <a:moveTo>
                  <a:pt x="2880330" y="1889732"/>
                </a:moveTo>
                <a:lnTo>
                  <a:pt x="3794720" y="1889732"/>
                </a:lnTo>
                <a:lnTo>
                  <a:pt x="3794720" y="2804132"/>
                </a:lnTo>
                <a:lnTo>
                  <a:pt x="2880330" y="2804132"/>
                </a:lnTo>
                <a:close/>
                <a:moveTo>
                  <a:pt x="1920220" y="1889732"/>
                </a:moveTo>
                <a:lnTo>
                  <a:pt x="2834610" y="1889732"/>
                </a:lnTo>
                <a:lnTo>
                  <a:pt x="2834610" y="2804132"/>
                </a:lnTo>
                <a:lnTo>
                  <a:pt x="1920220" y="2804132"/>
                </a:lnTo>
                <a:close/>
                <a:moveTo>
                  <a:pt x="960110" y="1889732"/>
                </a:moveTo>
                <a:lnTo>
                  <a:pt x="1874500" y="1889732"/>
                </a:lnTo>
                <a:lnTo>
                  <a:pt x="1874500" y="2804132"/>
                </a:lnTo>
                <a:lnTo>
                  <a:pt x="960110" y="2804132"/>
                </a:lnTo>
                <a:close/>
                <a:moveTo>
                  <a:pt x="0" y="1889732"/>
                </a:moveTo>
                <a:lnTo>
                  <a:pt x="914390" y="1889732"/>
                </a:lnTo>
                <a:lnTo>
                  <a:pt x="914390" y="2804132"/>
                </a:lnTo>
                <a:lnTo>
                  <a:pt x="0" y="2804132"/>
                </a:lnTo>
                <a:close/>
                <a:moveTo>
                  <a:pt x="3840438" y="944866"/>
                </a:moveTo>
                <a:lnTo>
                  <a:pt x="4754828" y="944866"/>
                </a:lnTo>
                <a:lnTo>
                  <a:pt x="4754828" y="1859266"/>
                </a:lnTo>
                <a:lnTo>
                  <a:pt x="3840438" y="1859266"/>
                </a:lnTo>
                <a:close/>
                <a:moveTo>
                  <a:pt x="2880330" y="944866"/>
                </a:moveTo>
                <a:lnTo>
                  <a:pt x="3794720" y="944866"/>
                </a:lnTo>
                <a:lnTo>
                  <a:pt x="3794720" y="1859266"/>
                </a:lnTo>
                <a:lnTo>
                  <a:pt x="2880330" y="1859266"/>
                </a:lnTo>
                <a:close/>
                <a:moveTo>
                  <a:pt x="1920220" y="944866"/>
                </a:moveTo>
                <a:lnTo>
                  <a:pt x="2834610" y="944866"/>
                </a:lnTo>
                <a:lnTo>
                  <a:pt x="2834610" y="1859266"/>
                </a:lnTo>
                <a:lnTo>
                  <a:pt x="1920220" y="1859266"/>
                </a:lnTo>
                <a:close/>
                <a:moveTo>
                  <a:pt x="960110" y="944866"/>
                </a:moveTo>
                <a:lnTo>
                  <a:pt x="1874500" y="944866"/>
                </a:lnTo>
                <a:lnTo>
                  <a:pt x="1874500" y="1859266"/>
                </a:lnTo>
                <a:lnTo>
                  <a:pt x="960110" y="1859266"/>
                </a:lnTo>
                <a:close/>
                <a:moveTo>
                  <a:pt x="0" y="944866"/>
                </a:moveTo>
                <a:lnTo>
                  <a:pt x="914390" y="944866"/>
                </a:lnTo>
                <a:lnTo>
                  <a:pt x="914390" y="1859266"/>
                </a:lnTo>
                <a:lnTo>
                  <a:pt x="0" y="1859266"/>
                </a:lnTo>
                <a:close/>
                <a:moveTo>
                  <a:pt x="3840438" y="0"/>
                </a:moveTo>
                <a:lnTo>
                  <a:pt x="4754828" y="0"/>
                </a:lnTo>
                <a:lnTo>
                  <a:pt x="4754828" y="914400"/>
                </a:lnTo>
                <a:lnTo>
                  <a:pt x="3840438" y="914400"/>
                </a:lnTo>
                <a:close/>
                <a:moveTo>
                  <a:pt x="2880330" y="0"/>
                </a:moveTo>
                <a:lnTo>
                  <a:pt x="3794720" y="0"/>
                </a:lnTo>
                <a:lnTo>
                  <a:pt x="3794720" y="914400"/>
                </a:lnTo>
                <a:lnTo>
                  <a:pt x="2880330" y="914400"/>
                </a:lnTo>
                <a:close/>
                <a:moveTo>
                  <a:pt x="1920220" y="0"/>
                </a:moveTo>
                <a:lnTo>
                  <a:pt x="2834610" y="0"/>
                </a:lnTo>
                <a:lnTo>
                  <a:pt x="2834610" y="914400"/>
                </a:lnTo>
                <a:lnTo>
                  <a:pt x="1920220" y="914400"/>
                </a:lnTo>
                <a:close/>
                <a:moveTo>
                  <a:pt x="960110" y="0"/>
                </a:moveTo>
                <a:lnTo>
                  <a:pt x="1874500" y="0"/>
                </a:lnTo>
                <a:lnTo>
                  <a:pt x="1874500" y="914400"/>
                </a:lnTo>
                <a:lnTo>
                  <a:pt x="960110" y="914400"/>
                </a:lnTo>
                <a:close/>
                <a:moveTo>
                  <a:pt x="0" y="0"/>
                </a:moveTo>
                <a:lnTo>
                  <a:pt x="914390" y="0"/>
                </a:lnTo>
                <a:lnTo>
                  <a:pt x="914390" y="914400"/>
                </a:lnTo>
                <a:lnTo>
                  <a:pt x="0" y="914400"/>
                </a:lnTo>
                <a:close/>
              </a:path>
            </a:pathLst>
          </a:custGeom>
          <a:solidFill>
            <a:schemeClr val="tx2">
              <a:lumMod val="95000"/>
            </a:schemeClr>
          </a:solidFill>
          <a:ln w="6350">
            <a:noFill/>
          </a:ln>
        </p:spPr>
        <p:txBody>
          <a:bodyPr wrap="square" anchor="ctr" anchorCtr="0">
            <a:noAutofit/>
          </a:bodyPr>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40D3BD69-D264-C49D-E637-F5A11C498DF7}"/>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AEFE0BE6-FE9A-F989-8899-7B33B61CB8E0}"/>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5329044E-BC1F-6BF8-1324-94387887178B}"/>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6BE23E40-CD26-500F-D839-43F24A28D4FF}"/>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01029E62-C504-EA13-D523-56134D6A38DF}"/>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2099097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ortfolio 12">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6" name="Rectangle 65"/>
          <p:cNvSpPr/>
          <p:nvPr userDrawn="1"/>
        </p:nvSpPr>
        <p:spPr>
          <a:xfrm>
            <a:off x="1208412" y="2263172"/>
            <a:ext cx="7406640" cy="6995129"/>
          </a:xfrm>
          <a:prstGeom prst="rect">
            <a:avLst/>
          </a:prstGeom>
          <a:solidFill>
            <a:schemeClr val="tx2">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88" name="Picture Placeholder 87"/>
          <p:cNvSpPr>
            <a:spLocks noGrp="1"/>
          </p:cNvSpPr>
          <p:nvPr>
            <p:ph type="pic" sz="quarter" idx="10"/>
          </p:nvPr>
        </p:nvSpPr>
        <p:spPr>
          <a:xfrm>
            <a:off x="1345611" y="2400331"/>
            <a:ext cx="7132242" cy="5623499"/>
          </a:xfrm>
          <a:custGeom>
            <a:avLst/>
            <a:gdLst>
              <a:gd name="connsiteX0" fmla="*/ 3840438 w 4754828"/>
              <a:gd name="connsiteY0" fmla="*/ 2834599 h 3748999"/>
              <a:gd name="connsiteX1" fmla="*/ 4754828 w 4754828"/>
              <a:gd name="connsiteY1" fmla="*/ 2834599 h 3748999"/>
              <a:gd name="connsiteX2" fmla="*/ 4754828 w 4754828"/>
              <a:gd name="connsiteY2" fmla="*/ 3748999 h 3748999"/>
              <a:gd name="connsiteX3" fmla="*/ 3840438 w 4754828"/>
              <a:gd name="connsiteY3" fmla="*/ 3748999 h 3748999"/>
              <a:gd name="connsiteX4" fmla="*/ 2880330 w 4754828"/>
              <a:gd name="connsiteY4" fmla="*/ 2834599 h 3748999"/>
              <a:gd name="connsiteX5" fmla="*/ 3794720 w 4754828"/>
              <a:gd name="connsiteY5" fmla="*/ 2834599 h 3748999"/>
              <a:gd name="connsiteX6" fmla="*/ 3794720 w 4754828"/>
              <a:gd name="connsiteY6" fmla="*/ 3748999 h 3748999"/>
              <a:gd name="connsiteX7" fmla="*/ 2880330 w 4754828"/>
              <a:gd name="connsiteY7" fmla="*/ 3748999 h 3748999"/>
              <a:gd name="connsiteX8" fmla="*/ 1920220 w 4754828"/>
              <a:gd name="connsiteY8" fmla="*/ 2834599 h 3748999"/>
              <a:gd name="connsiteX9" fmla="*/ 2834610 w 4754828"/>
              <a:gd name="connsiteY9" fmla="*/ 2834599 h 3748999"/>
              <a:gd name="connsiteX10" fmla="*/ 2834610 w 4754828"/>
              <a:gd name="connsiteY10" fmla="*/ 3748999 h 3748999"/>
              <a:gd name="connsiteX11" fmla="*/ 1920220 w 4754828"/>
              <a:gd name="connsiteY11" fmla="*/ 3748999 h 3748999"/>
              <a:gd name="connsiteX12" fmla="*/ 960110 w 4754828"/>
              <a:gd name="connsiteY12" fmla="*/ 2834599 h 3748999"/>
              <a:gd name="connsiteX13" fmla="*/ 1874500 w 4754828"/>
              <a:gd name="connsiteY13" fmla="*/ 2834599 h 3748999"/>
              <a:gd name="connsiteX14" fmla="*/ 1874500 w 4754828"/>
              <a:gd name="connsiteY14" fmla="*/ 3748999 h 3748999"/>
              <a:gd name="connsiteX15" fmla="*/ 960110 w 4754828"/>
              <a:gd name="connsiteY15" fmla="*/ 3748999 h 3748999"/>
              <a:gd name="connsiteX16" fmla="*/ 0 w 4754828"/>
              <a:gd name="connsiteY16" fmla="*/ 2834599 h 3748999"/>
              <a:gd name="connsiteX17" fmla="*/ 914390 w 4754828"/>
              <a:gd name="connsiteY17" fmla="*/ 2834599 h 3748999"/>
              <a:gd name="connsiteX18" fmla="*/ 914390 w 4754828"/>
              <a:gd name="connsiteY18" fmla="*/ 3748999 h 3748999"/>
              <a:gd name="connsiteX19" fmla="*/ 0 w 4754828"/>
              <a:gd name="connsiteY19" fmla="*/ 3748999 h 3748999"/>
              <a:gd name="connsiteX20" fmla="*/ 3840438 w 4754828"/>
              <a:gd name="connsiteY20" fmla="*/ 1889732 h 3748999"/>
              <a:gd name="connsiteX21" fmla="*/ 4754828 w 4754828"/>
              <a:gd name="connsiteY21" fmla="*/ 1889732 h 3748999"/>
              <a:gd name="connsiteX22" fmla="*/ 4754828 w 4754828"/>
              <a:gd name="connsiteY22" fmla="*/ 2804132 h 3748999"/>
              <a:gd name="connsiteX23" fmla="*/ 3840438 w 4754828"/>
              <a:gd name="connsiteY23" fmla="*/ 2804132 h 3748999"/>
              <a:gd name="connsiteX24" fmla="*/ 2880330 w 4754828"/>
              <a:gd name="connsiteY24" fmla="*/ 1889732 h 3748999"/>
              <a:gd name="connsiteX25" fmla="*/ 3794720 w 4754828"/>
              <a:gd name="connsiteY25" fmla="*/ 1889732 h 3748999"/>
              <a:gd name="connsiteX26" fmla="*/ 3794720 w 4754828"/>
              <a:gd name="connsiteY26" fmla="*/ 2804132 h 3748999"/>
              <a:gd name="connsiteX27" fmla="*/ 2880330 w 4754828"/>
              <a:gd name="connsiteY27" fmla="*/ 2804132 h 3748999"/>
              <a:gd name="connsiteX28" fmla="*/ 1920220 w 4754828"/>
              <a:gd name="connsiteY28" fmla="*/ 1889732 h 3748999"/>
              <a:gd name="connsiteX29" fmla="*/ 2834610 w 4754828"/>
              <a:gd name="connsiteY29" fmla="*/ 1889732 h 3748999"/>
              <a:gd name="connsiteX30" fmla="*/ 2834610 w 4754828"/>
              <a:gd name="connsiteY30" fmla="*/ 2804132 h 3748999"/>
              <a:gd name="connsiteX31" fmla="*/ 1920220 w 4754828"/>
              <a:gd name="connsiteY31" fmla="*/ 2804132 h 3748999"/>
              <a:gd name="connsiteX32" fmla="*/ 960110 w 4754828"/>
              <a:gd name="connsiteY32" fmla="*/ 1889732 h 3748999"/>
              <a:gd name="connsiteX33" fmla="*/ 1874500 w 4754828"/>
              <a:gd name="connsiteY33" fmla="*/ 1889732 h 3748999"/>
              <a:gd name="connsiteX34" fmla="*/ 1874500 w 4754828"/>
              <a:gd name="connsiteY34" fmla="*/ 2804132 h 3748999"/>
              <a:gd name="connsiteX35" fmla="*/ 960110 w 4754828"/>
              <a:gd name="connsiteY35" fmla="*/ 2804132 h 3748999"/>
              <a:gd name="connsiteX36" fmla="*/ 0 w 4754828"/>
              <a:gd name="connsiteY36" fmla="*/ 1889732 h 3748999"/>
              <a:gd name="connsiteX37" fmla="*/ 914390 w 4754828"/>
              <a:gd name="connsiteY37" fmla="*/ 1889732 h 3748999"/>
              <a:gd name="connsiteX38" fmla="*/ 914390 w 4754828"/>
              <a:gd name="connsiteY38" fmla="*/ 2804132 h 3748999"/>
              <a:gd name="connsiteX39" fmla="*/ 0 w 4754828"/>
              <a:gd name="connsiteY39" fmla="*/ 2804132 h 3748999"/>
              <a:gd name="connsiteX40" fmla="*/ 3840438 w 4754828"/>
              <a:gd name="connsiteY40" fmla="*/ 944866 h 3748999"/>
              <a:gd name="connsiteX41" fmla="*/ 4754828 w 4754828"/>
              <a:gd name="connsiteY41" fmla="*/ 944866 h 3748999"/>
              <a:gd name="connsiteX42" fmla="*/ 4754828 w 4754828"/>
              <a:gd name="connsiteY42" fmla="*/ 1859266 h 3748999"/>
              <a:gd name="connsiteX43" fmla="*/ 3840438 w 4754828"/>
              <a:gd name="connsiteY43" fmla="*/ 1859266 h 3748999"/>
              <a:gd name="connsiteX44" fmla="*/ 2880330 w 4754828"/>
              <a:gd name="connsiteY44" fmla="*/ 944866 h 3748999"/>
              <a:gd name="connsiteX45" fmla="*/ 3794720 w 4754828"/>
              <a:gd name="connsiteY45" fmla="*/ 944866 h 3748999"/>
              <a:gd name="connsiteX46" fmla="*/ 3794720 w 4754828"/>
              <a:gd name="connsiteY46" fmla="*/ 1859266 h 3748999"/>
              <a:gd name="connsiteX47" fmla="*/ 2880330 w 4754828"/>
              <a:gd name="connsiteY47" fmla="*/ 1859266 h 3748999"/>
              <a:gd name="connsiteX48" fmla="*/ 1920220 w 4754828"/>
              <a:gd name="connsiteY48" fmla="*/ 944866 h 3748999"/>
              <a:gd name="connsiteX49" fmla="*/ 2834610 w 4754828"/>
              <a:gd name="connsiteY49" fmla="*/ 944866 h 3748999"/>
              <a:gd name="connsiteX50" fmla="*/ 2834610 w 4754828"/>
              <a:gd name="connsiteY50" fmla="*/ 1859266 h 3748999"/>
              <a:gd name="connsiteX51" fmla="*/ 1920220 w 4754828"/>
              <a:gd name="connsiteY51" fmla="*/ 1859266 h 3748999"/>
              <a:gd name="connsiteX52" fmla="*/ 960110 w 4754828"/>
              <a:gd name="connsiteY52" fmla="*/ 944866 h 3748999"/>
              <a:gd name="connsiteX53" fmla="*/ 1874500 w 4754828"/>
              <a:gd name="connsiteY53" fmla="*/ 944866 h 3748999"/>
              <a:gd name="connsiteX54" fmla="*/ 1874500 w 4754828"/>
              <a:gd name="connsiteY54" fmla="*/ 1859266 h 3748999"/>
              <a:gd name="connsiteX55" fmla="*/ 960110 w 4754828"/>
              <a:gd name="connsiteY55" fmla="*/ 1859266 h 3748999"/>
              <a:gd name="connsiteX56" fmla="*/ 0 w 4754828"/>
              <a:gd name="connsiteY56" fmla="*/ 944866 h 3748999"/>
              <a:gd name="connsiteX57" fmla="*/ 914390 w 4754828"/>
              <a:gd name="connsiteY57" fmla="*/ 944866 h 3748999"/>
              <a:gd name="connsiteX58" fmla="*/ 914390 w 4754828"/>
              <a:gd name="connsiteY58" fmla="*/ 1859266 h 3748999"/>
              <a:gd name="connsiteX59" fmla="*/ 0 w 4754828"/>
              <a:gd name="connsiteY59" fmla="*/ 1859266 h 3748999"/>
              <a:gd name="connsiteX60" fmla="*/ 3840438 w 4754828"/>
              <a:gd name="connsiteY60" fmla="*/ 0 h 3748999"/>
              <a:gd name="connsiteX61" fmla="*/ 4754828 w 4754828"/>
              <a:gd name="connsiteY61" fmla="*/ 0 h 3748999"/>
              <a:gd name="connsiteX62" fmla="*/ 4754828 w 4754828"/>
              <a:gd name="connsiteY62" fmla="*/ 914400 h 3748999"/>
              <a:gd name="connsiteX63" fmla="*/ 3840438 w 4754828"/>
              <a:gd name="connsiteY63" fmla="*/ 914400 h 3748999"/>
              <a:gd name="connsiteX64" fmla="*/ 2880330 w 4754828"/>
              <a:gd name="connsiteY64" fmla="*/ 0 h 3748999"/>
              <a:gd name="connsiteX65" fmla="*/ 3794720 w 4754828"/>
              <a:gd name="connsiteY65" fmla="*/ 0 h 3748999"/>
              <a:gd name="connsiteX66" fmla="*/ 3794720 w 4754828"/>
              <a:gd name="connsiteY66" fmla="*/ 914400 h 3748999"/>
              <a:gd name="connsiteX67" fmla="*/ 2880330 w 4754828"/>
              <a:gd name="connsiteY67" fmla="*/ 914400 h 3748999"/>
              <a:gd name="connsiteX68" fmla="*/ 1920220 w 4754828"/>
              <a:gd name="connsiteY68" fmla="*/ 0 h 3748999"/>
              <a:gd name="connsiteX69" fmla="*/ 2834610 w 4754828"/>
              <a:gd name="connsiteY69" fmla="*/ 0 h 3748999"/>
              <a:gd name="connsiteX70" fmla="*/ 2834610 w 4754828"/>
              <a:gd name="connsiteY70" fmla="*/ 914400 h 3748999"/>
              <a:gd name="connsiteX71" fmla="*/ 1920220 w 4754828"/>
              <a:gd name="connsiteY71" fmla="*/ 914400 h 3748999"/>
              <a:gd name="connsiteX72" fmla="*/ 960110 w 4754828"/>
              <a:gd name="connsiteY72" fmla="*/ 0 h 3748999"/>
              <a:gd name="connsiteX73" fmla="*/ 1874500 w 4754828"/>
              <a:gd name="connsiteY73" fmla="*/ 0 h 3748999"/>
              <a:gd name="connsiteX74" fmla="*/ 1874500 w 4754828"/>
              <a:gd name="connsiteY74" fmla="*/ 914400 h 3748999"/>
              <a:gd name="connsiteX75" fmla="*/ 960110 w 4754828"/>
              <a:gd name="connsiteY75" fmla="*/ 914400 h 3748999"/>
              <a:gd name="connsiteX76" fmla="*/ 0 w 4754828"/>
              <a:gd name="connsiteY76" fmla="*/ 0 h 3748999"/>
              <a:gd name="connsiteX77" fmla="*/ 914390 w 4754828"/>
              <a:gd name="connsiteY77" fmla="*/ 0 h 3748999"/>
              <a:gd name="connsiteX78" fmla="*/ 914390 w 4754828"/>
              <a:gd name="connsiteY78" fmla="*/ 914400 h 3748999"/>
              <a:gd name="connsiteX79" fmla="*/ 0 w 4754828"/>
              <a:gd name="connsiteY79" fmla="*/ 914400 h 374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754828" h="3748999">
                <a:moveTo>
                  <a:pt x="3840438" y="2834599"/>
                </a:moveTo>
                <a:lnTo>
                  <a:pt x="4754828" y="2834599"/>
                </a:lnTo>
                <a:lnTo>
                  <a:pt x="4754828" y="3748999"/>
                </a:lnTo>
                <a:lnTo>
                  <a:pt x="3840438" y="3748999"/>
                </a:lnTo>
                <a:close/>
                <a:moveTo>
                  <a:pt x="2880330" y="2834599"/>
                </a:moveTo>
                <a:lnTo>
                  <a:pt x="3794720" y="2834599"/>
                </a:lnTo>
                <a:lnTo>
                  <a:pt x="3794720" y="3748999"/>
                </a:lnTo>
                <a:lnTo>
                  <a:pt x="2880330" y="3748999"/>
                </a:lnTo>
                <a:close/>
                <a:moveTo>
                  <a:pt x="1920220" y="2834599"/>
                </a:moveTo>
                <a:lnTo>
                  <a:pt x="2834610" y="2834599"/>
                </a:lnTo>
                <a:lnTo>
                  <a:pt x="2834610" y="3748999"/>
                </a:lnTo>
                <a:lnTo>
                  <a:pt x="1920220" y="3748999"/>
                </a:lnTo>
                <a:close/>
                <a:moveTo>
                  <a:pt x="960110" y="2834599"/>
                </a:moveTo>
                <a:lnTo>
                  <a:pt x="1874500" y="2834599"/>
                </a:lnTo>
                <a:lnTo>
                  <a:pt x="1874500" y="3748999"/>
                </a:lnTo>
                <a:lnTo>
                  <a:pt x="960110" y="3748999"/>
                </a:lnTo>
                <a:close/>
                <a:moveTo>
                  <a:pt x="0" y="2834599"/>
                </a:moveTo>
                <a:lnTo>
                  <a:pt x="914390" y="2834599"/>
                </a:lnTo>
                <a:lnTo>
                  <a:pt x="914390" y="3748999"/>
                </a:lnTo>
                <a:lnTo>
                  <a:pt x="0" y="3748999"/>
                </a:lnTo>
                <a:close/>
                <a:moveTo>
                  <a:pt x="3840438" y="1889732"/>
                </a:moveTo>
                <a:lnTo>
                  <a:pt x="4754828" y="1889732"/>
                </a:lnTo>
                <a:lnTo>
                  <a:pt x="4754828" y="2804132"/>
                </a:lnTo>
                <a:lnTo>
                  <a:pt x="3840438" y="2804132"/>
                </a:lnTo>
                <a:close/>
                <a:moveTo>
                  <a:pt x="2880330" y="1889732"/>
                </a:moveTo>
                <a:lnTo>
                  <a:pt x="3794720" y="1889732"/>
                </a:lnTo>
                <a:lnTo>
                  <a:pt x="3794720" y="2804132"/>
                </a:lnTo>
                <a:lnTo>
                  <a:pt x="2880330" y="2804132"/>
                </a:lnTo>
                <a:close/>
                <a:moveTo>
                  <a:pt x="1920220" y="1889732"/>
                </a:moveTo>
                <a:lnTo>
                  <a:pt x="2834610" y="1889732"/>
                </a:lnTo>
                <a:lnTo>
                  <a:pt x="2834610" y="2804132"/>
                </a:lnTo>
                <a:lnTo>
                  <a:pt x="1920220" y="2804132"/>
                </a:lnTo>
                <a:close/>
                <a:moveTo>
                  <a:pt x="960110" y="1889732"/>
                </a:moveTo>
                <a:lnTo>
                  <a:pt x="1874500" y="1889732"/>
                </a:lnTo>
                <a:lnTo>
                  <a:pt x="1874500" y="2804132"/>
                </a:lnTo>
                <a:lnTo>
                  <a:pt x="960110" y="2804132"/>
                </a:lnTo>
                <a:close/>
                <a:moveTo>
                  <a:pt x="0" y="1889732"/>
                </a:moveTo>
                <a:lnTo>
                  <a:pt x="914390" y="1889732"/>
                </a:lnTo>
                <a:lnTo>
                  <a:pt x="914390" y="2804132"/>
                </a:lnTo>
                <a:lnTo>
                  <a:pt x="0" y="2804132"/>
                </a:lnTo>
                <a:close/>
                <a:moveTo>
                  <a:pt x="3840438" y="944866"/>
                </a:moveTo>
                <a:lnTo>
                  <a:pt x="4754828" y="944866"/>
                </a:lnTo>
                <a:lnTo>
                  <a:pt x="4754828" y="1859266"/>
                </a:lnTo>
                <a:lnTo>
                  <a:pt x="3840438" y="1859266"/>
                </a:lnTo>
                <a:close/>
                <a:moveTo>
                  <a:pt x="2880330" y="944866"/>
                </a:moveTo>
                <a:lnTo>
                  <a:pt x="3794720" y="944866"/>
                </a:lnTo>
                <a:lnTo>
                  <a:pt x="3794720" y="1859266"/>
                </a:lnTo>
                <a:lnTo>
                  <a:pt x="2880330" y="1859266"/>
                </a:lnTo>
                <a:close/>
                <a:moveTo>
                  <a:pt x="1920220" y="944866"/>
                </a:moveTo>
                <a:lnTo>
                  <a:pt x="2834610" y="944866"/>
                </a:lnTo>
                <a:lnTo>
                  <a:pt x="2834610" y="1859266"/>
                </a:lnTo>
                <a:lnTo>
                  <a:pt x="1920220" y="1859266"/>
                </a:lnTo>
                <a:close/>
                <a:moveTo>
                  <a:pt x="960110" y="944866"/>
                </a:moveTo>
                <a:lnTo>
                  <a:pt x="1874500" y="944866"/>
                </a:lnTo>
                <a:lnTo>
                  <a:pt x="1874500" y="1859266"/>
                </a:lnTo>
                <a:lnTo>
                  <a:pt x="960110" y="1859266"/>
                </a:lnTo>
                <a:close/>
                <a:moveTo>
                  <a:pt x="0" y="944866"/>
                </a:moveTo>
                <a:lnTo>
                  <a:pt x="914390" y="944866"/>
                </a:lnTo>
                <a:lnTo>
                  <a:pt x="914390" y="1859266"/>
                </a:lnTo>
                <a:lnTo>
                  <a:pt x="0" y="1859266"/>
                </a:lnTo>
                <a:close/>
                <a:moveTo>
                  <a:pt x="3840438" y="0"/>
                </a:moveTo>
                <a:lnTo>
                  <a:pt x="4754828" y="0"/>
                </a:lnTo>
                <a:lnTo>
                  <a:pt x="4754828" y="914400"/>
                </a:lnTo>
                <a:lnTo>
                  <a:pt x="3840438" y="914400"/>
                </a:lnTo>
                <a:close/>
                <a:moveTo>
                  <a:pt x="2880330" y="0"/>
                </a:moveTo>
                <a:lnTo>
                  <a:pt x="3794720" y="0"/>
                </a:lnTo>
                <a:lnTo>
                  <a:pt x="3794720" y="914400"/>
                </a:lnTo>
                <a:lnTo>
                  <a:pt x="2880330" y="914400"/>
                </a:lnTo>
                <a:close/>
                <a:moveTo>
                  <a:pt x="1920220" y="0"/>
                </a:moveTo>
                <a:lnTo>
                  <a:pt x="2834610" y="0"/>
                </a:lnTo>
                <a:lnTo>
                  <a:pt x="2834610" y="914400"/>
                </a:lnTo>
                <a:lnTo>
                  <a:pt x="1920220" y="914400"/>
                </a:lnTo>
                <a:close/>
                <a:moveTo>
                  <a:pt x="960110" y="0"/>
                </a:moveTo>
                <a:lnTo>
                  <a:pt x="1874500" y="0"/>
                </a:lnTo>
                <a:lnTo>
                  <a:pt x="1874500" y="914400"/>
                </a:lnTo>
                <a:lnTo>
                  <a:pt x="960110" y="914400"/>
                </a:lnTo>
                <a:close/>
                <a:moveTo>
                  <a:pt x="0" y="0"/>
                </a:moveTo>
                <a:lnTo>
                  <a:pt x="914390" y="0"/>
                </a:lnTo>
                <a:lnTo>
                  <a:pt x="914390" y="914400"/>
                </a:lnTo>
                <a:lnTo>
                  <a:pt x="0" y="914400"/>
                </a:lnTo>
                <a:close/>
              </a:path>
            </a:pathLst>
          </a:custGeom>
          <a:solidFill>
            <a:schemeClr val="tx2">
              <a:lumMod val="95000"/>
            </a:schemeClr>
          </a:solidFill>
          <a:ln w="6350">
            <a:noFill/>
          </a:ln>
        </p:spPr>
        <p:txBody>
          <a:bodyPr wrap="square" anchor="ctr" anchorCtr="0">
            <a:noAutofit/>
          </a:bodyPr>
          <a:lstStyle>
            <a:lvl1pPr algn="ctr">
              <a:defRPr/>
            </a:lvl1pPr>
          </a:lstStyle>
          <a:p>
            <a:r>
              <a:rPr lang="en-US" dirty="0"/>
              <a:t>Click icon to add picture</a:t>
            </a:r>
          </a:p>
        </p:txBody>
      </p:sp>
      <p:sp>
        <p:nvSpPr>
          <p:cNvPr id="89" name="Rectangle 88"/>
          <p:cNvSpPr/>
          <p:nvPr userDrawn="1"/>
        </p:nvSpPr>
        <p:spPr>
          <a:xfrm>
            <a:off x="9692553" y="2263172"/>
            <a:ext cx="7406640" cy="6995129"/>
          </a:xfrm>
          <a:prstGeom prst="rect">
            <a:avLst/>
          </a:prstGeom>
          <a:solidFill>
            <a:schemeClr val="tx2">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90" name="Picture Placeholder 89"/>
          <p:cNvSpPr>
            <a:spLocks noGrp="1"/>
          </p:cNvSpPr>
          <p:nvPr>
            <p:ph type="pic" sz="quarter" idx="11"/>
          </p:nvPr>
        </p:nvSpPr>
        <p:spPr>
          <a:xfrm>
            <a:off x="9829752" y="2400331"/>
            <a:ext cx="7132242" cy="5623499"/>
          </a:xfrm>
          <a:custGeom>
            <a:avLst/>
            <a:gdLst>
              <a:gd name="connsiteX0" fmla="*/ 3840438 w 4754828"/>
              <a:gd name="connsiteY0" fmla="*/ 2834599 h 3748999"/>
              <a:gd name="connsiteX1" fmla="*/ 4754828 w 4754828"/>
              <a:gd name="connsiteY1" fmla="*/ 2834599 h 3748999"/>
              <a:gd name="connsiteX2" fmla="*/ 4754828 w 4754828"/>
              <a:gd name="connsiteY2" fmla="*/ 3748999 h 3748999"/>
              <a:gd name="connsiteX3" fmla="*/ 3840438 w 4754828"/>
              <a:gd name="connsiteY3" fmla="*/ 3748999 h 3748999"/>
              <a:gd name="connsiteX4" fmla="*/ 2880330 w 4754828"/>
              <a:gd name="connsiteY4" fmla="*/ 2834599 h 3748999"/>
              <a:gd name="connsiteX5" fmla="*/ 3794720 w 4754828"/>
              <a:gd name="connsiteY5" fmla="*/ 2834599 h 3748999"/>
              <a:gd name="connsiteX6" fmla="*/ 3794720 w 4754828"/>
              <a:gd name="connsiteY6" fmla="*/ 3748999 h 3748999"/>
              <a:gd name="connsiteX7" fmla="*/ 2880330 w 4754828"/>
              <a:gd name="connsiteY7" fmla="*/ 3748999 h 3748999"/>
              <a:gd name="connsiteX8" fmla="*/ 1920220 w 4754828"/>
              <a:gd name="connsiteY8" fmla="*/ 2834599 h 3748999"/>
              <a:gd name="connsiteX9" fmla="*/ 2834610 w 4754828"/>
              <a:gd name="connsiteY9" fmla="*/ 2834599 h 3748999"/>
              <a:gd name="connsiteX10" fmla="*/ 2834610 w 4754828"/>
              <a:gd name="connsiteY10" fmla="*/ 3748999 h 3748999"/>
              <a:gd name="connsiteX11" fmla="*/ 1920220 w 4754828"/>
              <a:gd name="connsiteY11" fmla="*/ 3748999 h 3748999"/>
              <a:gd name="connsiteX12" fmla="*/ 960110 w 4754828"/>
              <a:gd name="connsiteY12" fmla="*/ 2834599 h 3748999"/>
              <a:gd name="connsiteX13" fmla="*/ 1874500 w 4754828"/>
              <a:gd name="connsiteY13" fmla="*/ 2834599 h 3748999"/>
              <a:gd name="connsiteX14" fmla="*/ 1874500 w 4754828"/>
              <a:gd name="connsiteY14" fmla="*/ 3748999 h 3748999"/>
              <a:gd name="connsiteX15" fmla="*/ 960110 w 4754828"/>
              <a:gd name="connsiteY15" fmla="*/ 3748999 h 3748999"/>
              <a:gd name="connsiteX16" fmla="*/ 0 w 4754828"/>
              <a:gd name="connsiteY16" fmla="*/ 2834599 h 3748999"/>
              <a:gd name="connsiteX17" fmla="*/ 914390 w 4754828"/>
              <a:gd name="connsiteY17" fmla="*/ 2834599 h 3748999"/>
              <a:gd name="connsiteX18" fmla="*/ 914390 w 4754828"/>
              <a:gd name="connsiteY18" fmla="*/ 3748999 h 3748999"/>
              <a:gd name="connsiteX19" fmla="*/ 0 w 4754828"/>
              <a:gd name="connsiteY19" fmla="*/ 3748999 h 3748999"/>
              <a:gd name="connsiteX20" fmla="*/ 3840438 w 4754828"/>
              <a:gd name="connsiteY20" fmla="*/ 1889732 h 3748999"/>
              <a:gd name="connsiteX21" fmla="*/ 4754828 w 4754828"/>
              <a:gd name="connsiteY21" fmla="*/ 1889732 h 3748999"/>
              <a:gd name="connsiteX22" fmla="*/ 4754828 w 4754828"/>
              <a:gd name="connsiteY22" fmla="*/ 2804132 h 3748999"/>
              <a:gd name="connsiteX23" fmla="*/ 3840438 w 4754828"/>
              <a:gd name="connsiteY23" fmla="*/ 2804132 h 3748999"/>
              <a:gd name="connsiteX24" fmla="*/ 2880330 w 4754828"/>
              <a:gd name="connsiteY24" fmla="*/ 1889732 h 3748999"/>
              <a:gd name="connsiteX25" fmla="*/ 3794720 w 4754828"/>
              <a:gd name="connsiteY25" fmla="*/ 1889732 h 3748999"/>
              <a:gd name="connsiteX26" fmla="*/ 3794720 w 4754828"/>
              <a:gd name="connsiteY26" fmla="*/ 2804132 h 3748999"/>
              <a:gd name="connsiteX27" fmla="*/ 2880330 w 4754828"/>
              <a:gd name="connsiteY27" fmla="*/ 2804132 h 3748999"/>
              <a:gd name="connsiteX28" fmla="*/ 1920220 w 4754828"/>
              <a:gd name="connsiteY28" fmla="*/ 1889732 h 3748999"/>
              <a:gd name="connsiteX29" fmla="*/ 2834610 w 4754828"/>
              <a:gd name="connsiteY29" fmla="*/ 1889732 h 3748999"/>
              <a:gd name="connsiteX30" fmla="*/ 2834610 w 4754828"/>
              <a:gd name="connsiteY30" fmla="*/ 2804132 h 3748999"/>
              <a:gd name="connsiteX31" fmla="*/ 1920220 w 4754828"/>
              <a:gd name="connsiteY31" fmla="*/ 2804132 h 3748999"/>
              <a:gd name="connsiteX32" fmla="*/ 960110 w 4754828"/>
              <a:gd name="connsiteY32" fmla="*/ 1889732 h 3748999"/>
              <a:gd name="connsiteX33" fmla="*/ 1874500 w 4754828"/>
              <a:gd name="connsiteY33" fmla="*/ 1889732 h 3748999"/>
              <a:gd name="connsiteX34" fmla="*/ 1874500 w 4754828"/>
              <a:gd name="connsiteY34" fmla="*/ 2804132 h 3748999"/>
              <a:gd name="connsiteX35" fmla="*/ 960110 w 4754828"/>
              <a:gd name="connsiteY35" fmla="*/ 2804132 h 3748999"/>
              <a:gd name="connsiteX36" fmla="*/ 0 w 4754828"/>
              <a:gd name="connsiteY36" fmla="*/ 1889732 h 3748999"/>
              <a:gd name="connsiteX37" fmla="*/ 914390 w 4754828"/>
              <a:gd name="connsiteY37" fmla="*/ 1889732 h 3748999"/>
              <a:gd name="connsiteX38" fmla="*/ 914390 w 4754828"/>
              <a:gd name="connsiteY38" fmla="*/ 2804132 h 3748999"/>
              <a:gd name="connsiteX39" fmla="*/ 0 w 4754828"/>
              <a:gd name="connsiteY39" fmla="*/ 2804132 h 3748999"/>
              <a:gd name="connsiteX40" fmla="*/ 3840438 w 4754828"/>
              <a:gd name="connsiteY40" fmla="*/ 944866 h 3748999"/>
              <a:gd name="connsiteX41" fmla="*/ 4754828 w 4754828"/>
              <a:gd name="connsiteY41" fmla="*/ 944866 h 3748999"/>
              <a:gd name="connsiteX42" fmla="*/ 4754828 w 4754828"/>
              <a:gd name="connsiteY42" fmla="*/ 1859266 h 3748999"/>
              <a:gd name="connsiteX43" fmla="*/ 3840438 w 4754828"/>
              <a:gd name="connsiteY43" fmla="*/ 1859266 h 3748999"/>
              <a:gd name="connsiteX44" fmla="*/ 2880330 w 4754828"/>
              <a:gd name="connsiteY44" fmla="*/ 944866 h 3748999"/>
              <a:gd name="connsiteX45" fmla="*/ 3794720 w 4754828"/>
              <a:gd name="connsiteY45" fmla="*/ 944866 h 3748999"/>
              <a:gd name="connsiteX46" fmla="*/ 3794720 w 4754828"/>
              <a:gd name="connsiteY46" fmla="*/ 1859266 h 3748999"/>
              <a:gd name="connsiteX47" fmla="*/ 2880330 w 4754828"/>
              <a:gd name="connsiteY47" fmla="*/ 1859266 h 3748999"/>
              <a:gd name="connsiteX48" fmla="*/ 1920220 w 4754828"/>
              <a:gd name="connsiteY48" fmla="*/ 944866 h 3748999"/>
              <a:gd name="connsiteX49" fmla="*/ 2834610 w 4754828"/>
              <a:gd name="connsiteY49" fmla="*/ 944866 h 3748999"/>
              <a:gd name="connsiteX50" fmla="*/ 2834610 w 4754828"/>
              <a:gd name="connsiteY50" fmla="*/ 1859266 h 3748999"/>
              <a:gd name="connsiteX51" fmla="*/ 1920220 w 4754828"/>
              <a:gd name="connsiteY51" fmla="*/ 1859266 h 3748999"/>
              <a:gd name="connsiteX52" fmla="*/ 960110 w 4754828"/>
              <a:gd name="connsiteY52" fmla="*/ 944866 h 3748999"/>
              <a:gd name="connsiteX53" fmla="*/ 1874500 w 4754828"/>
              <a:gd name="connsiteY53" fmla="*/ 944866 h 3748999"/>
              <a:gd name="connsiteX54" fmla="*/ 1874500 w 4754828"/>
              <a:gd name="connsiteY54" fmla="*/ 1859266 h 3748999"/>
              <a:gd name="connsiteX55" fmla="*/ 960110 w 4754828"/>
              <a:gd name="connsiteY55" fmla="*/ 1859266 h 3748999"/>
              <a:gd name="connsiteX56" fmla="*/ 0 w 4754828"/>
              <a:gd name="connsiteY56" fmla="*/ 944866 h 3748999"/>
              <a:gd name="connsiteX57" fmla="*/ 914390 w 4754828"/>
              <a:gd name="connsiteY57" fmla="*/ 944866 h 3748999"/>
              <a:gd name="connsiteX58" fmla="*/ 914390 w 4754828"/>
              <a:gd name="connsiteY58" fmla="*/ 1859266 h 3748999"/>
              <a:gd name="connsiteX59" fmla="*/ 0 w 4754828"/>
              <a:gd name="connsiteY59" fmla="*/ 1859266 h 3748999"/>
              <a:gd name="connsiteX60" fmla="*/ 3840438 w 4754828"/>
              <a:gd name="connsiteY60" fmla="*/ 0 h 3748999"/>
              <a:gd name="connsiteX61" fmla="*/ 4754828 w 4754828"/>
              <a:gd name="connsiteY61" fmla="*/ 0 h 3748999"/>
              <a:gd name="connsiteX62" fmla="*/ 4754828 w 4754828"/>
              <a:gd name="connsiteY62" fmla="*/ 914400 h 3748999"/>
              <a:gd name="connsiteX63" fmla="*/ 3840438 w 4754828"/>
              <a:gd name="connsiteY63" fmla="*/ 914400 h 3748999"/>
              <a:gd name="connsiteX64" fmla="*/ 2880330 w 4754828"/>
              <a:gd name="connsiteY64" fmla="*/ 0 h 3748999"/>
              <a:gd name="connsiteX65" fmla="*/ 3794720 w 4754828"/>
              <a:gd name="connsiteY65" fmla="*/ 0 h 3748999"/>
              <a:gd name="connsiteX66" fmla="*/ 3794720 w 4754828"/>
              <a:gd name="connsiteY66" fmla="*/ 914400 h 3748999"/>
              <a:gd name="connsiteX67" fmla="*/ 2880330 w 4754828"/>
              <a:gd name="connsiteY67" fmla="*/ 914400 h 3748999"/>
              <a:gd name="connsiteX68" fmla="*/ 1920220 w 4754828"/>
              <a:gd name="connsiteY68" fmla="*/ 0 h 3748999"/>
              <a:gd name="connsiteX69" fmla="*/ 2834610 w 4754828"/>
              <a:gd name="connsiteY69" fmla="*/ 0 h 3748999"/>
              <a:gd name="connsiteX70" fmla="*/ 2834610 w 4754828"/>
              <a:gd name="connsiteY70" fmla="*/ 914400 h 3748999"/>
              <a:gd name="connsiteX71" fmla="*/ 1920220 w 4754828"/>
              <a:gd name="connsiteY71" fmla="*/ 914400 h 3748999"/>
              <a:gd name="connsiteX72" fmla="*/ 960110 w 4754828"/>
              <a:gd name="connsiteY72" fmla="*/ 0 h 3748999"/>
              <a:gd name="connsiteX73" fmla="*/ 1874500 w 4754828"/>
              <a:gd name="connsiteY73" fmla="*/ 0 h 3748999"/>
              <a:gd name="connsiteX74" fmla="*/ 1874500 w 4754828"/>
              <a:gd name="connsiteY74" fmla="*/ 914400 h 3748999"/>
              <a:gd name="connsiteX75" fmla="*/ 960110 w 4754828"/>
              <a:gd name="connsiteY75" fmla="*/ 914400 h 3748999"/>
              <a:gd name="connsiteX76" fmla="*/ 0 w 4754828"/>
              <a:gd name="connsiteY76" fmla="*/ 0 h 3748999"/>
              <a:gd name="connsiteX77" fmla="*/ 914390 w 4754828"/>
              <a:gd name="connsiteY77" fmla="*/ 0 h 3748999"/>
              <a:gd name="connsiteX78" fmla="*/ 914390 w 4754828"/>
              <a:gd name="connsiteY78" fmla="*/ 914400 h 3748999"/>
              <a:gd name="connsiteX79" fmla="*/ 0 w 4754828"/>
              <a:gd name="connsiteY79" fmla="*/ 914400 h 374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754828" h="3748999">
                <a:moveTo>
                  <a:pt x="3840438" y="2834599"/>
                </a:moveTo>
                <a:lnTo>
                  <a:pt x="4754828" y="2834599"/>
                </a:lnTo>
                <a:lnTo>
                  <a:pt x="4754828" y="3748999"/>
                </a:lnTo>
                <a:lnTo>
                  <a:pt x="3840438" y="3748999"/>
                </a:lnTo>
                <a:close/>
                <a:moveTo>
                  <a:pt x="2880330" y="2834599"/>
                </a:moveTo>
                <a:lnTo>
                  <a:pt x="3794720" y="2834599"/>
                </a:lnTo>
                <a:lnTo>
                  <a:pt x="3794720" y="3748999"/>
                </a:lnTo>
                <a:lnTo>
                  <a:pt x="2880330" y="3748999"/>
                </a:lnTo>
                <a:close/>
                <a:moveTo>
                  <a:pt x="1920220" y="2834599"/>
                </a:moveTo>
                <a:lnTo>
                  <a:pt x="2834610" y="2834599"/>
                </a:lnTo>
                <a:lnTo>
                  <a:pt x="2834610" y="3748999"/>
                </a:lnTo>
                <a:lnTo>
                  <a:pt x="1920220" y="3748999"/>
                </a:lnTo>
                <a:close/>
                <a:moveTo>
                  <a:pt x="960110" y="2834599"/>
                </a:moveTo>
                <a:lnTo>
                  <a:pt x="1874500" y="2834599"/>
                </a:lnTo>
                <a:lnTo>
                  <a:pt x="1874500" y="3748999"/>
                </a:lnTo>
                <a:lnTo>
                  <a:pt x="960110" y="3748999"/>
                </a:lnTo>
                <a:close/>
                <a:moveTo>
                  <a:pt x="0" y="2834599"/>
                </a:moveTo>
                <a:lnTo>
                  <a:pt x="914390" y="2834599"/>
                </a:lnTo>
                <a:lnTo>
                  <a:pt x="914390" y="3748999"/>
                </a:lnTo>
                <a:lnTo>
                  <a:pt x="0" y="3748999"/>
                </a:lnTo>
                <a:close/>
                <a:moveTo>
                  <a:pt x="3840438" y="1889732"/>
                </a:moveTo>
                <a:lnTo>
                  <a:pt x="4754828" y="1889732"/>
                </a:lnTo>
                <a:lnTo>
                  <a:pt x="4754828" y="2804132"/>
                </a:lnTo>
                <a:lnTo>
                  <a:pt x="3840438" y="2804132"/>
                </a:lnTo>
                <a:close/>
                <a:moveTo>
                  <a:pt x="2880330" y="1889732"/>
                </a:moveTo>
                <a:lnTo>
                  <a:pt x="3794720" y="1889732"/>
                </a:lnTo>
                <a:lnTo>
                  <a:pt x="3794720" y="2804132"/>
                </a:lnTo>
                <a:lnTo>
                  <a:pt x="2880330" y="2804132"/>
                </a:lnTo>
                <a:close/>
                <a:moveTo>
                  <a:pt x="1920220" y="1889732"/>
                </a:moveTo>
                <a:lnTo>
                  <a:pt x="2834610" y="1889732"/>
                </a:lnTo>
                <a:lnTo>
                  <a:pt x="2834610" y="2804132"/>
                </a:lnTo>
                <a:lnTo>
                  <a:pt x="1920220" y="2804132"/>
                </a:lnTo>
                <a:close/>
                <a:moveTo>
                  <a:pt x="960110" y="1889732"/>
                </a:moveTo>
                <a:lnTo>
                  <a:pt x="1874500" y="1889732"/>
                </a:lnTo>
                <a:lnTo>
                  <a:pt x="1874500" y="2804132"/>
                </a:lnTo>
                <a:lnTo>
                  <a:pt x="960110" y="2804132"/>
                </a:lnTo>
                <a:close/>
                <a:moveTo>
                  <a:pt x="0" y="1889732"/>
                </a:moveTo>
                <a:lnTo>
                  <a:pt x="914390" y="1889732"/>
                </a:lnTo>
                <a:lnTo>
                  <a:pt x="914390" y="2804132"/>
                </a:lnTo>
                <a:lnTo>
                  <a:pt x="0" y="2804132"/>
                </a:lnTo>
                <a:close/>
                <a:moveTo>
                  <a:pt x="3840438" y="944866"/>
                </a:moveTo>
                <a:lnTo>
                  <a:pt x="4754828" y="944866"/>
                </a:lnTo>
                <a:lnTo>
                  <a:pt x="4754828" y="1859266"/>
                </a:lnTo>
                <a:lnTo>
                  <a:pt x="3840438" y="1859266"/>
                </a:lnTo>
                <a:close/>
                <a:moveTo>
                  <a:pt x="2880330" y="944866"/>
                </a:moveTo>
                <a:lnTo>
                  <a:pt x="3794720" y="944866"/>
                </a:lnTo>
                <a:lnTo>
                  <a:pt x="3794720" y="1859266"/>
                </a:lnTo>
                <a:lnTo>
                  <a:pt x="2880330" y="1859266"/>
                </a:lnTo>
                <a:close/>
                <a:moveTo>
                  <a:pt x="1920220" y="944866"/>
                </a:moveTo>
                <a:lnTo>
                  <a:pt x="2834610" y="944866"/>
                </a:lnTo>
                <a:lnTo>
                  <a:pt x="2834610" y="1859266"/>
                </a:lnTo>
                <a:lnTo>
                  <a:pt x="1920220" y="1859266"/>
                </a:lnTo>
                <a:close/>
                <a:moveTo>
                  <a:pt x="960110" y="944866"/>
                </a:moveTo>
                <a:lnTo>
                  <a:pt x="1874500" y="944866"/>
                </a:lnTo>
                <a:lnTo>
                  <a:pt x="1874500" y="1859266"/>
                </a:lnTo>
                <a:lnTo>
                  <a:pt x="960110" y="1859266"/>
                </a:lnTo>
                <a:close/>
                <a:moveTo>
                  <a:pt x="0" y="944866"/>
                </a:moveTo>
                <a:lnTo>
                  <a:pt x="914390" y="944866"/>
                </a:lnTo>
                <a:lnTo>
                  <a:pt x="914390" y="1859266"/>
                </a:lnTo>
                <a:lnTo>
                  <a:pt x="0" y="1859266"/>
                </a:lnTo>
                <a:close/>
                <a:moveTo>
                  <a:pt x="3840438" y="0"/>
                </a:moveTo>
                <a:lnTo>
                  <a:pt x="4754828" y="0"/>
                </a:lnTo>
                <a:lnTo>
                  <a:pt x="4754828" y="914400"/>
                </a:lnTo>
                <a:lnTo>
                  <a:pt x="3840438" y="914400"/>
                </a:lnTo>
                <a:close/>
                <a:moveTo>
                  <a:pt x="2880330" y="0"/>
                </a:moveTo>
                <a:lnTo>
                  <a:pt x="3794720" y="0"/>
                </a:lnTo>
                <a:lnTo>
                  <a:pt x="3794720" y="914400"/>
                </a:lnTo>
                <a:lnTo>
                  <a:pt x="2880330" y="914400"/>
                </a:lnTo>
                <a:close/>
                <a:moveTo>
                  <a:pt x="1920220" y="0"/>
                </a:moveTo>
                <a:lnTo>
                  <a:pt x="2834610" y="0"/>
                </a:lnTo>
                <a:lnTo>
                  <a:pt x="2834610" y="914400"/>
                </a:lnTo>
                <a:lnTo>
                  <a:pt x="1920220" y="914400"/>
                </a:lnTo>
                <a:close/>
                <a:moveTo>
                  <a:pt x="960110" y="0"/>
                </a:moveTo>
                <a:lnTo>
                  <a:pt x="1874500" y="0"/>
                </a:lnTo>
                <a:lnTo>
                  <a:pt x="1874500" y="914400"/>
                </a:lnTo>
                <a:lnTo>
                  <a:pt x="960110" y="914400"/>
                </a:lnTo>
                <a:close/>
                <a:moveTo>
                  <a:pt x="0" y="0"/>
                </a:moveTo>
                <a:lnTo>
                  <a:pt x="914390" y="0"/>
                </a:lnTo>
                <a:lnTo>
                  <a:pt x="914390" y="914400"/>
                </a:lnTo>
                <a:lnTo>
                  <a:pt x="0" y="914400"/>
                </a:lnTo>
                <a:close/>
              </a:path>
            </a:pathLst>
          </a:custGeom>
          <a:solidFill>
            <a:schemeClr val="tx2">
              <a:lumMod val="95000"/>
            </a:schemeClr>
          </a:solidFill>
          <a:ln w="6350">
            <a:noFill/>
          </a:ln>
        </p:spPr>
        <p:txBody>
          <a:bodyPr wrap="square" anchor="ctr" anchorCtr="0">
            <a:noAutofit/>
          </a:bodyPr>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6E973C75-FADC-488B-3818-5045A7258B16}"/>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A14941D0-A6CD-2D3F-25C5-4CCF2D3A3EF8}"/>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793637C1-70A8-229B-DAFF-F427680FD137}"/>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B4BCE55A-5921-DC4B-1F74-A46BB44C48B3}"/>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69B8218A-D7CB-EC87-9E49-9A5DEE994536}"/>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8128747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ortfolio 13">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0" y="0"/>
            <a:ext cx="11201550" cy="10287000"/>
          </a:xfrm>
          <a:custGeom>
            <a:avLst/>
            <a:gdLst>
              <a:gd name="connsiteX0" fmla="*/ 4527576 w 7467700"/>
              <a:gd name="connsiteY0" fmla="*/ 3899633 h 6858000"/>
              <a:gd name="connsiteX1" fmla="*/ 6799533 w 7467700"/>
              <a:gd name="connsiteY1" fmla="*/ 6858000 h 6858000"/>
              <a:gd name="connsiteX2" fmla="*/ 2255618 w 7467700"/>
              <a:gd name="connsiteY2" fmla="*/ 6858000 h 6858000"/>
              <a:gd name="connsiteX3" fmla="*/ 0 w 7467700"/>
              <a:gd name="connsiteY3" fmla="*/ 42 h 6858000"/>
              <a:gd name="connsiteX4" fmla="*/ 2255617 w 7467700"/>
              <a:gd name="connsiteY4" fmla="*/ 42 h 6858000"/>
              <a:gd name="connsiteX5" fmla="*/ 0 w 7467700"/>
              <a:gd name="connsiteY5" fmla="*/ 2937131 h 6858000"/>
              <a:gd name="connsiteX6" fmla="*/ 2417194 w 7467700"/>
              <a:gd name="connsiteY6" fmla="*/ 0 h 6858000"/>
              <a:gd name="connsiteX7" fmla="*/ 7467700 w 7467700"/>
              <a:gd name="connsiteY7" fmla="*/ 0 h 6858000"/>
              <a:gd name="connsiteX8" fmla="*/ 2094046 w 7467700"/>
              <a:gd name="connsiteY8" fmla="*/ 6858000 h 6858000"/>
              <a:gd name="connsiteX9" fmla="*/ 1 w 7467700"/>
              <a:gd name="connsiteY9" fmla="*/ 6858000 h 6858000"/>
              <a:gd name="connsiteX10" fmla="*/ 1 w 7467700"/>
              <a:gd name="connsiteY10" fmla="*/ 308488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67700" h="6858000">
                <a:moveTo>
                  <a:pt x="4527576" y="3899633"/>
                </a:moveTo>
                <a:lnTo>
                  <a:pt x="6799533" y="6858000"/>
                </a:lnTo>
                <a:lnTo>
                  <a:pt x="2255618" y="6858000"/>
                </a:lnTo>
                <a:close/>
                <a:moveTo>
                  <a:pt x="0" y="42"/>
                </a:moveTo>
                <a:lnTo>
                  <a:pt x="2255617" y="42"/>
                </a:lnTo>
                <a:lnTo>
                  <a:pt x="0" y="2937131"/>
                </a:lnTo>
                <a:close/>
                <a:moveTo>
                  <a:pt x="2417194" y="0"/>
                </a:moveTo>
                <a:lnTo>
                  <a:pt x="7467700" y="0"/>
                </a:lnTo>
                <a:lnTo>
                  <a:pt x="2094046" y="6858000"/>
                </a:lnTo>
                <a:lnTo>
                  <a:pt x="1" y="6858000"/>
                </a:lnTo>
                <a:lnTo>
                  <a:pt x="1" y="3084886"/>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10375864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ortfolio 14">
    <p:spTree>
      <p:nvGrpSpPr>
        <p:cNvPr id="1" name=""/>
        <p:cNvGrpSpPr/>
        <p:nvPr/>
      </p:nvGrpSpPr>
      <p:grpSpPr>
        <a:xfrm>
          <a:off x="0" y="0"/>
          <a:ext cx="0" cy="0"/>
          <a:chOff x="0" y="0"/>
          <a:chExt cx="0" cy="0"/>
        </a:xfrm>
      </p:grpSpPr>
      <p:grpSp>
        <p:nvGrpSpPr>
          <p:cNvPr id="34" name="Group 33"/>
          <p:cNvGrpSpPr/>
          <p:nvPr userDrawn="1"/>
        </p:nvGrpSpPr>
        <p:grpSpPr>
          <a:xfrm>
            <a:off x="9555394" y="0"/>
            <a:ext cx="7535888" cy="10287000"/>
            <a:chOff x="6201147" y="0"/>
            <a:chExt cx="5023925" cy="6858000"/>
          </a:xfrm>
        </p:grpSpPr>
        <p:sp>
          <p:nvSpPr>
            <p:cNvPr id="16" name="Rectangle 15"/>
            <p:cNvSpPr/>
            <p:nvPr/>
          </p:nvSpPr>
          <p:spPr>
            <a:xfrm>
              <a:off x="6201147" y="0"/>
              <a:ext cx="67665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7" name="Rectangle 16"/>
            <p:cNvSpPr/>
            <p:nvPr/>
          </p:nvSpPr>
          <p:spPr>
            <a:xfrm>
              <a:off x="6925692" y="0"/>
              <a:ext cx="676656" cy="5810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8" name="Rectangle 17"/>
            <p:cNvSpPr/>
            <p:nvPr/>
          </p:nvSpPr>
          <p:spPr>
            <a:xfrm>
              <a:off x="7650237" y="0"/>
              <a:ext cx="676656" cy="65722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9" name="Rectangle 18"/>
            <p:cNvSpPr/>
            <p:nvPr/>
          </p:nvSpPr>
          <p:spPr>
            <a:xfrm>
              <a:off x="8374782" y="0"/>
              <a:ext cx="676656" cy="52387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0" name="Rectangle 19"/>
            <p:cNvSpPr/>
            <p:nvPr/>
          </p:nvSpPr>
          <p:spPr>
            <a:xfrm>
              <a:off x="9099327" y="0"/>
              <a:ext cx="667512" cy="61912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1" name="Rectangle 20"/>
            <p:cNvSpPr/>
            <p:nvPr/>
          </p:nvSpPr>
          <p:spPr>
            <a:xfrm>
              <a:off x="9823872" y="0"/>
              <a:ext cx="676656" cy="56197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2" name="Rectangle 21"/>
            <p:cNvSpPr/>
            <p:nvPr/>
          </p:nvSpPr>
          <p:spPr>
            <a:xfrm>
              <a:off x="10548416" y="0"/>
              <a:ext cx="676656" cy="6381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sp>
        <p:nvSpPr>
          <p:cNvPr id="33" name="Picture Placeholder 32"/>
          <p:cNvSpPr>
            <a:spLocks noGrp="1"/>
          </p:cNvSpPr>
          <p:nvPr userDrawn="1">
            <p:ph type="pic" sz="quarter" idx="10"/>
          </p:nvPr>
        </p:nvSpPr>
        <p:spPr>
          <a:xfrm>
            <a:off x="9555393" y="205794"/>
            <a:ext cx="7543800" cy="9858375"/>
          </a:xfrm>
          <a:custGeom>
            <a:avLst/>
            <a:gdLst>
              <a:gd name="connsiteX0" fmla="*/ 1449076 w 5029152"/>
              <a:gd name="connsiteY0" fmla="*/ 1 h 6572250"/>
              <a:gd name="connsiteX1" fmla="*/ 2131000 w 5029152"/>
              <a:gd name="connsiteY1" fmla="*/ 1 h 6572250"/>
              <a:gd name="connsiteX2" fmla="*/ 2131000 w 5029152"/>
              <a:gd name="connsiteY2" fmla="*/ 6309291 h 6572250"/>
              <a:gd name="connsiteX3" fmla="*/ 1449076 w 5029152"/>
              <a:gd name="connsiteY3" fmla="*/ 6309291 h 6572250"/>
              <a:gd name="connsiteX4" fmla="*/ 724538 w 5029152"/>
              <a:gd name="connsiteY4" fmla="*/ 1 h 6572250"/>
              <a:gd name="connsiteX5" fmla="*/ 1406462 w 5029152"/>
              <a:gd name="connsiteY5" fmla="*/ 1 h 6572250"/>
              <a:gd name="connsiteX6" fmla="*/ 1406462 w 5029152"/>
              <a:gd name="connsiteY6" fmla="*/ 5577779 h 6572250"/>
              <a:gd name="connsiteX7" fmla="*/ 724538 w 5029152"/>
              <a:gd name="connsiteY7" fmla="*/ 5577779 h 6572250"/>
              <a:gd name="connsiteX8" fmla="*/ 0 w 5029152"/>
              <a:gd name="connsiteY8" fmla="*/ 1 h 6572250"/>
              <a:gd name="connsiteX9" fmla="*/ 681924 w 5029152"/>
              <a:gd name="connsiteY9" fmla="*/ 1 h 6572250"/>
              <a:gd name="connsiteX10" fmla="*/ 681924 w 5029152"/>
              <a:gd name="connsiteY10" fmla="*/ 6572250 h 6572250"/>
              <a:gd name="connsiteX11" fmla="*/ 0 w 5029152"/>
              <a:gd name="connsiteY11" fmla="*/ 6572250 h 6572250"/>
              <a:gd name="connsiteX12" fmla="*/ 4347229 w 5029152"/>
              <a:gd name="connsiteY12" fmla="*/ 0 h 6572250"/>
              <a:gd name="connsiteX13" fmla="*/ 5029152 w 5029152"/>
              <a:gd name="connsiteY13" fmla="*/ 0 h 6572250"/>
              <a:gd name="connsiteX14" fmla="*/ 5029152 w 5029152"/>
              <a:gd name="connsiteY14" fmla="*/ 6126413 h 6572250"/>
              <a:gd name="connsiteX15" fmla="*/ 4347229 w 5029152"/>
              <a:gd name="connsiteY15" fmla="*/ 6126413 h 6572250"/>
              <a:gd name="connsiteX16" fmla="*/ 3622691 w 5029152"/>
              <a:gd name="connsiteY16" fmla="*/ 0 h 6572250"/>
              <a:gd name="connsiteX17" fmla="*/ 4304615 w 5029152"/>
              <a:gd name="connsiteY17" fmla="*/ 0 h 6572250"/>
              <a:gd name="connsiteX18" fmla="*/ 4304615 w 5029152"/>
              <a:gd name="connsiteY18" fmla="*/ 5394901 h 6572250"/>
              <a:gd name="connsiteX19" fmla="*/ 3622691 w 5029152"/>
              <a:gd name="connsiteY19" fmla="*/ 5394901 h 6572250"/>
              <a:gd name="connsiteX20" fmla="*/ 2898153 w 5029152"/>
              <a:gd name="connsiteY20" fmla="*/ 0 h 6572250"/>
              <a:gd name="connsiteX21" fmla="*/ 3580077 w 5029152"/>
              <a:gd name="connsiteY21" fmla="*/ 0 h 6572250"/>
              <a:gd name="connsiteX22" fmla="*/ 3580077 w 5029152"/>
              <a:gd name="connsiteY22" fmla="*/ 5943535 h 6572250"/>
              <a:gd name="connsiteX23" fmla="*/ 2898153 w 5029152"/>
              <a:gd name="connsiteY23" fmla="*/ 5943535 h 6572250"/>
              <a:gd name="connsiteX24" fmla="*/ 2173615 w 5029152"/>
              <a:gd name="connsiteY24" fmla="*/ 0 h 6572250"/>
              <a:gd name="connsiteX25" fmla="*/ 2855539 w 5029152"/>
              <a:gd name="connsiteY25" fmla="*/ 0 h 6572250"/>
              <a:gd name="connsiteX26" fmla="*/ 2855539 w 5029152"/>
              <a:gd name="connsiteY26" fmla="*/ 5029145 h 6572250"/>
              <a:gd name="connsiteX27" fmla="*/ 2173615 w 5029152"/>
              <a:gd name="connsiteY27" fmla="*/ 5029145 h 65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152" h="6572250">
                <a:moveTo>
                  <a:pt x="1449076" y="1"/>
                </a:moveTo>
                <a:lnTo>
                  <a:pt x="2131000" y="1"/>
                </a:lnTo>
                <a:lnTo>
                  <a:pt x="2131000" y="6309291"/>
                </a:lnTo>
                <a:lnTo>
                  <a:pt x="1449076" y="6309291"/>
                </a:lnTo>
                <a:close/>
                <a:moveTo>
                  <a:pt x="724538" y="1"/>
                </a:moveTo>
                <a:lnTo>
                  <a:pt x="1406462" y="1"/>
                </a:lnTo>
                <a:lnTo>
                  <a:pt x="1406462" y="5577779"/>
                </a:lnTo>
                <a:lnTo>
                  <a:pt x="724538" y="5577779"/>
                </a:lnTo>
                <a:close/>
                <a:moveTo>
                  <a:pt x="0" y="1"/>
                </a:moveTo>
                <a:lnTo>
                  <a:pt x="681924" y="1"/>
                </a:lnTo>
                <a:lnTo>
                  <a:pt x="681924" y="6572250"/>
                </a:lnTo>
                <a:lnTo>
                  <a:pt x="0" y="6572250"/>
                </a:lnTo>
                <a:close/>
                <a:moveTo>
                  <a:pt x="4347229" y="0"/>
                </a:moveTo>
                <a:lnTo>
                  <a:pt x="5029152" y="0"/>
                </a:lnTo>
                <a:lnTo>
                  <a:pt x="5029152" y="6126413"/>
                </a:lnTo>
                <a:lnTo>
                  <a:pt x="4347229" y="6126413"/>
                </a:lnTo>
                <a:close/>
                <a:moveTo>
                  <a:pt x="3622691" y="0"/>
                </a:moveTo>
                <a:lnTo>
                  <a:pt x="4304615" y="0"/>
                </a:lnTo>
                <a:lnTo>
                  <a:pt x="4304615" y="5394901"/>
                </a:lnTo>
                <a:lnTo>
                  <a:pt x="3622691" y="5394901"/>
                </a:lnTo>
                <a:close/>
                <a:moveTo>
                  <a:pt x="2898153" y="0"/>
                </a:moveTo>
                <a:lnTo>
                  <a:pt x="3580077" y="0"/>
                </a:lnTo>
                <a:lnTo>
                  <a:pt x="3580077" y="5943535"/>
                </a:lnTo>
                <a:lnTo>
                  <a:pt x="2898153" y="5943535"/>
                </a:lnTo>
                <a:close/>
                <a:moveTo>
                  <a:pt x="2173615" y="0"/>
                </a:moveTo>
                <a:lnTo>
                  <a:pt x="2855539" y="0"/>
                </a:lnTo>
                <a:lnTo>
                  <a:pt x="2855539" y="5029145"/>
                </a:lnTo>
                <a:lnTo>
                  <a:pt x="2173615" y="5029145"/>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9611887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ortfolio 15">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3" name="Picture Placeholder 22"/>
          <p:cNvSpPr>
            <a:spLocks noGrp="1" noChangeAspect="1"/>
          </p:cNvSpPr>
          <p:nvPr>
            <p:ph type="pic" sz="quarter" idx="10"/>
          </p:nvPr>
        </p:nvSpPr>
        <p:spPr>
          <a:xfrm>
            <a:off x="1463124" y="1165860"/>
            <a:ext cx="7785477" cy="7955280"/>
          </a:xfrm>
          <a:custGeom>
            <a:avLst/>
            <a:gdLst>
              <a:gd name="connsiteX0" fmla="*/ 1989152 w 4928993"/>
              <a:gd name="connsiteY0" fmla="*/ 3395553 h 5036495"/>
              <a:gd name="connsiteX1" fmla="*/ 2951693 w 4928993"/>
              <a:gd name="connsiteY1" fmla="*/ 3395553 h 5036495"/>
              <a:gd name="connsiteX2" fmla="*/ 3433422 w 4928993"/>
              <a:gd name="connsiteY2" fmla="*/ 4216024 h 5036495"/>
              <a:gd name="connsiteX3" fmla="*/ 2951693 w 4928993"/>
              <a:gd name="connsiteY3" fmla="*/ 5036495 h 5036495"/>
              <a:gd name="connsiteX4" fmla="*/ 1989152 w 4928993"/>
              <a:gd name="connsiteY4" fmla="*/ 5036495 h 5036495"/>
              <a:gd name="connsiteX5" fmla="*/ 1506509 w 4928993"/>
              <a:gd name="connsiteY5" fmla="*/ 4216024 h 5036495"/>
              <a:gd name="connsiteX6" fmla="*/ 3493489 w 4928993"/>
              <a:gd name="connsiteY6" fmla="*/ 2546666 h 5036495"/>
              <a:gd name="connsiteX7" fmla="*/ 4456032 w 4928993"/>
              <a:gd name="connsiteY7" fmla="*/ 2546666 h 5036495"/>
              <a:gd name="connsiteX8" fmla="*/ 4928993 w 4928993"/>
              <a:gd name="connsiteY8" fmla="*/ 3352206 h 5036495"/>
              <a:gd name="connsiteX9" fmla="*/ 4928993 w 4928993"/>
              <a:gd name="connsiteY9" fmla="*/ 3382068 h 5036495"/>
              <a:gd name="connsiteX10" fmla="*/ 4456032 w 4928993"/>
              <a:gd name="connsiteY10" fmla="*/ 4187608 h 5036495"/>
              <a:gd name="connsiteX11" fmla="*/ 3493489 w 4928993"/>
              <a:gd name="connsiteY11" fmla="*/ 4187608 h 5036495"/>
              <a:gd name="connsiteX12" fmla="*/ 3010847 w 4928993"/>
              <a:gd name="connsiteY12" fmla="*/ 3367137 h 5036495"/>
              <a:gd name="connsiteX13" fmla="*/ 482642 w 4928993"/>
              <a:gd name="connsiteY13" fmla="*/ 2546665 h 5036495"/>
              <a:gd name="connsiteX14" fmla="*/ 1445184 w 4928993"/>
              <a:gd name="connsiteY14" fmla="*/ 2546665 h 5036495"/>
              <a:gd name="connsiteX15" fmla="*/ 1926912 w 4928993"/>
              <a:gd name="connsiteY15" fmla="*/ 3367136 h 5036495"/>
              <a:gd name="connsiteX16" fmla="*/ 1445184 w 4928993"/>
              <a:gd name="connsiteY16" fmla="*/ 4187607 h 5036495"/>
              <a:gd name="connsiteX17" fmla="*/ 482642 w 4928993"/>
              <a:gd name="connsiteY17" fmla="*/ 4187607 h 5036495"/>
              <a:gd name="connsiteX18" fmla="*/ 0 w 4928993"/>
              <a:gd name="connsiteY18" fmla="*/ 3367136 h 5036495"/>
              <a:gd name="connsiteX19" fmla="*/ 1989152 w 4928993"/>
              <a:gd name="connsiteY19" fmla="*/ 1697776 h 5036495"/>
              <a:gd name="connsiteX20" fmla="*/ 2951693 w 4928993"/>
              <a:gd name="connsiteY20" fmla="*/ 1697776 h 5036495"/>
              <a:gd name="connsiteX21" fmla="*/ 3433422 w 4928993"/>
              <a:gd name="connsiteY21" fmla="*/ 2518247 h 5036495"/>
              <a:gd name="connsiteX22" fmla="*/ 2951693 w 4928993"/>
              <a:gd name="connsiteY22" fmla="*/ 3338718 h 5036495"/>
              <a:gd name="connsiteX23" fmla="*/ 1989152 w 4928993"/>
              <a:gd name="connsiteY23" fmla="*/ 3338718 h 5036495"/>
              <a:gd name="connsiteX24" fmla="*/ 1506509 w 4928993"/>
              <a:gd name="connsiteY24" fmla="*/ 2518247 h 5036495"/>
              <a:gd name="connsiteX25" fmla="*/ 3493489 w 4928993"/>
              <a:gd name="connsiteY25" fmla="*/ 848888 h 5036495"/>
              <a:gd name="connsiteX26" fmla="*/ 4456032 w 4928993"/>
              <a:gd name="connsiteY26" fmla="*/ 848888 h 5036495"/>
              <a:gd name="connsiteX27" fmla="*/ 4928993 w 4928993"/>
              <a:gd name="connsiteY27" fmla="*/ 1654428 h 5036495"/>
              <a:gd name="connsiteX28" fmla="*/ 4928993 w 4928993"/>
              <a:gd name="connsiteY28" fmla="*/ 1684290 h 5036495"/>
              <a:gd name="connsiteX29" fmla="*/ 4456032 w 4928993"/>
              <a:gd name="connsiteY29" fmla="*/ 2489830 h 5036495"/>
              <a:gd name="connsiteX30" fmla="*/ 3493489 w 4928993"/>
              <a:gd name="connsiteY30" fmla="*/ 2489830 h 5036495"/>
              <a:gd name="connsiteX31" fmla="*/ 3010847 w 4928993"/>
              <a:gd name="connsiteY31" fmla="*/ 1669359 h 5036495"/>
              <a:gd name="connsiteX32" fmla="*/ 482642 w 4928993"/>
              <a:gd name="connsiteY32" fmla="*/ 848886 h 5036495"/>
              <a:gd name="connsiteX33" fmla="*/ 1445184 w 4928993"/>
              <a:gd name="connsiteY33" fmla="*/ 848886 h 5036495"/>
              <a:gd name="connsiteX34" fmla="*/ 1926912 w 4928993"/>
              <a:gd name="connsiteY34" fmla="*/ 1669358 h 5036495"/>
              <a:gd name="connsiteX35" fmla="*/ 1445184 w 4928993"/>
              <a:gd name="connsiteY35" fmla="*/ 2489829 h 5036495"/>
              <a:gd name="connsiteX36" fmla="*/ 482642 w 4928993"/>
              <a:gd name="connsiteY36" fmla="*/ 2489829 h 5036495"/>
              <a:gd name="connsiteX37" fmla="*/ 0 w 4928993"/>
              <a:gd name="connsiteY37" fmla="*/ 1669358 h 5036495"/>
              <a:gd name="connsiteX38" fmla="*/ 1989152 w 4928993"/>
              <a:gd name="connsiteY38" fmla="*/ 0 h 5036495"/>
              <a:gd name="connsiteX39" fmla="*/ 2951693 w 4928993"/>
              <a:gd name="connsiteY39" fmla="*/ 0 h 5036495"/>
              <a:gd name="connsiteX40" fmla="*/ 3433422 w 4928993"/>
              <a:gd name="connsiteY40" fmla="*/ 820471 h 5036495"/>
              <a:gd name="connsiteX41" fmla="*/ 2951693 w 4928993"/>
              <a:gd name="connsiteY41" fmla="*/ 1640942 h 5036495"/>
              <a:gd name="connsiteX42" fmla="*/ 1989152 w 4928993"/>
              <a:gd name="connsiteY42" fmla="*/ 1640942 h 5036495"/>
              <a:gd name="connsiteX43" fmla="*/ 1506509 w 4928993"/>
              <a:gd name="connsiteY43" fmla="*/ 820471 h 503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28993" h="5036495">
                <a:moveTo>
                  <a:pt x="1989152" y="3395553"/>
                </a:moveTo>
                <a:lnTo>
                  <a:pt x="2951693" y="3395553"/>
                </a:lnTo>
                <a:lnTo>
                  <a:pt x="3433422" y="4216024"/>
                </a:lnTo>
                <a:lnTo>
                  <a:pt x="2951693" y="5036495"/>
                </a:lnTo>
                <a:lnTo>
                  <a:pt x="1989152" y="5036495"/>
                </a:lnTo>
                <a:lnTo>
                  <a:pt x="1506509" y="4216024"/>
                </a:lnTo>
                <a:close/>
                <a:moveTo>
                  <a:pt x="3493489" y="2546666"/>
                </a:moveTo>
                <a:lnTo>
                  <a:pt x="4456032" y="2546666"/>
                </a:lnTo>
                <a:lnTo>
                  <a:pt x="4928993" y="3352206"/>
                </a:lnTo>
                <a:lnTo>
                  <a:pt x="4928993" y="3382068"/>
                </a:lnTo>
                <a:lnTo>
                  <a:pt x="4456032" y="4187608"/>
                </a:lnTo>
                <a:lnTo>
                  <a:pt x="3493489" y="4187608"/>
                </a:lnTo>
                <a:lnTo>
                  <a:pt x="3010847" y="3367137"/>
                </a:lnTo>
                <a:close/>
                <a:moveTo>
                  <a:pt x="482642" y="2546665"/>
                </a:moveTo>
                <a:lnTo>
                  <a:pt x="1445184" y="2546665"/>
                </a:lnTo>
                <a:lnTo>
                  <a:pt x="1926912" y="3367136"/>
                </a:lnTo>
                <a:lnTo>
                  <a:pt x="1445184" y="4187607"/>
                </a:lnTo>
                <a:lnTo>
                  <a:pt x="482642" y="4187607"/>
                </a:lnTo>
                <a:lnTo>
                  <a:pt x="0" y="3367136"/>
                </a:lnTo>
                <a:close/>
                <a:moveTo>
                  <a:pt x="1989152" y="1697776"/>
                </a:moveTo>
                <a:lnTo>
                  <a:pt x="2951693" y="1697776"/>
                </a:lnTo>
                <a:lnTo>
                  <a:pt x="3433422" y="2518247"/>
                </a:lnTo>
                <a:lnTo>
                  <a:pt x="2951693" y="3338718"/>
                </a:lnTo>
                <a:lnTo>
                  <a:pt x="1989152" y="3338718"/>
                </a:lnTo>
                <a:lnTo>
                  <a:pt x="1506509" y="2518247"/>
                </a:lnTo>
                <a:close/>
                <a:moveTo>
                  <a:pt x="3493489" y="848888"/>
                </a:moveTo>
                <a:lnTo>
                  <a:pt x="4456032" y="848888"/>
                </a:lnTo>
                <a:lnTo>
                  <a:pt x="4928993" y="1654428"/>
                </a:lnTo>
                <a:lnTo>
                  <a:pt x="4928993" y="1684290"/>
                </a:lnTo>
                <a:lnTo>
                  <a:pt x="4456032" y="2489830"/>
                </a:lnTo>
                <a:lnTo>
                  <a:pt x="3493489" y="2489830"/>
                </a:lnTo>
                <a:lnTo>
                  <a:pt x="3010847" y="1669359"/>
                </a:lnTo>
                <a:close/>
                <a:moveTo>
                  <a:pt x="482642" y="848886"/>
                </a:moveTo>
                <a:lnTo>
                  <a:pt x="1445184" y="848886"/>
                </a:lnTo>
                <a:lnTo>
                  <a:pt x="1926912" y="1669358"/>
                </a:lnTo>
                <a:lnTo>
                  <a:pt x="1445184" y="2489829"/>
                </a:lnTo>
                <a:lnTo>
                  <a:pt x="482642" y="2489829"/>
                </a:lnTo>
                <a:lnTo>
                  <a:pt x="0" y="1669358"/>
                </a:lnTo>
                <a:close/>
                <a:moveTo>
                  <a:pt x="1989152" y="0"/>
                </a:moveTo>
                <a:lnTo>
                  <a:pt x="2951693" y="0"/>
                </a:lnTo>
                <a:lnTo>
                  <a:pt x="3433422" y="820471"/>
                </a:lnTo>
                <a:lnTo>
                  <a:pt x="2951693" y="1640942"/>
                </a:lnTo>
                <a:lnTo>
                  <a:pt x="1989152" y="1640942"/>
                </a:lnTo>
                <a:lnTo>
                  <a:pt x="1506509" y="820471"/>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24846964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ortfolio 16">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921145" y="1508760"/>
            <a:ext cx="8868758" cy="7269480"/>
          </a:xfrm>
          <a:custGeom>
            <a:avLst/>
            <a:gdLst>
              <a:gd name="connsiteX0" fmla="*/ 3004699 w 5912505"/>
              <a:gd name="connsiteY0" fmla="*/ 3295445 h 4846320"/>
              <a:gd name="connsiteX1" fmla="*/ 4167821 w 5912505"/>
              <a:gd name="connsiteY1" fmla="*/ 3295445 h 4846320"/>
              <a:gd name="connsiteX2" fmla="*/ 4167821 w 5912505"/>
              <a:gd name="connsiteY2" fmla="*/ 4070883 h 4846320"/>
              <a:gd name="connsiteX3" fmla="*/ 3004699 w 5912505"/>
              <a:gd name="connsiteY3" fmla="*/ 4070883 h 4846320"/>
              <a:gd name="connsiteX4" fmla="*/ 0 w 5912505"/>
              <a:gd name="connsiteY4" fmla="*/ 2423144 h 4846320"/>
              <a:gd name="connsiteX5" fmla="*/ 2907805 w 5912505"/>
              <a:gd name="connsiteY5" fmla="*/ 2423144 h 4846320"/>
              <a:gd name="connsiteX6" fmla="*/ 2907805 w 5912505"/>
              <a:gd name="connsiteY6" fmla="*/ 4846320 h 4846320"/>
              <a:gd name="connsiteX7" fmla="*/ 0 w 5912505"/>
              <a:gd name="connsiteY7" fmla="*/ 4846320 h 4846320"/>
              <a:gd name="connsiteX8" fmla="*/ 3004699 w 5912505"/>
              <a:gd name="connsiteY8" fmla="*/ 1647738 h 4846320"/>
              <a:gd name="connsiteX9" fmla="*/ 5912505 w 5912505"/>
              <a:gd name="connsiteY9" fmla="*/ 1647738 h 4846320"/>
              <a:gd name="connsiteX10" fmla="*/ 5912505 w 5912505"/>
              <a:gd name="connsiteY10" fmla="*/ 3198568 h 4846320"/>
              <a:gd name="connsiteX11" fmla="*/ 3004699 w 5912505"/>
              <a:gd name="connsiteY11" fmla="*/ 3198568 h 4846320"/>
              <a:gd name="connsiteX12" fmla="*/ 1938515 w 5912505"/>
              <a:gd name="connsiteY12" fmla="*/ 1163109 h 4846320"/>
              <a:gd name="connsiteX13" fmla="*/ 2907773 w 5912505"/>
              <a:gd name="connsiteY13" fmla="*/ 1163109 h 4846320"/>
              <a:gd name="connsiteX14" fmla="*/ 2907773 w 5912505"/>
              <a:gd name="connsiteY14" fmla="*/ 2326250 h 4846320"/>
              <a:gd name="connsiteX15" fmla="*/ 1938515 w 5912505"/>
              <a:gd name="connsiteY15" fmla="*/ 2326250 h 4846320"/>
              <a:gd name="connsiteX16" fmla="*/ 3004699 w 5912505"/>
              <a:gd name="connsiteY16" fmla="*/ 0 h 4846320"/>
              <a:gd name="connsiteX17" fmla="*/ 4943236 w 5912505"/>
              <a:gd name="connsiteY17" fmla="*/ 0 h 4846320"/>
              <a:gd name="connsiteX18" fmla="*/ 4943236 w 5912505"/>
              <a:gd name="connsiteY18" fmla="*/ 1550830 h 4846320"/>
              <a:gd name="connsiteX19" fmla="*/ 3004699 w 5912505"/>
              <a:gd name="connsiteY19" fmla="*/ 1550830 h 484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12505" h="4846320">
                <a:moveTo>
                  <a:pt x="3004699" y="3295445"/>
                </a:moveTo>
                <a:lnTo>
                  <a:pt x="4167821" y="3295445"/>
                </a:lnTo>
                <a:lnTo>
                  <a:pt x="4167821" y="4070883"/>
                </a:lnTo>
                <a:lnTo>
                  <a:pt x="3004699" y="4070883"/>
                </a:lnTo>
                <a:close/>
                <a:moveTo>
                  <a:pt x="0" y="2423144"/>
                </a:moveTo>
                <a:lnTo>
                  <a:pt x="2907805" y="2423144"/>
                </a:lnTo>
                <a:lnTo>
                  <a:pt x="2907805" y="4846320"/>
                </a:lnTo>
                <a:lnTo>
                  <a:pt x="0" y="4846320"/>
                </a:lnTo>
                <a:close/>
                <a:moveTo>
                  <a:pt x="3004699" y="1647738"/>
                </a:moveTo>
                <a:lnTo>
                  <a:pt x="5912505" y="1647738"/>
                </a:lnTo>
                <a:lnTo>
                  <a:pt x="5912505" y="3198568"/>
                </a:lnTo>
                <a:lnTo>
                  <a:pt x="3004699" y="3198568"/>
                </a:lnTo>
                <a:close/>
                <a:moveTo>
                  <a:pt x="1938515" y="1163109"/>
                </a:moveTo>
                <a:lnTo>
                  <a:pt x="2907773" y="1163109"/>
                </a:lnTo>
                <a:lnTo>
                  <a:pt x="2907773" y="2326250"/>
                </a:lnTo>
                <a:lnTo>
                  <a:pt x="1938515" y="2326250"/>
                </a:lnTo>
                <a:close/>
                <a:moveTo>
                  <a:pt x="3004699" y="0"/>
                </a:moveTo>
                <a:lnTo>
                  <a:pt x="4943236" y="0"/>
                </a:lnTo>
                <a:lnTo>
                  <a:pt x="4943236" y="1550830"/>
                </a:lnTo>
                <a:lnTo>
                  <a:pt x="3004699" y="1550830"/>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3715800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ortfolio 17">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3" name="Picture Placeholder 22"/>
          <p:cNvSpPr>
            <a:spLocks noGrp="1" noChangeAspect="1"/>
          </p:cNvSpPr>
          <p:nvPr>
            <p:ph type="pic" sz="quarter" idx="10"/>
          </p:nvPr>
        </p:nvSpPr>
        <p:spPr>
          <a:xfrm>
            <a:off x="9281159" y="1165860"/>
            <a:ext cx="7623809" cy="7955280"/>
          </a:xfrm>
          <a:custGeom>
            <a:avLst/>
            <a:gdLst>
              <a:gd name="connsiteX0" fmla="*/ 0 w 4206240"/>
              <a:gd name="connsiteY0" fmla="*/ 2363381 h 4389120"/>
              <a:gd name="connsiteX1" fmla="*/ 1051558 w 4206240"/>
              <a:gd name="connsiteY1" fmla="*/ 2363381 h 4389120"/>
              <a:gd name="connsiteX2" fmla="*/ 2103120 w 4206240"/>
              <a:gd name="connsiteY2" fmla="*/ 3376251 h 4389120"/>
              <a:gd name="connsiteX3" fmla="*/ 3154682 w 4206240"/>
              <a:gd name="connsiteY3" fmla="*/ 2363381 h 4389120"/>
              <a:gd name="connsiteX4" fmla="*/ 4206240 w 4206240"/>
              <a:gd name="connsiteY4" fmla="*/ 2363381 h 4389120"/>
              <a:gd name="connsiteX5" fmla="*/ 2103120 w 4206240"/>
              <a:gd name="connsiteY5" fmla="*/ 4389120 h 4389120"/>
              <a:gd name="connsiteX6" fmla="*/ 0 w 4206240"/>
              <a:gd name="connsiteY6" fmla="*/ 2363381 h 4389120"/>
              <a:gd name="connsiteX7" fmla="*/ 2103120 w 4206240"/>
              <a:gd name="connsiteY7" fmla="*/ 1135662 h 4389120"/>
              <a:gd name="connsiteX8" fmla="*/ 3059073 w 4206240"/>
              <a:gd name="connsiteY8" fmla="*/ 2194561 h 4389120"/>
              <a:gd name="connsiteX9" fmla="*/ 2103120 w 4206240"/>
              <a:gd name="connsiteY9" fmla="*/ 3253461 h 4389120"/>
              <a:gd name="connsiteX10" fmla="*/ 1147167 w 4206240"/>
              <a:gd name="connsiteY10" fmla="*/ 2194561 h 4389120"/>
              <a:gd name="connsiteX11" fmla="*/ 2103120 w 4206240"/>
              <a:gd name="connsiteY11" fmla="*/ 1135662 h 4389120"/>
              <a:gd name="connsiteX12" fmla="*/ 2103120 w 4206240"/>
              <a:gd name="connsiteY12" fmla="*/ 0 h 4389120"/>
              <a:gd name="connsiteX13" fmla="*/ 4206240 w 4206240"/>
              <a:gd name="connsiteY13" fmla="*/ 2025739 h 4389120"/>
              <a:gd name="connsiteX14" fmla="*/ 3154682 w 4206240"/>
              <a:gd name="connsiteY14" fmla="*/ 2025739 h 4389120"/>
              <a:gd name="connsiteX15" fmla="*/ 2103120 w 4206240"/>
              <a:gd name="connsiteY15" fmla="*/ 1012869 h 4389120"/>
              <a:gd name="connsiteX16" fmla="*/ 1051558 w 4206240"/>
              <a:gd name="connsiteY16" fmla="*/ 2025739 h 4389120"/>
              <a:gd name="connsiteX17" fmla="*/ 0 w 4206240"/>
              <a:gd name="connsiteY17" fmla="*/ 2025739 h 4389120"/>
              <a:gd name="connsiteX18" fmla="*/ 2103120 w 4206240"/>
              <a:gd name="connsiteY18" fmla="*/ 0 h 438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06240" h="4389120">
                <a:moveTo>
                  <a:pt x="0" y="2363381"/>
                </a:moveTo>
                <a:lnTo>
                  <a:pt x="1051558" y="2363381"/>
                </a:lnTo>
                <a:cubicBezTo>
                  <a:pt x="1051558" y="2922774"/>
                  <a:pt x="1522359" y="3376251"/>
                  <a:pt x="2103120" y="3376251"/>
                </a:cubicBezTo>
                <a:cubicBezTo>
                  <a:pt x="2683882" y="3376251"/>
                  <a:pt x="3154682" y="2922774"/>
                  <a:pt x="3154682" y="2363381"/>
                </a:cubicBezTo>
                <a:lnTo>
                  <a:pt x="4206240" y="2363381"/>
                </a:lnTo>
                <a:cubicBezTo>
                  <a:pt x="4206240" y="3482166"/>
                  <a:pt x="3264641" y="4389120"/>
                  <a:pt x="2103120" y="4389120"/>
                </a:cubicBezTo>
                <a:cubicBezTo>
                  <a:pt x="941599" y="4389120"/>
                  <a:pt x="0" y="3482166"/>
                  <a:pt x="0" y="2363381"/>
                </a:cubicBezTo>
                <a:close/>
                <a:moveTo>
                  <a:pt x="2103120" y="1135662"/>
                </a:moveTo>
                <a:cubicBezTo>
                  <a:pt x="2631079" y="1135662"/>
                  <a:pt x="3059073" y="1609748"/>
                  <a:pt x="3059073" y="2194561"/>
                </a:cubicBezTo>
                <a:cubicBezTo>
                  <a:pt x="3059073" y="2779375"/>
                  <a:pt x="2631079" y="3253461"/>
                  <a:pt x="2103120" y="3253461"/>
                </a:cubicBezTo>
                <a:cubicBezTo>
                  <a:pt x="1575161" y="3253461"/>
                  <a:pt x="1147167" y="2779375"/>
                  <a:pt x="1147167" y="2194561"/>
                </a:cubicBezTo>
                <a:cubicBezTo>
                  <a:pt x="1147167" y="1609748"/>
                  <a:pt x="1575161" y="1135662"/>
                  <a:pt x="2103120" y="1135662"/>
                </a:cubicBezTo>
                <a:close/>
                <a:moveTo>
                  <a:pt x="2103120" y="0"/>
                </a:moveTo>
                <a:cubicBezTo>
                  <a:pt x="3264641" y="0"/>
                  <a:pt x="4206240" y="906954"/>
                  <a:pt x="4206240" y="2025739"/>
                </a:cubicBezTo>
                <a:lnTo>
                  <a:pt x="3154682" y="2025739"/>
                </a:lnTo>
                <a:cubicBezTo>
                  <a:pt x="3154682" y="1466346"/>
                  <a:pt x="2683882" y="1012869"/>
                  <a:pt x="2103120" y="1012869"/>
                </a:cubicBezTo>
                <a:cubicBezTo>
                  <a:pt x="1522359" y="1012869"/>
                  <a:pt x="1051558" y="1466346"/>
                  <a:pt x="1051558" y="2025739"/>
                </a:cubicBezTo>
                <a:lnTo>
                  <a:pt x="0" y="2025739"/>
                </a:lnTo>
                <a:cubicBezTo>
                  <a:pt x="0" y="906954"/>
                  <a:pt x="941599" y="0"/>
                  <a:pt x="2103120" y="0"/>
                </a:cubicBez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2740008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ortfolio 18">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9340236" y="0"/>
            <a:ext cx="8947764" cy="10287000"/>
          </a:xfrm>
          <a:custGeom>
            <a:avLst/>
            <a:gdLst>
              <a:gd name="connsiteX0" fmla="*/ 5093814 w 5965176"/>
              <a:gd name="connsiteY0" fmla="*/ 0 h 6858000"/>
              <a:gd name="connsiteX1" fmla="*/ 5965176 w 5965176"/>
              <a:gd name="connsiteY1" fmla="*/ 0 h 6858000"/>
              <a:gd name="connsiteX2" fmla="*/ 5965176 w 5965176"/>
              <a:gd name="connsiteY2" fmla="*/ 6858000 h 6858000"/>
              <a:gd name="connsiteX3" fmla="*/ 5093814 w 5965176"/>
              <a:gd name="connsiteY3" fmla="*/ 6858000 h 6858000"/>
              <a:gd name="connsiteX4" fmla="*/ 3395876 w 5965176"/>
              <a:gd name="connsiteY4" fmla="*/ 0 h 6858000"/>
              <a:gd name="connsiteX5" fmla="*/ 5041796 w 5965176"/>
              <a:gd name="connsiteY5" fmla="*/ 0 h 6858000"/>
              <a:gd name="connsiteX6" fmla="*/ 5041796 w 5965176"/>
              <a:gd name="connsiteY6" fmla="*/ 6858000 h 6858000"/>
              <a:gd name="connsiteX7" fmla="*/ 3395876 w 5965176"/>
              <a:gd name="connsiteY7" fmla="*/ 6858000 h 6858000"/>
              <a:gd name="connsiteX8" fmla="*/ 1697938 w 5965176"/>
              <a:gd name="connsiteY8" fmla="*/ 0 h 6858000"/>
              <a:gd name="connsiteX9" fmla="*/ 3343858 w 5965176"/>
              <a:gd name="connsiteY9" fmla="*/ 0 h 6858000"/>
              <a:gd name="connsiteX10" fmla="*/ 3343858 w 5965176"/>
              <a:gd name="connsiteY10" fmla="*/ 6858000 h 6858000"/>
              <a:gd name="connsiteX11" fmla="*/ 1697938 w 5965176"/>
              <a:gd name="connsiteY11" fmla="*/ 6858000 h 6858000"/>
              <a:gd name="connsiteX12" fmla="*/ 0 w 5965176"/>
              <a:gd name="connsiteY12" fmla="*/ 0 h 6858000"/>
              <a:gd name="connsiteX13" fmla="*/ 1645920 w 5965176"/>
              <a:gd name="connsiteY13" fmla="*/ 0 h 6858000"/>
              <a:gd name="connsiteX14" fmla="*/ 1645920 w 5965176"/>
              <a:gd name="connsiteY14" fmla="*/ 6858000 h 6858000"/>
              <a:gd name="connsiteX15" fmla="*/ 0 w 5965176"/>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65176" h="6858000">
                <a:moveTo>
                  <a:pt x="5093814" y="0"/>
                </a:moveTo>
                <a:lnTo>
                  <a:pt x="5965176" y="0"/>
                </a:lnTo>
                <a:lnTo>
                  <a:pt x="5965176" y="6858000"/>
                </a:lnTo>
                <a:lnTo>
                  <a:pt x="5093814" y="6858000"/>
                </a:lnTo>
                <a:close/>
                <a:moveTo>
                  <a:pt x="3395876" y="0"/>
                </a:moveTo>
                <a:lnTo>
                  <a:pt x="5041796" y="0"/>
                </a:lnTo>
                <a:lnTo>
                  <a:pt x="5041796" y="6858000"/>
                </a:lnTo>
                <a:lnTo>
                  <a:pt x="3395876" y="6858000"/>
                </a:lnTo>
                <a:close/>
                <a:moveTo>
                  <a:pt x="1697938" y="0"/>
                </a:moveTo>
                <a:lnTo>
                  <a:pt x="3343858" y="0"/>
                </a:lnTo>
                <a:lnTo>
                  <a:pt x="3343858" y="6858000"/>
                </a:lnTo>
                <a:lnTo>
                  <a:pt x="1697938" y="6858000"/>
                </a:lnTo>
                <a:close/>
                <a:moveTo>
                  <a:pt x="0" y="0"/>
                </a:moveTo>
                <a:lnTo>
                  <a:pt x="1645920" y="0"/>
                </a:lnTo>
                <a:lnTo>
                  <a:pt x="1645920" y="6858000"/>
                </a:lnTo>
                <a:lnTo>
                  <a:pt x="0" y="6858000"/>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15618051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ortfolio 19">
    <p:spTree>
      <p:nvGrpSpPr>
        <p:cNvPr id="1" name=""/>
        <p:cNvGrpSpPr/>
        <p:nvPr/>
      </p:nvGrpSpPr>
      <p:grpSpPr>
        <a:xfrm>
          <a:off x="0" y="0"/>
          <a:ext cx="0" cy="0"/>
          <a:chOff x="0" y="0"/>
          <a:chExt cx="0" cy="0"/>
        </a:xfrm>
      </p:grpSpPr>
      <p:sp>
        <p:nvSpPr>
          <p:cNvPr id="24" name="Picture Placeholder 3"/>
          <p:cNvSpPr>
            <a:spLocks noGrp="1"/>
          </p:cNvSpPr>
          <p:nvPr>
            <p:ph type="pic" sz="quarter" idx="10"/>
          </p:nvPr>
        </p:nvSpPr>
        <p:spPr>
          <a:xfrm>
            <a:off x="5888162" y="1"/>
            <a:ext cx="12399837" cy="10286999"/>
          </a:xfrm>
          <a:custGeom>
            <a:avLst/>
            <a:gdLst>
              <a:gd name="connsiteX0" fmla="*/ 964929 w 8266558"/>
              <a:gd name="connsiteY0" fmla="*/ 0 h 6857999"/>
              <a:gd name="connsiteX1" fmla="*/ 8266558 w 8266558"/>
              <a:gd name="connsiteY1" fmla="*/ 0 h 6857999"/>
              <a:gd name="connsiteX2" fmla="*/ 8266558 w 8266558"/>
              <a:gd name="connsiteY2" fmla="*/ 4516266 h 6857999"/>
              <a:gd name="connsiteX3" fmla="*/ 4869410 w 8266558"/>
              <a:gd name="connsiteY3" fmla="*/ 6605288 h 6857999"/>
              <a:gd name="connsiteX4" fmla="*/ 0 w 8266558"/>
              <a:gd name="connsiteY4" fmla="*/ 0 h 6857999"/>
              <a:gd name="connsiteX5" fmla="*/ 964929 w 8266558"/>
              <a:gd name="connsiteY5" fmla="*/ 0 h 6857999"/>
              <a:gd name="connsiteX6" fmla="*/ 4808965 w 8266558"/>
              <a:gd name="connsiteY6" fmla="*/ 6857999 h 6857999"/>
              <a:gd name="connsiteX7" fmla="*/ 4802575 w 8266558"/>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6558" h="6857999">
                <a:moveTo>
                  <a:pt x="964929" y="0"/>
                </a:moveTo>
                <a:lnTo>
                  <a:pt x="8266558" y="0"/>
                </a:lnTo>
                <a:lnTo>
                  <a:pt x="8266558" y="4516266"/>
                </a:lnTo>
                <a:lnTo>
                  <a:pt x="4869410" y="6605288"/>
                </a:lnTo>
                <a:close/>
                <a:moveTo>
                  <a:pt x="0" y="0"/>
                </a:moveTo>
                <a:lnTo>
                  <a:pt x="964929" y="0"/>
                </a:lnTo>
                <a:lnTo>
                  <a:pt x="4808965" y="6857999"/>
                </a:lnTo>
                <a:lnTo>
                  <a:pt x="4802575" y="6857999"/>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6012165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ice Mockups">
    <p:bg>
      <p:bgPr>
        <a:pattFill prst="openDmnd">
          <a:fgClr>
            <a:schemeClr val="bg1"/>
          </a:fgClr>
          <a:bgClr>
            <a:srgbClr val="00B0F0"/>
          </a:bgClr>
        </a:pattFill>
        <a:effectLst/>
      </p:bgPr>
    </p:bg>
    <p:spTree>
      <p:nvGrpSpPr>
        <p:cNvPr id="1" name=""/>
        <p:cNvGrpSpPr/>
        <p:nvPr/>
      </p:nvGrpSpPr>
      <p:grpSpPr>
        <a:xfrm>
          <a:off x="0" y="0"/>
          <a:ext cx="0" cy="0"/>
          <a:chOff x="0" y="0"/>
          <a:chExt cx="0" cy="0"/>
        </a:xfrm>
      </p:grpSpPr>
      <p:sp>
        <p:nvSpPr>
          <p:cNvPr id="22" name="Rectangle 21"/>
          <p:cNvSpPr/>
          <p:nvPr userDrawn="1"/>
        </p:nvSpPr>
        <p:spPr>
          <a:xfrm>
            <a:off x="0" y="0"/>
            <a:ext cx="18288000" cy="10287000"/>
          </a:xfrm>
          <a:prstGeom prst="rect">
            <a:avLst/>
          </a:prstGeom>
          <a:solidFill>
            <a:schemeClr val="tx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7" name="Picture Placeholder 16"/>
          <p:cNvSpPr>
            <a:spLocks noGrp="1"/>
          </p:cNvSpPr>
          <p:nvPr>
            <p:ph type="pic" sz="quarter" idx="11"/>
          </p:nvPr>
        </p:nvSpPr>
        <p:spPr>
          <a:xfrm>
            <a:off x="6702533" y="1882967"/>
            <a:ext cx="4361687" cy="4649514"/>
          </a:xfrm>
          <a:custGeom>
            <a:avLst/>
            <a:gdLst>
              <a:gd name="connsiteX0" fmla="*/ 0 w 2907791"/>
              <a:gd name="connsiteY0" fmla="*/ 0 h 3099676"/>
              <a:gd name="connsiteX1" fmla="*/ 2155508 w 2907791"/>
              <a:gd name="connsiteY1" fmla="*/ 741397 h 3099676"/>
              <a:gd name="connsiteX2" fmla="*/ 2907791 w 2907791"/>
              <a:gd name="connsiteY2" fmla="*/ 3099673 h 3099676"/>
              <a:gd name="connsiteX3" fmla="*/ 2907791 w 2907791"/>
              <a:gd name="connsiteY3" fmla="*/ 3099676 h 3099676"/>
              <a:gd name="connsiteX4" fmla="*/ 905859 w 2907791"/>
              <a:gd name="connsiteY4" fmla="*/ 3025614 h 3099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7791" h="3099676">
                <a:moveTo>
                  <a:pt x="0" y="0"/>
                </a:moveTo>
                <a:lnTo>
                  <a:pt x="2155508" y="741397"/>
                </a:lnTo>
                <a:lnTo>
                  <a:pt x="2907791" y="3099673"/>
                </a:lnTo>
                <a:lnTo>
                  <a:pt x="2907791" y="3099676"/>
                </a:lnTo>
                <a:lnTo>
                  <a:pt x="905859" y="3025614"/>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
        <p:nvSpPr>
          <p:cNvPr id="16" name="Picture Placeholder 15"/>
          <p:cNvSpPr>
            <a:spLocks noGrp="1"/>
          </p:cNvSpPr>
          <p:nvPr>
            <p:ph type="pic" sz="quarter" idx="12"/>
          </p:nvPr>
        </p:nvSpPr>
        <p:spPr>
          <a:xfrm>
            <a:off x="10205510" y="6865259"/>
            <a:ext cx="3209544" cy="1988199"/>
          </a:xfrm>
          <a:custGeom>
            <a:avLst/>
            <a:gdLst>
              <a:gd name="connsiteX0" fmla="*/ 1370156 w 2139696"/>
              <a:gd name="connsiteY0" fmla="*/ 0 h 1325466"/>
              <a:gd name="connsiteX1" fmla="*/ 2139696 w 2139696"/>
              <a:gd name="connsiteY1" fmla="*/ 463869 h 1325466"/>
              <a:gd name="connsiteX2" fmla="*/ 777584 w 2139696"/>
              <a:gd name="connsiteY2" fmla="*/ 1325466 h 1325466"/>
              <a:gd name="connsiteX3" fmla="*/ 0 w 2139696"/>
              <a:gd name="connsiteY3" fmla="*/ 809759 h 1325466"/>
            </a:gdLst>
            <a:ahLst/>
            <a:cxnLst>
              <a:cxn ang="0">
                <a:pos x="connsiteX0" y="connsiteY0"/>
              </a:cxn>
              <a:cxn ang="0">
                <a:pos x="connsiteX1" y="connsiteY1"/>
              </a:cxn>
              <a:cxn ang="0">
                <a:pos x="connsiteX2" y="connsiteY2"/>
              </a:cxn>
              <a:cxn ang="0">
                <a:pos x="connsiteX3" y="connsiteY3"/>
              </a:cxn>
            </a:cxnLst>
            <a:rect l="l" t="t" r="r" b="b"/>
            <a:pathLst>
              <a:path w="2139696" h="1325466">
                <a:moveTo>
                  <a:pt x="1370156" y="0"/>
                </a:moveTo>
                <a:lnTo>
                  <a:pt x="2139696" y="463869"/>
                </a:lnTo>
                <a:lnTo>
                  <a:pt x="777584" y="1325466"/>
                </a:lnTo>
                <a:lnTo>
                  <a:pt x="0" y="809759"/>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
        <p:nvSpPr>
          <p:cNvPr id="19" name="Picture Placeholder 18"/>
          <p:cNvSpPr>
            <a:spLocks noGrp="1"/>
          </p:cNvSpPr>
          <p:nvPr>
            <p:ph type="pic" sz="quarter" idx="10"/>
          </p:nvPr>
        </p:nvSpPr>
        <p:spPr>
          <a:xfrm>
            <a:off x="3465915" y="5643398"/>
            <a:ext cx="4032504" cy="2881440"/>
          </a:xfrm>
          <a:custGeom>
            <a:avLst/>
            <a:gdLst>
              <a:gd name="connsiteX0" fmla="*/ 2688336 w 2688336"/>
              <a:gd name="connsiteY0" fmla="*/ 0 h 1920960"/>
              <a:gd name="connsiteX1" fmla="*/ 2359100 w 2688336"/>
              <a:gd name="connsiteY1" fmla="*/ 1920960 h 1920960"/>
              <a:gd name="connsiteX2" fmla="*/ 0 w 2688336"/>
              <a:gd name="connsiteY2" fmla="*/ 1840551 h 1920960"/>
              <a:gd name="connsiteX3" fmla="*/ 374189 w 2688336"/>
              <a:gd name="connsiteY3" fmla="*/ 67747 h 1920960"/>
            </a:gdLst>
            <a:ahLst/>
            <a:cxnLst>
              <a:cxn ang="0">
                <a:pos x="connsiteX0" y="connsiteY0"/>
              </a:cxn>
              <a:cxn ang="0">
                <a:pos x="connsiteX1" y="connsiteY1"/>
              </a:cxn>
              <a:cxn ang="0">
                <a:pos x="connsiteX2" y="connsiteY2"/>
              </a:cxn>
              <a:cxn ang="0">
                <a:pos x="connsiteX3" y="connsiteY3"/>
              </a:cxn>
            </a:cxnLst>
            <a:rect l="l" t="t" r="r" b="b"/>
            <a:pathLst>
              <a:path w="2688336" h="1920960">
                <a:moveTo>
                  <a:pt x="2688336" y="0"/>
                </a:moveTo>
                <a:lnTo>
                  <a:pt x="2359100" y="1920960"/>
                </a:lnTo>
                <a:lnTo>
                  <a:pt x="0" y="1840551"/>
                </a:lnTo>
                <a:lnTo>
                  <a:pt x="374189" y="67747"/>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169932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elcome 1">
    <p:bg>
      <p:bgPr>
        <a:solidFill>
          <a:schemeClr val="tx2">
            <a:lumMod val="90000"/>
            <a:lumOff val="10000"/>
          </a:schemeClr>
        </a:solidFill>
        <a:effectLst/>
      </p:bgPr>
    </p:bg>
    <p:spTree>
      <p:nvGrpSpPr>
        <p:cNvPr id="1" name=""/>
        <p:cNvGrpSpPr/>
        <p:nvPr/>
      </p:nvGrpSpPr>
      <p:grpSpPr>
        <a:xfrm>
          <a:off x="0" y="0"/>
          <a:ext cx="0" cy="0"/>
          <a:chOff x="0" y="0"/>
          <a:chExt cx="0" cy="0"/>
        </a:xfrm>
      </p:grpSpPr>
      <p:grpSp>
        <p:nvGrpSpPr>
          <p:cNvPr id="21" name="Group 20"/>
          <p:cNvGrpSpPr/>
          <p:nvPr userDrawn="1"/>
        </p:nvGrpSpPr>
        <p:grpSpPr>
          <a:xfrm rot="242860">
            <a:off x="2111079" y="-526013"/>
            <a:ext cx="5554367" cy="10782968"/>
            <a:chOff x="6743391" y="-107730"/>
            <a:chExt cx="2366593" cy="7188645"/>
          </a:xfrm>
        </p:grpSpPr>
        <p:sp>
          <p:nvSpPr>
            <p:cNvPr id="22" name="Freeform 21"/>
            <p:cNvSpPr/>
            <p:nvPr/>
          </p:nvSpPr>
          <p:spPr>
            <a:xfrm rot="1200000">
              <a:off x="8197210" y="5091063"/>
              <a:ext cx="365760" cy="1765207"/>
            </a:xfrm>
            <a:custGeom>
              <a:avLst/>
              <a:gdLst>
                <a:gd name="connsiteX0" fmla="*/ 365760 w 365760"/>
                <a:gd name="connsiteY0" fmla="*/ 0 h 1765207"/>
                <a:gd name="connsiteX1" fmla="*/ 365760 w 365760"/>
                <a:gd name="connsiteY1" fmla="*/ 1632082 h 1765207"/>
                <a:gd name="connsiteX2" fmla="*/ 0 w 365760"/>
                <a:gd name="connsiteY2" fmla="*/ 1765207 h 1765207"/>
                <a:gd name="connsiteX3" fmla="*/ 0 w 365760"/>
                <a:gd name="connsiteY3" fmla="*/ 133126 h 1765207"/>
              </a:gdLst>
              <a:ahLst/>
              <a:cxnLst>
                <a:cxn ang="0">
                  <a:pos x="connsiteX0" y="connsiteY0"/>
                </a:cxn>
                <a:cxn ang="0">
                  <a:pos x="connsiteX1" y="connsiteY1"/>
                </a:cxn>
                <a:cxn ang="0">
                  <a:pos x="connsiteX2" y="connsiteY2"/>
                </a:cxn>
                <a:cxn ang="0">
                  <a:pos x="connsiteX3" y="connsiteY3"/>
                </a:cxn>
              </a:cxnLst>
              <a:rect l="l" t="t" r="r" b="b"/>
              <a:pathLst>
                <a:path w="365760" h="1765207">
                  <a:moveTo>
                    <a:pt x="365760" y="0"/>
                  </a:moveTo>
                  <a:lnTo>
                    <a:pt x="365760" y="1632082"/>
                  </a:lnTo>
                  <a:lnTo>
                    <a:pt x="0" y="1765207"/>
                  </a:lnTo>
                  <a:lnTo>
                    <a:pt x="0" y="133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3" name="Freeform 22"/>
            <p:cNvSpPr/>
            <p:nvPr/>
          </p:nvSpPr>
          <p:spPr>
            <a:xfrm rot="1200000">
              <a:off x="6743391" y="972631"/>
              <a:ext cx="365760" cy="4919577"/>
            </a:xfrm>
            <a:custGeom>
              <a:avLst/>
              <a:gdLst>
                <a:gd name="connsiteX0" fmla="*/ 365760 w 365760"/>
                <a:gd name="connsiteY0" fmla="*/ 0 h 4919577"/>
                <a:gd name="connsiteX1" fmla="*/ 365760 w 365760"/>
                <a:gd name="connsiteY1" fmla="*/ 4786451 h 4919577"/>
                <a:gd name="connsiteX2" fmla="*/ 0 w 365760"/>
                <a:gd name="connsiteY2" fmla="*/ 4919577 h 4919577"/>
                <a:gd name="connsiteX3" fmla="*/ 0 w 365760"/>
                <a:gd name="connsiteY3" fmla="*/ 133126 h 4919577"/>
              </a:gdLst>
              <a:ahLst/>
              <a:cxnLst>
                <a:cxn ang="0">
                  <a:pos x="connsiteX0" y="connsiteY0"/>
                </a:cxn>
                <a:cxn ang="0">
                  <a:pos x="connsiteX1" y="connsiteY1"/>
                </a:cxn>
                <a:cxn ang="0">
                  <a:pos x="connsiteX2" y="connsiteY2"/>
                </a:cxn>
                <a:cxn ang="0">
                  <a:pos x="connsiteX3" y="connsiteY3"/>
                </a:cxn>
              </a:cxnLst>
              <a:rect l="l" t="t" r="r" b="b"/>
              <a:pathLst>
                <a:path w="365760" h="4919577">
                  <a:moveTo>
                    <a:pt x="365760" y="0"/>
                  </a:moveTo>
                  <a:lnTo>
                    <a:pt x="365760" y="4786451"/>
                  </a:lnTo>
                  <a:lnTo>
                    <a:pt x="0" y="4919577"/>
                  </a:lnTo>
                  <a:lnTo>
                    <a:pt x="0" y="133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4" name="Freeform 23"/>
            <p:cNvSpPr/>
            <p:nvPr/>
          </p:nvSpPr>
          <p:spPr>
            <a:xfrm rot="1200000">
              <a:off x="7094507" y="2161338"/>
              <a:ext cx="365760" cy="4919577"/>
            </a:xfrm>
            <a:custGeom>
              <a:avLst/>
              <a:gdLst>
                <a:gd name="connsiteX0" fmla="*/ 365760 w 365760"/>
                <a:gd name="connsiteY0" fmla="*/ 0 h 4919577"/>
                <a:gd name="connsiteX1" fmla="*/ 365760 w 365760"/>
                <a:gd name="connsiteY1" fmla="*/ 4786451 h 4919577"/>
                <a:gd name="connsiteX2" fmla="*/ 0 w 365760"/>
                <a:gd name="connsiteY2" fmla="*/ 4919577 h 4919577"/>
                <a:gd name="connsiteX3" fmla="*/ 0 w 365760"/>
                <a:gd name="connsiteY3" fmla="*/ 133126 h 4919577"/>
              </a:gdLst>
              <a:ahLst/>
              <a:cxnLst>
                <a:cxn ang="0">
                  <a:pos x="connsiteX0" y="connsiteY0"/>
                </a:cxn>
                <a:cxn ang="0">
                  <a:pos x="connsiteX1" y="connsiteY1"/>
                </a:cxn>
                <a:cxn ang="0">
                  <a:pos x="connsiteX2" y="connsiteY2"/>
                </a:cxn>
                <a:cxn ang="0">
                  <a:pos x="connsiteX3" y="connsiteY3"/>
                </a:cxn>
              </a:cxnLst>
              <a:rect l="l" t="t" r="r" b="b"/>
              <a:pathLst>
                <a:path w="365760" h="4919577">
                  <a:moveTo>
                    <a:pt x="365760" y="0"/>
                  </a:moveTo>
                  <a:lnTo>
                    <a:pt x="365760" y="4786451"/>
                  </a:lnTo>
                  <a:lnTo>
                    <a:pt x="0" y="4919577"/>
                  </a:lnTo>
                  <a:lnTo>
                    <a:pt x="0" y="13312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5" name="Freeform 24"/>
            <p:cNvSpPr/>
            <p:nvPr/>
          </p:nvSpPr>
          <p:spPr>
            <a:xfrm rot="1200000">
              <a:off x="8762677" y="-107730"/>
              <a:ext cx="347307" cy="4984284"/>
            </a:xfrm>
            <a:custGeom>
              <a:avLst/>
              <a:gdLst>
                <a:gd name="connsiteX0" fmla="*/ 365760 w 365760"/>
                <a:gd name="connsiteY0" fmla="*/ 0 h 4919577"/>
                <a:gd name="connsiteX1" fmla="*/ 365760 w 365760"/>
                <a:gd name="connsiteY1" fmla="*/ 4786451 h 4919577"/>
                <a:gd name="connsiteX2" fmla="*/ 0 w 365760"/>
                <a:gd name="connsiteY2" fmla="*/ 4919577 h 4919577"/>
                <a:gd name="connsiteX3" fmla="*/ 0 w 365760"/>
                <a:gd name="connsiteY3" fmla="*/ 133126 h 4919577"/>
              </a:gdLst>
              <a:ahLst/>
              <a:cxnLst>
                <a:cxn ang="0">
                  <a:pos x="connsiteX0" y="connsiteY0"/>
                </a:cxn>
                <a:cxn ang="0">
                  <a:pos x="connsiteX1" y="connsiteY1"/>
                </a:cxn>
                <a:cxn ang="0">
                  <a:pos x="connsiteX2" y="connsiteY2"/>
                </a:cxn>
                <a:cxn ang="0">
                  <a:pos x="connsiteX3" y="connsiteY3"/>
                </a:cxn>
              </a:cxnLst>
              <a:rect l="l" t="t" r="r" b="b"/>
              <a:pathLst>
                <a:path w="365760" h="4919577">
                  <a:moveTo>
                    <a:pt x="365760" y="0"/>
                  </a:moveTo>
                  <a:lnTo>
                    <a:pt x="365760" y="4786451"/>
                  </a:lnTo>
                  <a:lnTo>
                    <a:pt x="0" y="4919577"/>
                  </a:lnTo>
                  <a:lnTo>
                    <a:pt x="0" y="13312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sp>
        <p:nvSpPr>
          <p:cNvPr id="20" name="Picture Placeholder 19"/>
          <p:cNvSpPr>
            <a:spLocks noGrp="1"/>
          </p:cNvSpPr>
          <p:nvPr userDrawn="1">
            <p:ph type="pic" sz="quarter" idx="10"/>
          </p:nvPr>
        </p:nvSpPr>
        <p:spPr>
          <a:xfrm>
            <a:off x="0" y="-362982"/>
            <a:ext cx="10392241" cy="11012963"/>
          </a:xfrm>
          <a:custGeom>
            <a:avLst/>
            <a:gdLst>
              <a:gd name="connsiteX0" fmla="*/ 3375866 w 4633435"/>
              <a:gd name="connsiteY0" fmla="*/ 1948335 h 6433145"/>
              <a:gd name="connsiteX1" fmla="*/ 1743529 w 4633435"/>
              <a:gd name="connsiteY1" fmla="*/ 6433145 h 6433145"/>
              <a:gd name="connsiteX2" fmla="*/ 1354296 w 4633435"/>
              <a:gd name="connsiteY2" fmla="*/ 6433145 h 6433145"/>
              <a:gd name="connsiteX3" fmla="*/ 2986632 w 4633435"/>
              <a:gd name="connsiteY3" fmla="*/ 1948336 h 6433145"/>
              <a:gd name="connsiteX4" fmla="*/ 1927309 w 4633435"/>
              <a:gd name="connsiteY4" fmla="*/ 1085245 h 6433145"/>
              <a:gd name="connsiteX5" fmla="*/ 389233 w 4633435"/>
              <a:gd name="connsiteY5" fmla="*/ 5311073 h 6433145"/>
              <a:gd name="connsiteX6" fmla="*/ 0 w 4633435"/>
              <a:gd name="connsiteY6" fmla="*/ 5311073 h 6433145"/>
              <a:gd name="connsiteX7" fmla="*/ 1538076 w 4633435"/>
              <a:gd name="connsiteY7" fmla="*/ 1085245 h 6433145"/>
              <a:gd name="connsiteX8" fmla="*/ 4144614 w 4633435"/>
              <a:gd name="connsiteY8" fmla="*/ 1054143 h 6433145"/>
              <a:gd name="connsiteX9" fmla="*/ 2240188 w 4633435"/>
              <a:gd name="connsiteY9" fmla="*/ 6286513 h 6433145"/>
              <a:gd name="connsiteX10" fmla="*/ 1850955 w 4633435"/>
              <a:gd name="connsiteY10" fmla="*/ 6286512 h 6433145"/>
              <a:gd name="connsiteX11" fmla="*/ 3755381 w 4633435"/>
              <a:gd name="connsiteY11" fmla="*/ 1054144 h 6433145"/>
              <a:gd name="connsiteX12" fmla="*/ 4633435 w 4633435"/>
              <a:gd name="connsiteY12" fmla="*/ 929046 h 6433145"/>
              <a:gd name="connsiteX13" fmla="*/ 2931731 w 4633435"/>
              <a:gd name="connsiteY13" fmla="*/ 5604439 h 6433145"/>
              <a:gd name="connsiteX14" fmla="*/ 2542497 w 4633435"/>
              <a:gd name="connsiteY14" fmla="*/ 5604441 h 6433145"/>
              <a:gd name="connsiteX15" fmla="*/ 4244201 w 4633435"/>
              <a:gd name="connsiteY15" fmla="*/ 929046 h 6433145"/>
              <a:gd name="connsiteX16" fmla="*/ 2556829 w 4633435"/>
              <a:gd name="connsiteY16" fmla="*/ 693359 h 6433145"/>
              <a:gd name="connsiteX17" fmla="*/ 2946062 w 4633435"/>
              <a:gd name="connsiteY17" fmla="*/ 693360 h 6433145"/>
              <a:gd name="connsiteX18" fmla="*/ 1105166 w 4633435"/>
              <a:gd name="connsiteY18" fmla="*/ 5751182 h 6433145"/>
              <a:gd name="connsiteX19" fmla="*/ 715932 w 4633435"/>
              <a:gd name="connsiteY19" fmla="*/ 5751182 h 6433145"/>
              <a:gd name="connsiteX20" fmla="*/ 3117220 w 4633435"/>
              <a:gd name="connsiteY20" fmla="*/ 371622 h 6433145"/>
              <a:gd name="connsiteX21" fmla="*/ 3506455 w 4633435"/>
              <a:gd name="connsiteY21" fmla="*/ 371623 h 6433145"/>
              <a:gd name="connsiteX22" fmla="*/ 1733179 w 4633435"/>
              <a:gd name="connsiteY22" fmla="*/ 5243655 h 6433145"/>
              <a:gd name="connsiteX23" fmla="*/ 1343944 w 4633435"/>
              <a:gd name="connsiteY23" fmla="*/ 5243655 h 6433145"/>
              <a:gd name="connsiteX24" fmla="*/ 2755136 w 4633435"/>
              <a:gd name="connsiteY24" fmla="*/ 0 h 6433145"/>
              <a:gd name="connsiteX25" fmla="*/ 525012 w 4633435"/>
              <a:gd name="connsiteY25" fmla="*/ 6127216 h 6433145"/>
              <a:gd name="connsiteX26" fmla="*/ 135778 w 4633435"/>
              <a:gd name="connsiteY26" fmla="*/ 6127217 h 6433145"/>
              <a:gd name="connsiteX27" fmla="*/ 2365902 w 4633435"/>
              <a:gd name="connsiteY27" fmla="*/ 1 h 643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33435" h="6433145">
                <a:moveTo>
                  <a:pt x="3375866" y="1948335"/>
                </a:moveTo>
                <a:lnTo>
                  <a:pt x="1743529" y="6433145"/>
                </a:lnTo>
                <a:lnTo>
                  <a:pt x="1354296" y="6433145"/>
                </a:lnTo>
                <a:lnTo>
                  <a:pt x="2986632" y="1948336"/>
                </a:lnTo>
                <a:close/>
                <a:moveTo>
                  <a:pt x="1927309" y="1085245"/>
                </a:moveTo>
                <a:lnTo>
                  <a:pt x="389233" y="5311073"/>
                </a:lnTo>
                <a:lnTo>
                  <a:pt x="0" y="5311073"/>
                </a:lnTo>
                <a:lnTo>
                  <a:pt x="1538076" y="1085245"/>
                </a:lnTo>
                <a:close/>
                <a:moveTo>
                  <a:pt x="4144614" y="1054143"/>
                </a:moveTo>
                <a:lnTo>
                  <a:pt x="2240188" y="6286513"/>
                </a:lnTo>
                <a:lnTo>
                  <a:pt x="1850955" y="6286512"/>
                </a:lnTo>
                <a:lnTo>
                  <a:pt x="3755381" y="1054144"/>
                </a:lnTo>
                <a:close/>
                <a:moveTo>
                  <a:pt x="4633435" y="929046"/>
                </a:moveTo>
                <a:lnTo>
                  <a:pt x="2931731" y="5604439"/>
                </a:lnTo>
                <a:lnTo>
                  <a:pt x="2542497" y="5604441"/>
                </a:lnTo>
                <a:lnTo>
                  <a:pt x="4244201" y="929046"/>
                </a:lnTo>
                <a:close/>
                <a:moveTo>
                  <a:pt x="2556829" y="693359"/>
                </a:moveTo>
                <a:lnTo>
                  <a:pt x="2946062" y="693360"/>
                </a:lnTo>
                <a:lnTo>
                  <a:pt x="1105166" y="5751182"/>
                </a:lnTo>
                <a:lnTo>
                  <a:pt x="715932" y="5751182"/>
                </a:lnTo>
                <a:close/>
                <a:moveTo>
                  <a:pt x="3117220" y="371622"/>
                </a:moveTo>
                <a:lnTo>
                  <a:pt x="3506455" y="371623"/>
                </a:lnTo>
                <a:lnTo>
                  <a:pt x="1733179" y="5243655"/>
                </a:lnTo>
                <a:lnTo>
                  <a:pt x="1343944" y="5243655"/>
                </a:lnTo>
                <a:close/>
                <a:moveTo>
                  <a:pt x="2755136" y="0"/>
                </a:moveTo>
                <a:lnTo>
                  <a:pt x="525012" y="6127216"/>
                </a:lnTo>
                <a:lnTo>
                  <a:pt x="135778" y="6127217"/>
                </a:lnTo>
                <a:lnTo>
                  <a:pt x="2365902" y="1"/>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260537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Horizontal)">
                                      <p:cBhvr>
                                        <p:cTn id="7" dur="1000"/>
                                        <p:tgtEl>
                                          <p:spTgt spid="20"/>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t 1">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Rectangle 2"/>
          <p:cNvSpPr/>
          <p:nvPr userDrawn="1"/>
        </p:nvSpPr>
        <p:spPr>
          <a:xfrm>
            <a:off x="0" y="0"/>
            <a:ext cx="18288000" cy="10287000"/>
          </a:xfrm>
          <a:prstGeom prst="rect">
            <a:avLst/>
          </a:prstGeom>
          <a:solidFill>
            <a:schemeClr val="accent2">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9" name="Picture Placeholder 28"/>
          <p:cNvSpPr>
            <a:spLocks noGrp="1"/>
          </p:cNvSpPr>
          <p:nvPr>
            <p:ph type="pic" sz="quarter" idx="10"/>
          </p:nvPr>
        </p:nvSpPr>
        <p:spPr>
          <a:xfrm>
            <a:off x="10537437" y="1443338"/>
            <a:ext cx="5025636" cy="7426385"/>
          </a:xfrm>
          <a:custGeom>
            <a:avLst/>
            <a:gdLst>
              <a:gd name="connsiteX0" fmla="*/ 3350424 w 3350424"/>
              <a:gd name="connsiteY0" fmla="*/ 0 h 4950923"/>
              <a:gd name="connsiteX1" fmla="*/ 3350424 w 3350424"/>
              <a:gd name="connsiteY1" fmla="*/ 281222 h 4950923"/>
              <a:gd name="connsiteX2" fmla="*/ 3049588 w 3350424"/>
              <a:gd name="connsiteY2" fmla="*/ 4950923 h 4950923"/>
              <a:gd name="connsiteX3" fmla="*/ 0 w 3350424"/>
              <a:gd name="connsiteY3" fmla="*/ 4669936 h 4950923"/>
              <a:gd name="connsiteX4" fmla="*/ 425450 w 3350424"/>
              <a:gd name="connsiteY4" fmla="*/ 332886 h 4950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0424" h="4950923">
                <a:moveTo>
                  <a:pt x="3350424" y="0"/>
                </a:moveTo>
                <a:lnTo>
                  <a:pt x="3350424" y="281222"/>
                </a:lnTo>
                <a:lnTo>
                  <a:pt x="3049588" y="4950923"/>
                </a:lnTo>
                <a:lnTo>
                  <a:pt x="0" y="4669936"/>
                </a:lnTo>
                <a:lnTo>
                  <a:pt x="425450" y="332886"/>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18691157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t 2">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2031773" y="2851784"/>
            <a:ext cx="6748272" cy="5088636"/>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3" name="Title 1"/>
          <p:cNvSpPr>
            <a:spLocks noGrp="1"/>
          </p:cNvSpPr>
          <p:nvPr>
            <p:ph type="title"/>
          </p:nvPr>
        </p:nvSpPr>
        <p:spPr>
          <a:xfrm>
            <a:off x="1188807" y="710879"/>
            <a:ext cx="12069948" cy="685800"/>
          </a:xfrm>
        </p:spPr>
        <p:txBody>
          <a:bodyPr/>
          <a:lstStyle>
            <a:lvl1pPr>
              <a:defRPr>
                <a:solidFill>
                  <a:schemeClr val="bg1"/>
                </a:solidFill>
              </a:defRPr>
            </a:lvl1pPr>
          </a:lstStyle>
          <a:p>
            <a:r>
              <a:rPr lang="en-US"/>
              <a:t>Click to edit Master title style</a:t>
            </a:r>
          </a:p>
        </p:txBody>
      </p:sp>
      <p:grpSp>
        <p:nvGrpSpPr>
          <p:cNvPr id="2" name="Group 1">
            <a:extLst>
              <a:ext uri="{FF2B5EF4-FFF2-40B4-BE49-F238E27FC236}">
                <a16:creationId xmlns:a16="http://schemas.microsoft.com/office/drawing/2014/main" id="{136E8C46-4C75-F210-1FB3-32FE27046CE1}"/>
              </a:ext>
            </a:extLst>
          </p:cNvPr>
          <p:cNvGrpSpPr/>
          <p:nvPr userDrawn="1"/>
        </p:nvGrpSpPr>
        <p:grpSpPr>
          <a:xfrm>
            <a:off x="1231671" y="1390824"/>
            <a:ext cx="754371" cy="137160"/>
            <a:chOff x="792538" y="868707"/>
            <a:chExt cx="502914" cy="91440"/>
          </a:xfrm>
        </p:grpSpPr>
        <p:sp>
          <p:nvSpPr>
            <p:cNvPr id="9" name="Oval 8">
              <a:extLst>
                <a:ext uri="{FF2B5EF4-FFF2-40B4-BE49-F238E27FC236}">
                  <a16:creationId xmlns:a16="http://schemas.microsoft.com/office/drawing/2014/main" id="{130A1F0D-3294-8FA5-DCF0-AA13426A1EA2}"/>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5B254401-0CBB-6A29-0EDD-439CB8E0BFFC}"/>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1D77E943-0F2A-200D-DFE1-2A941E8B0D80}"/>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3" name="Oval 12">
              <a:extLst>
                <a:ext uri="{FF2B5EF4-FFF2-40B4-BE49-F238E27FC236}">
                  <a16:creationId xmlns:a16="http://schemas.microsoft.com/office/drawing/2014/main" id="{C30A2D6D-5A54-5C46-D086-F8E24D4F2884}"/>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547537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blet 3">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1" name="Rectangle 10"/>
          <p:cNvSpPr/>
          <p:nvPr userDrawn="1"/>
        </p:nvSpPr>
        <p:spPr>
          <a:xfrm>
            <a:off x="0" y="6172200"/>
            <a:ext cx="18288000" cy="41148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0" name="Picture Placeholder 3"/>
          <p:cNvSpPr>
            <a:spLocks noGrp="1"/>
          </p:cNvSpPr>
          <p:nvPr>
            <p:ph type="pic" sz="quarter" idx="10"/>
          </p:nvPr>
        </p:nvSpPr>
        <p:spPr>
          <a:xfrm>
            <a:off x="6852062" y="2782956"/>
            <a:ext cx="4663389" cy="6200982"/>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3" name="Title 1"/>
          <p:cNvSpPr>
            <a:spLocks noGrp="1"/>
          </p:cNvSpPr>
          <p:nvPr>
            <p:ph type="title"/>
          </p:nvPr>
        </p:nvSpPr>
        <p:spPr>
          <a:xfrm>
            <a:off x="1188807" y="710879"/>
            <a:ext cx="12069948" cy="685800"/>
          </a:xfrm>
        </p:spPr>
        <p:txBody>
          <a:bodyPr/>
          <a:lstStyle>
            <a:lvl1pPr>
              <a:defRPr>
                <a:solidFill>
                  <a:schemeClr val="bg1"/>
                </a:solidFill>
              </a:defRPr>
            </a:lvl1pPr>
          </a:lstStyle>
          <a:p>
            <a:r>
              <a:rPr lang="en-US"/>
              <a:t>Click to edit Master title style</a:t>
            </a:r>
          </a:p>
        </p:txBody>
      </p:sp>
      <p:grpSp>
        <p:nvGrpSpPr>
          <p:cNvPr id="2" name="Group 1">
            <a:extLst>
              <a:ext uri="{FF2B5EF4-FFF2-40B4-BE49-F238E27FC236}">
                <a16:creationId xmlns:a16="http://schemas.microsoft.com/office/drawing/2014/main" id="{BA026127-01CB-0BDD-A3CC-831AF809041B}"/>
              </a:ext>
            </a:extLst>
          </p:cNvPr>
          <p:cNvGrpSpPr/>
          <p:nvPr userDrawn="1"/>
        </p:nvGrpSpPr>
        <p:grpSpPr>
          <a:xfrm>
            <a:off x="1231671" y="1390824"/>
            <a:ext cx="754371" cy="137160"/>
            <a:chOff x="792538" y="868707"/>
            <a:chExt cx="502914" cy="91440"/>
          </a:xfrm>
        </p:grpSpPr>
        <p:sp>
          <p:nvSpPr>
            <p:cNvPr id="9" name="Oval 8">
              <a:extLst>
                <a:ext uri="{FF2B5EF4-FFF2-40B4-BE49-F238E27FC236}">
                  <a16:creationId xmlns:a16="http://schemas.microsoft.com/office/drawing/2014/main" id="{EF5A3443-CBA0-8996-3157-7C8A5D4B9557}"/>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034FE015-824D-CE17-0E6C-ADD26B7F66C6}"/>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3" name="Oval 12">
              <a:extLst>
                <a:ext uri="{FF2B5EF4-FFF2-40B4-BE49-F238E27FC236}">
                  <a16:creationId xmlns:a16="http://schemas.microsoft.com/office/drawing/2014/main" id="{95D6A38D-BC1F-CA25-FD0A-468CD76DAA6A}"/>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4" name="Oval 13">
              <a:extLst>
                <a:ext uri="{FF2B5EF4-FFF2-40B4-BE49-F238E27FC236}">
                  <a16:creationId xmlns:a16="http://schemas.microsoft.com/office/drawing/2014/main" id="{E446C387-D0E7-BF76-205D-F800492D6E03}"/>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35774647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blet 4">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p:nvPr>
        </p:nvSpPr>
        <p:spPr>
          <a:xfrm>
            <a:off x="2240282" y="3086100"/>
            <a:ext cx="4251960" cy="5623521"/>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3" name="Title 1"/>
          <p:cNvSpPr>
            <a:spLocks noGrp="1"/>
          </p:cNvSpPr>
          <p:nvPr>
            <p:ph type="title"/>
          </p:nvPr>
        </p:nvSpPr>
        <p:spPr>
          <a:xfrm>
            <a:off x="1188807" y="710879"/>
            <a:ext cx="12069948" cy="685800"/>
          </a:xfrm>
        </p:spPr>
        <p:txBody>
          <a:bodyPr/>
          <a:lstStyle>
            <a:lvl1pPr>
              <a:defRPr>
                <a:solidFill>
                  <a:schemeClr val="bg1"/>
                </a:solidFill>
              </a:defRPr>
            </a:lvl1pPr>
          </a:lstStyle>
          <a:p>
            <a:r>
              <a:rPr lang="en-US"/>
              <a:t>Click to edit Master title style</a:t>
            </a:r>
          </a:p>
        </p:txBody>
      </p:sp>
      <p:grpSp>
        <p:nvGrpSpPr>
          <p:cNvPr id="2" name="Group 1">
            <a:extLst>
              <a:ext uri="{FF2B5EF4-FFF2-40B4-BE49-F238E27FC236}">
                <a16:creationId xmlns:a16="http://schemas.microsoft.com/office/drawing/2014/main" id="{5A8F8BE3-28C5-74A0-582F-54DD01141910}"/>
              </a:ext>
            </a:extLst>
          </p:cNvPr>
          <p:cNvGrpSpPr/>
          <p:nvPr userDrawn="1"/>
        </p:nvGrpSpPr>
        <p:grpSpPr>
          <a:xfrm>
            <a:off x="1231671" y="1390824"/>
            <a:ext cx="754371" cy="137160"/>
            <a:chOff x="792538" y="868707"/>
            <a:chExt cx="502914" cy="91440"/>
          </a:xfrm>
        </p:grpSpPr>
        <p:sp>
          <p:nvSpPr>
            <p:cNvPr id="9" name="Oval 8">
              <a:extLst>
                <a:ext uri="{FF2B5EF4-FFF2-40B4-BE49-F238E27FC236}">
                  <a16:creationId xmlns:a16="http://schemas.microsoft.com/office/drawing/2014/main" id="{A63E2936-DEF9-02E6-E593-CBE0A6EAB07E}"/>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F5134E4D-27A7-8661-C503-B034EE9F10FA}"/>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2F1F5690-C01A-D1EE-9E97-DDE3EFB4D680}"/>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3" name="Oval 12">
              <a:extLst>
                <a:ext uri="{FF2B5EF4-FFF2-40B4-BE49-F238E27FC236}">
                  <a16:creationId xmlns:a16="http://schemas.microsoft.com/office/drawing/2014/main" id="{0904955A-B508-2E45-BEB6-5D643AA1F0D9}"/>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32683845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sktop 1">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872855" y="1180191"/>
            <a:ext cx="5404104" cy="5760720"/>
          </a:xfrm>
          <a:custGeom>
            <a:avLst/>
            <a:gdLst>
              <a:gd name="connsiteX0" fmla="*/ 0 w 3602736"/>
              <a:gd name="connsiteY0" fmla="*/ 0 h 3840480"/>
              <a:gd name="connsiteX1" fmla="*/ 2670661 w 3602736"/>
              <a:gd name="connsiteY1" fmla="*/ 918586 h 3840480"/>
              <a:gd name="connsiteX2" fmla="*/ 3602736 w 3602736"/>
              <a:gd name="connsiteY2" fmla="*/ 3840480 h 3840480"/>
              <a:gd name="connsiteX3" fmla="*/ 1122354 w 3602736"/>
              <a:gd name="connsiteY3" fmla="*/ 3748718 h 3840480"/>
            </a:gdLst>
            <a:ahLst/>
            <a:cxnLst>
              <a:cxn ang="0">
                <a:pos x="connsiteX0" y="connsiteY0"/>
              </a:cxn>
              <a:cxn ang="0">
                <a:pos x="connsiteX1" y="connsiteY1"/>
              </a:cxn>
              <a:cxn ang="0">
                <a:pos x="connsiteX2" y="connsiteY2"/>
              </a:cxn>
              <a:cxn ang="0">
                <a:pos x="connsiteX3" y="connsiteY3"/>
              </a:cxn>
            </a:cxnLst>
            <a:rect l="l" t="t" r="r" b="b"/>
            <a:pathLst>
              <a:path w="3602736" h="3840480">
                <a:moveTo>
                  <a:pt x="0" y="0"/>
                </a:moveTo>
                <a:lnTo>
                  <a:pt x="2670661" y="918586"/>
                </a:lnTo>
                <a:lnTo>
                  <a:pt x="3602736" y="3840480"/>
                </a:lnTo>
                <a:lnTo>
                  <a:pt x="1122354" y="3748718"/>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1065028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sktop 2">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9372523" y="2400335"/>
            <a:ext cx="6720839" cy="4539995"/>
          </a:xfrm>
          <a:custGeom>
            <a:avLst/>
            <a:gdLst>
              <a:gd name="connsiteX0" fmla="*/ 4480553 w 4480559"/>
              <a:gd name="connsiteY0" fmla="*/ 0 h 3026663"/>
              <a:gd name="connsiteX1" fmla="*/ 4480559 w 4480559"/>
              <a:gd name="connsiteY1" fmla="*/ 0 h 3026663"/>
              <a:gd name="connsiteX2" fmla="*/ 4480559 w 4480559"/>
              <a:gd name="connsiteY2" fmla="*/ 4 h 3026663"/>
              <a:gd name="connsiteX3" fmla="*/ 3890180 w 4480559"/>
              <a:gd name="connsiteY3" fmla="*/ 2968795 h 3026663"/>
              <a:gd name="connsiteX4" fmla="*/ 0 w 4480559"/>
              <a:gd name="connsiteY4" fmla="*/ 3026663 h 3026663"/>
              <a:gd name="connsiteX5" fmla="*/ 645728 w 4480559"/>
              <a:gd name="connsiteY5" fmla="*/ 554128 h 302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0559" h="3026663">
                <a:moveTo>
                  <a:pt x="4480553" y="0"/>
                </a:moveTo>
                <a:lnTo>
                  <a:pt x="4480559" y="0"/>
                </a:lnTo>
                <a:lnTo>
                  <a:pt x="4480559" y="4"/>
                </a:lnTo>
                <a:lnTo>
                  <a:pt x="3890180" y="2968795"/>
                </a:lnTo>
                <a:lnTo>
                  <a:pt x="0" y="3026663"/>
                </a:lnTo>
                <a:lnTo>
                  <a:pt x="645728" y="554128"/>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
        <p:nvSpPr>
          <p:cNvPr id="3" name="Title 1"/>
          <p:cNvSpPr>
            <a:spLocks noGrp="1"/>
          </p:cNvSpPr>
          <p:nvPr>
            <p:ph type="title"/>
          </p:nvPr>
        </p:nvSpPr>
        <p:spPr>
          <a:xfrm>
            <a:off x="1188807" y="710879"/>
            <a:ext cx="12069948" cy="685800"/>
          </a:xfrm>
        </p:spPr>
        <p:txBody>
          <a:bodyPr/>
          <a:lstStyle>
            <a:lvl1pPr>
              <a:defRPr>
                <a:solidFill>
                  <a:schemeClr val="bg1"/>
                </a:solidFill>
              </a:defRPr>
            </a:lvl1pPr>
          </a:lstStyle>
          <a:p>
            <a:r>
              <a:rPr lang="en-US"/>
              <a:t>Click to edit Master title style</a:t>
            </a:r>
          </a:p>
        </p:txBody>
      </p:sp>
      <p:grpSp>
        <p:nvGrpSpPr>
          <p:cNvPr id="2" name="Group 1">
            <a:extLst>
              <a:ext uri="{FF2B5EF4-FFF2-40B4-BE49-F238E27FC236}">
                <a16:creationId xmlns:a16="http://schemas.microsoft.com/office/drawing/2014/main" id="{93B8FC78-F10A-ACBF-95B9-9BF7EA1720CE}"/>
              </a:ext>
            </a:extLst>
          </p:cNvPr>
          <p:cNvGrpSpPr/>
          <p:nvPr userDrawn="1"/>
        </p:nvGrpSpPr>
        <p:grpSpPr>
          <a:xfrm>
            <a:off x="1231671" y="1390824"/>
            <a:ext cx="754371" cy="137160"/>
            <a:chOff x="792538" y="868707"/>
            <a:chExt cx="502914" cy="91440"/>
          </a:xfrm>
        </p:grpSpPr>
        <p:sp>
          <p:nvSpPr>
            <p:cNvPr id="9" name="Oval 8">
              <a:extLst>
                <a:ext uri="{FF2B5EF4-FFF2-40B4-BE49-F238E27FC236}">
                  <a16:creationId xmlns:a16="http://schemas.microsoft.com/office/drawing/2014/main" id="{76C43EB4-FBCE-1D7F-EDFC-710E4163934F}"/>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0" name="Oval 9">
              <a:extLst>
                <a:ext uri="{FF2B5EF4-FFF2-40B4-BE49-F238E27FC236}">
                  <a16:creationId xmlns:a16="http://schemas.microsoft.com/office/drawing/2014/main" id="{957AFB1D-FFB0-6B46-EACB-A3019115BA36}"/>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6F6EBD5F-56FD-EE20-627F-1C848F2D2212}"/>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3" name="Oval 12">
              <a:extLst>
                <a:ext uri="{FF2B5EF4-FFF2-40B4-BE49-F238E27FC236}">
                  <a16:creationId xmlns:a16="http://schemas.microsoft.com/office/drawing/2014/main" id="{911237F8-1BDF-C1C8-4C84-6B648CF59837}"/>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21571218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sktop 3">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0" name="Picture Placeholder 3"/>
          <p:cNvSpPr>
            <a:spLocks noGrp="1"/>
          </p:cNvSpPr>
          <p:nvPr>
            <p:ph type="pic" sz="quarter" idx="10"/>
          </p:nvPr>
        </p:nvSpPr>
        <p:spPr>
          <a:xfrm>
            <a:off x="1529164" y="3143005"/>
            <a:ext cx="7400135" cy="4211084"/>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7B0BDB0A-6B64-9EF2-B42C-8A3D556419A8}"/>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22295296-1C2A-B8A3-96AD-F7BD3B27625B}"/>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F932CDBD-4E0B-5EFD-75B2-F90B3E816D77}"/>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DE1BA172-301E-57CC-3F23-103BD2FA7879}"/>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0DB599C2-7B12-0357-93C7-4B9214D50330}"/>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25857924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sktop 4">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3" name="Picture Placeholder 12"/>
          <p:cNvSpPr>
            <a:spLocks noGrp="1"/>
          </p:cNvSpPr>
          <p:nvPr>
            <p:ph type="pic" sz="quarter" idx="10"/>
          </p:nvPr>
        </p:nvSpPr>
        <p:spPr>
          <a:xfrm>
            <a:off x="1699345" y="2900159"/>
            <a:ext cx="6615458" cy="4443984"/>
          </a:xfrm>
          <a:custGeom>
            <a:avLst/>
            <a:gdLst>
              <a:gd name="connsiteX0" fmla="*/ 0 w 4410305"/>
              <a:gd name="connsiteY0" fmla="*/ 0 h 2962656"/>
              <a:gd name="connsiteX1" fmla="*/ 3774585 w 4410305"/>
              <a:gd name="connsiteY1" fmla="*/ 527750 h 2962656"/>
              <a:gd name="connsiteX2" fmla="*/ 4410305 w 4410305"/>
              <a:gd name="connsiteY2" fmla="*/ 2962656 h 2962656"/>
              <a:gd name="connsiteX3" fmla="*/ 564028 w 4410305"/>
              <a:gd name="connsiteY3" fmla="*/ 2909104 h 2962656"/>
              <a:gd name="connsiteX4" fmla="*/ 0 w 4410305"/>
              <a:gd name="connsiteY4" fmla="*/ 6 h 296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305" h="2962656">
                <a:moveTo>
                  <a:pt x="0" y="0"/>
                </a:moveTo>
                <a:lnTo>
                  <a:pt x="3774585" y="527750"/>
                </a:lnTo>
                <a:lnTo>
                  <a:pt x="4410305" y="2962656"/>
                </a:lnTo>
                <a:lnTo>
                  <a:pt x="564028" y="2909104"/>
                </a:lnTo>
                <a:lnTo>
                  <a:pt x="0" y="6"/>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AAD2288D-4FD2-C54E-C14C-CECDEE8768C4}"/>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39C2B374-842F-F278-A95F-B7F967124C44}"/>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F285B9FA-5931-62AD-E297-B1B5FC800A7D}"/>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DAAE7853-E80A-C8CA-3AF9-2A35B0C43180}"/>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01390477-AFBE-C574-307F-AC190EC5ED32}"/>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864757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prop 1">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Rectangle 2"/>
          <p:cNvSpPr/>
          <p:nvPr userDrawn="1"/>
        </p:nvSpPr>
        <p:spPr>
          <a:xfrm>
            <a:off x="0" y="0"/>
            <a:ext cx="18288000" cy="10287000"/>
          </a:xfrm>
          <a:prstGeom prst="rect">
            <a:avLst/>
          </a:prstGeom>
          <a:solidFill>
            <a:schemeClr val="accent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3" name="Picture Placeholder 22"/>
          <p:cNvSpPr>
            <a:spLocks noGrp="1"/>
          </p:cNvSpPr>
          <p:nvPr>
            <p:ph type="pic" sz="quarter" idx="10"/>
          </p:nvPr>
        </p:nvSpPr>
        <p:spPr>
          <a:xfrm>
            <a:off x="9466896" y="2440122"/>
            <a:ext cx="7324344" cy="5233644"/>
          </a:xfrm>
          <a:custGeom>
            <a:avLst/>
            <a:gdLst>
              <a:gd name="connsiteX0" fmla="*/ 4882896 w 4882896"/>
              <a:gd name="connsiteY0" fmla="*/ 0 h 3489096"/>
              <a:gd name="connsiteX1" fmla="*/ 4284896 w 4882896"/>
              <a:gd name="connsiteY1" fmla="*/ 3489096 h 3489096"/>
              <a:gd name="connsiteX2" fmla="*/ 0 w 4882896"/>
              <a:gd name="connsiteY2" fmla="*/ 3343046 h 3489096"/>
              <a:gd name="connsiteX3" fmla="*/ 679650 w 4882896"/>
              <a:gd name="connsiteY3" fmla="*/ 123050 h 3489096"/>
            </a:gdLst>
            <a:ahLst/>
            <a:cxnLst>
              <a:cxn ang="0">
                <a:pos x="connsiteX0" y="connsiteY0"/>
              </a:cxn>
              <a:cxn ang="0">
                <a:pos x="connsiteX1" y="connsiteY1"/>
              </a:cxn>
              <a:cxn ang="0">
                <a:pos x="connsiteX2" y="connsiteY2"/>
              </a:cxn>
              <a:cxn ang="0">
                <a:pos x="connsiteX3" y="connsiteY3"/>
              </a:cxn>
            </a:cxnLst>
            <a:rect l="l" t="t" r="r" b="b"/>
            <a:pathLst>
              <a:path w="4882896" h="3489096">
                <a:moveTo>
                  <a:pt x="4882896" y="0"/>
                </a:moveTo>
                <a:lnTo>
                  <a:pt x="4284896" y="3489096"/>
                </a:lnTo>
                <a:lnTo>
                  <a:pt x="0" y="3343046"/>
                </a:lnTo>
                <a:lnTo>
                  <a:pt x="679650" y="123050"/>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13276743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ptop 2">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Rectangle 11"/>
          <p:cNvSpPr/>
          <p:nvPr userDrawn="1"/>
        </p:nvSpPr>
        <p:spPr>
          <a:xfrm flipV="1">
            <a:off x="0" y="0"/>
            <a:ext cx="18288000" cy="6172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20" name="Picture Placeholder 3"/>
          <p:cNvSpPr>
            <a:spLocks noGrp="1"/>
          </p:cNvSpPr>
          <p:nvPr>
            <p:ph type="pic" sz="quarter" idx="10"/>
          </p:nvPr>
        </p:nvSpPr>
        <p:spPr>
          <a:xfrm>
            <a:off x="2327077" y="2584781"/>
            <a:ext cx="7079813" cy="4411611"/>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A3F15EB2-0937-9460-D3DC-33A60679D49F}"/>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EFD2A2DF-A534-FD16-D9AD-9357E8B5BF06}"/>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98D76623-233D-50D3-EE69-1DE4F0AB096C}"/>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51C9B0FB-18B5-09EE-65D5-0840A8E78533}"/>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3" name="Oval 12">
              <a:extLst>
                <a:ext uri="{FF2B5EF4-FFF2-40B4-BE49-F238E27FC236}">
                  <a16:creationId xmlns:a16="http://schemas.microsoft.com/office/drawing/2014/main" id="{48DB7432-8950-2E5A-BE75-548A6CE14FB2}"/>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903137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grpSp>
        <p:nvGrpSpPr>
          <p:cNvPr id="20" name="Group 19"/>
          <p:cNvGrpSpPr/>
          <p:nvPr userDrawn="1"/>
        </p:nvGrpSpPr>
        <p:grpSpPr>
          <a:xfrm>
            <a:off x="7957096" y="1635392"/>
            <a:ext cx="8486834" cy="8506442"/>
            <a:chOff x="5218085" y="1090261"/>
            <a:chExt cx="5657889" cy="5670961"/>
          </a:xfrm>
        </p:grpSpPr>
        <p:sp>
          <p:nvSpPr>
            <p:cNvPr id="21" name="Freeform 20"/>
            <p:cNvSpPr/>
            <p:nvPr userDrawn="1"/>
          </p:nvSpPr>
          <p:spPr>
            <a:xfrm rot="18083416">
              <a:off x="8573387" y="5411583"/>
              <a:ext cx="706273" cy="616313"/>
            </a:xfrm>
            <a:custGeom>
              <a:avLst/>
              <a:gdLst>
                <a:gd name="connsiteX0" fmla="*/ 331008 w 706273"/>
                <a:gd name="connsiteY0" fmla="*/ 0 h 616313"/>
                <a:gd name="connsiteX1" fmla="*/ 706273 w 706273"/>
                <a:gd name="connsiteY1" fmla="*/ 615018 h 616313"/>
                <a:gd name="connsiteX2" fmla="*/ 375896 w 706273"/>
                <a:gd name="connsiteY2" fmla="*/ 616313 h 616313"/>
                <a:gd name="connsiteX3" fmla="*/ 0 w 706273"/>
                <a:gd name="connsiteY3" fmla="*/ 262 h 616313"/>
              </a:gdLst>
              <a:ahLst/>
              <a:cxnLst>
                <a:cxn ang="0">
                  <a:pos x="connsiteX0" y="connsiteY0"/>
                </a:cxn>
                <a:cxn ang="0">
                  <a:pos x="connsiteX1" y="connsiteY1"/>
                </a:cxn>
                <a:cxn ang="0">
                  <a:pos x="connsiteX2" y="connsiteY2"/>
                </a:cxn>
                <a:cxn ang="0">
                  <a:pos x="connsiteX3" y="connsiteY3"/>
                </a:cxn>
              </a:cxnLst>
              <a:rect l="l" t="t" r="r" b="b"/>
              <a:pathLst>
                <a:path w="706273" h="616313">
                  <a:moveTo>
                    <a:pt x="331008" y="0"/>
                  </a:moveTo>
                  <a:lnTo>
                    <a:pt x="706273" y="615018"/>
                  </a:lnTo>
                  <a:lnTo>
                    <a:pt x="375896" y="616313"/>
                  </a:lnTo>
                  <a:lnTo>
                    <a:pt x="0" y="262"/>
                  </a:lnTo>
                  <a:close/>
                </a:path>
              </a:pathLst>
            </a:cu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wrap="square" lIns="45714" tIns="22857" rIns="45714" bIns="22857" rtlCol="0" anchor="ctr">
              <a:noAutofit/>
            </a:bodyPr>
            <a:lstStyle/>
            <a:p>
              <a:pPr algn="ctr"/>
              <a:endParaRPr lang="en-US" sz="1350" dirty="0"/>
            </a:p>
          </p:txBody>
        </p:sp>
        <p:sp>
          <p:nvSpPr>
            <p:cNvPr id="22" name="Freeform 21"/>
            <p:cNvSpPr/>
            <p:nvPr/>
          </p:nvSpPr>
          <p:spPr>
            <a:xfrm rot="18083416">
              <a:off x="9624257" y="1016647"/>
              <a:ext cx="1178104" cy="1325331"/>
            </a:xfrm>
            <a:custGeom>
              <a:avLst/>
              <a:gdLst>
                <a:gd name="connsiteX0" fmla="*/ 369428 w 1178104"/>
                <a:gd name="connsiteY0" fmla="*/ 0 h 1325331"/>
                <a:gd name="connsiteX1" fmla="*/ 1178104 w 1178104"/>
                <a:gd name="connsiteY1" fmla="*/ 1325331 h 1325331"/>
                <a:gd name="connsiteX2" fmla="*/ 808383 w 1178104"/>
                <a:gd name="connsiteY2" fmla="*/ 1325143 h 1325331"/>
                <a:gd name="connsiteX3" fmla="*/ 0 w 1178104"/>
                <a:gd name="connsiteY3" fmla="*/ 294 h 1325331"/>
              </a:gdLst>
              <a:ahLst/>
              <a:cxnLst>
                <a:cxn ang="0">
                  <a:pos x="connsiteX0" y="connsiteY0"/>
                </a:cxn>
                <a:cxn ang="0">
                  <a:pos x="connsiteX1" y="connsiteY1"/>
                </a:cxn>
                <a:cxn ang="0">
                  <a:pos x="connsiteX2" y="connsiteY2"/>
                </a:cxn>
                <a:cxn ang="0">
                  <a:pos x="connsiteX3" y="connsiteY3"/>
                </a:cxn>
              </a:cxnLst>
              <a:rect l="l" t="t" r="r" b="b"/>
              <a:pathLst>
                <a:path w="1178104" h="1325331">
                  <a:moveTo>
                    <a:pt x="369428" y="0"/>
                  </a:moveTo>
                  <a:lnTo>
                    <a:pt x="1178104" y="1325331"/>
                  </a:lnTo>
                  <a:lnTo>
                    <a:pt x="808383" y="1325143"/>
                  </a:lnTo>
                  <a:lnTo>
                    <a:pt x="0" y="294"/>
                  </a:lnTo>
                  <a:close/>
                </a:path>
              </a:pathLst>
            </a:cu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wrap="square" lIns="45714" tIns="22857" rIns="45714" bIns="22857" rtlCol="0" anchor="ctr">
              <a:noAutofit/>
            </a:bodyPr>
            <a:lstStyle/>
            <a:p>
              <a:pPr algn="ctr"/>
              <a:endParaRPr lang="en-US" sz="1350" dirty="0"/>
            </a:p>
          </p:txBody>
        </p:sp>
        <p:sp>
          <p:nvSpPr>
            <p:cNvPr id="23" name="Freeform 22"/>
            <p:cNvSpPr/>
            <p:nvPr/>
          </p:nvSpPr>
          <p:spPr>
            <a:xfrm rot="18083416">
              <a:off x="5291699" y="5509504"/>
              <a:ext cx="1178104" cy="1325331"/>
            </a:xfrm>
            <a:custGeom>
              <a:avLst/>
              <a:gdLst>
                <a:gd name="connsiteX0" fmla="*/ 369428 w 1178104"/>
                <a:gd name="connsiteY0" fmla="*/ 0 h 1325331"/>
                <a:gd name="connsiteX1" fmla="*/ 1178104 w 1178104"/>
                <a:gd name="connsiteY1" fmla="*/ 1325331 h 1325331"/>
                <a:gd name="connsiteX2" fmla="*/ 808383 w 1178104"/>
                <a:gd name="connsiteY2" fmla="*/ 1325143 h 1325331"/>
                <a:gd name="connsiteX3" fmla="*/ 0 w 1178104"/>
                <a:gd name="connsiteY3" fmla="*/ 294 h 1325331"/>
              </a:gdLst>
              <a:ahLst/>
              <a:cxnLst>
                <a:cxn ang="0">
                  <a:pos x="connsiteX0" y="connsiteY0"/>
                </a:cxn>
                <a:cxn ang="0">
                  <a:pos x="connsiteX1" y="connsiteY1"/>
                </a:cxn>
                <a:cxn ang="0">
                  <a:pos x="connsiteX2" y="connsiteY2"/>
                </a:cxn>
                <a:cxn ang="0">
                  <a:pos x="connsiteX3" y="connsiteY3"/>
                </a:cxn>
              </a:cxnLst>
              <a:rect l="l" t="t" r="r" b="b"/>
              <a:pathLst>
                <a:path w="1178104" h="1325331">
                  <a:moveTo>
                    <a:pt x="369428" y="0"/>
                  </a:moveTo>
                  <a:lnTo>
                    <a:pt x="1178104" y="1325331"/>
                  </a:lnTo>
                  <a:lnTo>
                    <a:pt x="808383" y="1325143"/>
                  </a:lnTo>
                  <a:lnTo>
                    <a:pt x="0" y="294"/>
                  </a:lnTo>
                  <a:close/>
                </a:path>
              </a:pathLst>
            </a:cu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wrap="square" lIns="45714" tIns="22857" rIns="45714" bIns="22857" rtlCol="0" anchor="ctr">
              <a:noAutofit/>
            </a:bodyPr>
            <a:lstStyle/>
            <a:p>
              <a:pPr algn="ctr"/>
              <a:endParaRPr lang="en-US" sz="1350" dirty="0"/>
            </a:p>
          </p:txBody>
        </p:sp>
      </p:grpSp>
      <p:sp>
        <p:nvSpPr>
          <p:cNvPr id="19" name="Picture Placeholder 18"/>
          <p:cNvSpPr>
            <a:spLocks noGrp="1"/>
          </p:cNvSpPr>
          <p:nvPr>
            <p:ph type="pic" sz="quarter" idx="10"/>
          </p:nvPr>
        </p:nvSpPr>
        <p:spPr>
          <a:xfrm>
            <a:off x="7909574" y="-3"/>
            <a:ext cx="10279697" cy="10287002"/>
          </a:xfrm>
          <a:custGeom>
            <a:avLst/>
            <a:gdLst>
              <a:gd name="connsiteX0" fmla="*/ 4151846 w 6853131"/>
              <a:gd name="connsiteY0" fmla="*/ 1836495 h 6858001"/>
              <a:gd name="connsiteX1" fmla="*/ 5704411 w 6853131"/>
              <a:gd name="connsiteY1" fmla="*/ 1836496 h 6858001"/>
              <a:gd name="connsiteX2" fmla="*/ 2636946 w 6853131"/>
              <a:gd name="connsiteY2" fmla="*/ 6858001 h 6858001"/>
              <a:gd name="connsiteX3" fmla="*/ 1093350 w 6853131"/>
              <a:gd name="connsiteY3" fmla="*/ 6858001 h 6858001"/>
              <a:gd name="connsiteX4" fmla="*/ 6853131 w 6853131"/>
              <a:gd name="connsiteY4" fmla="*/ 1157615 h 6858001"/>
              <a:gd name="connsiteX5" fmla="*/ 6853131 w 6853131"/>
              <a:gd name="connsiteY5" fmla="*/ 1169040 h 6858001"/>
              <a:gd name="connsiteX6" fmla="*/ 4103744 w 6853131"/>
              <a:gd name="connsiteY6" fmla="*/ 5714975 h 6858001"/>
              <a:gd name="connsiteX7" fmla="*/ 3382069 w 6853131"/>
              <a:gd name="connsiteY7" fmla="*/ 5714976 h 6858001"/>
              <a:gd name="connsiteX8" fmla="*/ 6157864 w 6853131"/>
              <a:gd name="connsiteY8" fmla="*/ 1157616 h 6858001"/>
              <a:gd name="connsiteX9" fmla="*/ 3676316 w 6853131"/>
              <a:gd name="connsiteY9" fmla="*/ 0 h 6858001"/>
              <a:gd name="connsiteX10" fmla="*/ 4454121 w 6853131"/>
              <a:gd name="connsiteY10" fmla="*/ 0 h 6858001"/>
              <a:gd name="connsiteX11" fmla="*/ 5231927 w 6853131"/>
              <a:gd name="connsiteY11" fmla="*/ 0 h 6858001"/>
              <a:gd name="connsiteX12" fmla="*/ 1544830 w 6853131"/>
              <a:gd name="connsiteY12" fmla="*/ 6035855 h 6858001"/>
              <a:gd name="connsiteX13" fmla="*/ 0 w 6853131"/>
              <a:gd name="connsiteY13" fmla="*/ 603585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53131" h="6858001">
                <a:moveTo>
                  <a:pt x="4151846" y="1836495"/>
                </a:moveTo>
                <a:lnTo>
                  <a:pt x="5704411" y="1836496"/>
                </a:lnTo>
                <a:lnTo>
                  <a:pt x="2636946" y="6858001"/>
                </a:lnTo>
                <a:lnTo>
                  <a:pt x="1093350" y="6858001"/>
                </a:lnTo>
                <a:close/>
                <a:moveTo>
                  <a:pt x="6853131" y="1157615"/>
                </a:moveTo>
                <a:lnTo>
                  <a:pt x="6853131" y="1169040"/>
                </a:lnTo>
                <a:lnTo>
                  <a:pt x="4103744" y="5714975"/>
                </a:lnTo>
                <a:lnTo>
                  <a:pt x="3382069" y="5714976"/>
                </a:lnTo>
                <a:lnTo>
                  <a:pt x="6157864" y="1157616"/>
                </a:lnTo>
                <a:close/>
                <a:moveTo>
                  <a:pt x="3676316" y="0"/>
                </a:moveTo>
                <a:lnTo>
                  <a:pt x="4454121" y="0"/>
                </a:lnTo>
                <a:lnTo>
                  <a:pt x="5231927" y="0"/>
                </a:lnTo>
                <a:lnTo>
                  <a:pt x="1544830" y="6035855"/>
                </a:lnTo>
                <a:lnTo>
                  <a:pt x="0" y="6035855"/>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14123847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ptop 3">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0" name="Picture Placeholder 3"/>
          <p:cNvSpPr>
            <a:spLocks noGrp="1"/>
          </p:cNvSpPr>
          <p:nvPr>
            <p:ph type="pic" sz="quarter" idx="10"/>
          </p:nvPr>
        </p:nvSpPr>
        <p:spPr>
          <a:xfrm>
            <a:off x="5406431" y="2584781"/>
            <a:ext cx="7486611" cy="4707561"/>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1F5D75F7-CBA5-C5CC-200E-1B33902EF28F}"/>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0047629C-DF57-7F4C-E5C0-43C254648345}"/>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A3FE1497-5F9B-E7C6-30F8-909D401439B9}"/>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D0BFD7C7-8C10-6DB5-9FBE-4A1AF5058D7E}"/>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473AD4BF-427C-D124-E5C9-8F9F15DCD827}"/>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37144060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Phone 1">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 name="Rectangle 3"/>
          <p:cNvSpPr/>
          <p:nvPr userDrawn="1"/>
        </p:nvSpPr>
        <p:spPr>
          <a:xfrm>
            <a:off x="0" y="0"/>
            <a:ext cx="18288000" cy="10287000"/>
          </a:xfrm>
          <a:prstGeom prst="rect">
            <a:avLst/>
          </a:prstGeom>
          <a:solidFill>
            <a:srgbClr val="00206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2" name="Picture Placeholder 11"/>
          <p:cNvSpPr>
            <a:spLocks noGrp="1"/>
          </p:cNvSpPr>
          <p:nvPr>
            <p:ph type="pic" sz="quarter" idx="10"/>
          </p:nvPr>
        </p:nvSpPr>
        <p:spPr>
          <a:xfrm>
            <a:off x="7875239" y="2766086"/>
            <a:ext cx="8366760" cy="5182920"/>
          </a:xfrm>
          <a:custGeom>
            <a:avLst/>
            <a:gdLst>
              <a:gd name="connsiteX0" fmla="*/ 3571775 w 5577840"/>
              <a:gd name="connsiteY0" fmla="*/ 0 h 3455280"/>
              <a:gd name="connsiteX1" fmla="*/ 5577840 w 5577840"/>
              <a:gd name="connsiteY1" fmla="*/ 1209232 h 3455280"/>
              <a:gd name="connsiteX2" fmla="*/ 2027035 w 5577840"/>
              <a:gd name="connsiteY2" fmla="*/ 3455280 h 3455280"/>
              <a:gd name="connsiteX3" fmla="*/ 0 w 5577840"/>
              <a:gd name="connsiteY3" fmla="*/ 2110913 h 3455280"/>
            </a:gdLst>
            <a:ahLst/>
            <a:cxnLst>
              <a:cxn ang="0">
                <a:pos x="connsiteX0" y="connsiteY0"/>
              </a:cxn>
              <a:cxn ang="0">
                <a:pos x="connsiteX1" y="connsiteY1"/>
              </a:cxn>
              <a:cxn ang="0">
                <a:pos x="connsiteX2" y="connsiteY2"/>
              </a:cxn>
              <a:cxn ang="0">
                <a:pos x="connsiteX3" y="connsiteY3"/>
              </a:cxn>
            </a:cxnLst>
            <a:rect l="l" t="t" r="r" b="b"/>
            <a:pathLst>
              <a:path w="5577840" h="3455280">
                <a:moveTo>
                  <a:pt x="3571775" y="0"/>
                </a:moveTo>
                <a:lnTo>
                  <a:pt x="5577840" y="1209232"/>
                </a:lnTo>
                <a:lnTo>
                  <a:pt x="2027035" y="3455280"/>
                </a:lnTo>
                <a:lnTo>
                  <a:pt x="0" y="2110913"/>
                </a:lnTo>
                <a:close/>
              </a:path>
            </a:pathLst>
          </a:custGeom>
          <a:solidFill>
            <a:schemeClr val="tx2">
              <a:lumMod val="85000"/>
            </a:schemeClr>
          </a:solidFill>
          <a:ln w="6350">
            <a:noFill/>
          </a:ln>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3542660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Phone 2">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0" name="Picture Placeholder 3"/>
          <p:cNvSpPr>
            <a:spLocks noGrp="1"/>
          </p:cNvSpPr>
          <p:nvPr>
            <p:ph type="pic" sz="quarter" idx="10"/>
          </p:nvPr>
        </p:nvSpPr>
        <p:spPr>
          <a:xfrm>
            <a:off x="3890598" y="3223282"/>
            <a:ext cx="3017487" cy="4800548"/>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2265D33D-2574-EB8C-B3CF-596A74FA075C}"/>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264AEE70-FE47-2ABE-AB40-5C08934D031D}"/>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4C79FCE4-ACB2-1BFD-5225-9FA8204E4473}"/>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A23F6FC9-D3BE-EC43-9813-3519B6ADF1A5}"/>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9E8F9247-09F7-B1A4-C529-58A30B951415}"/>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30858816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Phone 3">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0" name="Picture Placeholder 3"/>
          <p:cNvSpPr>
            <a:spLocks noGrp="1"/>
          </p:cNvSpPr>
          <p:nvPr>
            <p:ph type="pic" sz="quarter" idx="10"/>
          </p:nvPr>
        </p:nvSpPr>
        <p:spPr>
          <a:xfrm>
            <a:off x="10698462" y="3063242"/>
            <a:ext cx="3006108" cy="4892040"/>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05FD590C-D329-7226-D73A-92EAB7D9AA13}"/>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9639F3D9-5F59-CD17-CF14-8C471A40490C}"/>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40C6B248-3D9F-4465-8094-BF94DFCC0201}"/>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1CEC6F1B-7121-FD58-B5D6-80042E7ED5E3}"/>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A748900D-8457-76D9-C322-771198FFAE4A}"/>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40294481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Phone 4">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3" name="Picture Placeholder 3"/>
          <p:cNvSpPr>
            <a:spLocks noGrp="1"/>
          </p:cNvSpPr>
          <p:nvPr>
            <p:ph type="pic" sz="quarter" idx="11"/>
          </p:nvPr>
        </p:nvSpPr>
        <p:spPr>
          <a:xfrm>
            <a:off x="5326382" y="5417816"/>
            <a:ext cx="1931670" cy="3394715"/>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20" name="Picture Placeholder 3"/>
          <p:cNvSpPr>
            <a:spLocks noGrp="1"/>
          </p:cNvSpPr>
          <p:nvPr>
            <p:ph type="pic" sz="quarter" idx="10"/>
          </p:nvPr>
        </p:nvSpPr>
        <p:spPr>
          <a:xfrm>
            <a:off x="1780305" y="3406140"/>
            <a:ext cx="2917425" cy="5097780"/>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6C6455E4-E0C8-F22B-1C42-C48B0AFE7096}"/>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5C21F174-AE1E-4A29-FF02-B81D23F65688}"/>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085C4A9B-6BBF-ABD5-3C03-E3139A2F6E9B}"/>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04450860-C76C-48AB-CC2D-8CF605F07B50}"/>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C48AD3F0-E309-39CB-AB49-E2F5A2D531B0}"/>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6551863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oject on Devices">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3" name="Picture Placeholder 3"/>
          <p:cNvSpPr>
            <a:spLocks noGrp="1"/>
          </p:cNvSpPr>
          <p:nvPr>
            <p:ph type="pic" sz="quarter" idx="11"/>
          </p:nvPr>
        </p:nvSpPr>
        <p:spPr>
          <a:xfrm>
            <a:off x="15705533" y="2986089"/>
            <a:ext cx="1168004" cy="2050257"/>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20" name="Picture Placeholder 3"/>
          <p:cNvSpPr>
            <a:spLocks noGrp="1"/>
          </p:cNvSpPr>
          <p:nvPr>
            <p:ph type="pic" sz="quarter" idx="10"/>
          </p:nvPr>
        </p:nvSpPr>
        <p:spPr>
          <a:xfrm>
            <a:off x="10378428" y="5950744"/>
            <a:ext cx="2316018" cy="3101819"/>
          </a:xfrm>
          <a:solidFill>
            <a:schemeClr val="tx2">
              <a:lumMod val="85000"/>
            </a:schemeClr>
          </a:solidFill>
          <a:ln w="6350">
            <a:noFill/>
          </a:ln>
        </p:spPr>
        <p:txBody>
          <a:bodyPr anchor="ctr" anchorCtr="0"/>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44960AF3-581C-1952-1EDF-01F92F4A0D29}"/>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429DD83A-6518-E203-8B74-F0E1D03A1688}"/>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A470662A-8C0C-5D52-7DE9-43E60BBDB789}"/>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29A5E481-C24F-B3EB-5DB8-C0CBC49BBA41}"/>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2A37C59A-B335-CB4C-B296-67AFB4714758}"/>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7006548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Left">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88245" y="2400330"/>
            <a:ext cx="7955756" cy="6857970"/>
          </a:xfrm>
          <a:solidFill>
            <a:schemeClr val="tx2">
              <a:lumMod val="85000"/>
            </a:schemeClr>
          </a:solidFill>
        </p:spPr>
        <p:txBody>
          <a:bodyPr anchor="ctr" anchorCtr="0"/>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E591B23F-DB91-91FB-FCBD-362B9DF4082B}"/>
              </a:ext>
            </a:extLst>
          </p:cNvPr>
          <p:cNvGrpSpPr/>
          <p:nvPr userDrawn="1"/>
        </p:nvGrpSpPr>
        <p:grpSpPr>
          <a:xfrm>
            <a:off x="1231671" y="1390824"/>
            <a:ext cx="754371" cy="137160"/>
            <a:chOff x="792538" y="868707"/>
            <a:chExt cx="502914" cy="91440"/>
          </a:xfrm>
        </p:grpSpPr>
        <p:sp>
          <p:nvSpPr>
            <p:cNvPr id="5" name="Oval 4">
              <a:extLst>
                <a:ext uri="{FF2B5EF4-FFF2-40B4-BE49-F238E27FC236}">
                  <a16:creationId xmlns:a16="http://schemas.microsoft.com/office/drawing/2014/main" id="{EB4E7974-26B6-3B17-E219-1392E3F90D99}"/>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1DDF355A-D59A-2D8E-0D38-D761B8A8EE60}"/>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1218FB82-DFF4-31DA-FF76-9189315FF264}"/>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3" name="Oval 12">
              <a:extLst>
                <a:ext uri="{FF2B5EF4-FFF2-40B4-BE49-F238E27FC236}">
                  <a16:creationId xmlns:a16="http://schemas.microsoft.com/office/drawing/2014/main" id="{07DD28A8-8BD2-433C-F53F-899D1C64D5B1}"/>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20393079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mage Right">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20" name="Picture Placeholder 3"/>
          <p:cNvSpPr>
            <a:spLocks noGrp="1"/>
          </p:cNvSpPr>
          <p:nvPr>
            <p:ph type="pic" sz="quarter" idx="10"/>
          </p:nvPr>
        </p:nvSpPr>
        <p:spPr>
          <a:xfrm>
            <a:off x="9143438" y="2400330"/>
            <a:ext cx="7955756" cy="6857970"/>
          </a:xfrm>
          <a:solidFill>
            <a:schemeClr val="tx2">
              <a:lumMod val="85000"/>
            </a:schemeClr>
          </a:solidFill>
        </p:spPr>
        <p:txBody>
          <a:bodyPr anchor="ctr" anchorCtr="0"/>
          <a:lstStyle>
            <a:lvl1pPr algn="ctr">
              <a:defRPr/>
            </a:lvl1pPr>
          </a:lstStyle>
          <a:p>
            <a:r>
              <a:rPr lang="en-US" dirty="0"/>
              <a:t>Click icon to add picture</a:t>
            </a:r>
          </a:p>
        </p:txBody>
      </p:sp>
      <p:grpSp>
        <p:nvGrpSpPr>
          <p:cNvPr id="3" name="Group 2">
            <a:extLst>
              <a:ext uri="{FF2B5EF4-FFF2-40B4-BE49-F238E27FC236}">
                <a16:creationId xmlns:a16="http://schemas.microsoft.com/office/drawing/2014/main" id="{A4A2B34B-5EFC-33EE-3620-8D7393989668}"/>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8B75E5A6-4A46-A5D0-50D4-A86086C1D025}"/>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B17114F6-4653-9661-7CBD-DFD9A2250B9B}"/>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F69179C0-7E1B-0867-5120-6AB8912AB335}"/>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31926082-9E52-AC30-764E-3689B5B85480}"/>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7497164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with Image 1">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88245" y="5143500"/>
            <a:ext cx="7955756" cy="4114800"/>
          </a:xfrm>
          <a:solidFill>
            <a:schemeClr val="tx2">
              <a:lumMod val="85000"/>
            </a:schemeClr>
          </a:solidFill>
        </p:spPr>
        <p:txBody>
          <a:bodyPr anchor="ctr" anchorCtr="0"/>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C14C2F5B-835C-AD2E-D1AF-D769DF582F99}"/>
              </a:ext>
            </a:extLst>
          </p:cNvPr>
          <p:cNvGrpSpPr/>
          <p:nvPr userDrawn="1"/>
        </p:nvGrpSpPr>
        <p:grpSpPr>
          <a:xfrm>
            <a:off x="1231671" y="1390824"/>
            <a:ext cx="754371" cy="137160"/>
            <a:chOff x="792538" y="868707"/>
            <a:chExt cx="502914" cy="91440"/>
          </a:xfrm>
        </p:grpSpPr>
        <p:sp>
          <p:nvSpPr>
            <p:cNvPr id="5" name="Oval 4">
              <a:extLst>
                <a:ext uri="{FF2B5EF4-FFF2-40B4-BE49-F238E27FC236}">
                  <a16:creationId xmlns:a16="http://schemas.microsoft.com/office/drawing/2014/main" id="{280819EC-66A9-68CA-48DC-522B19A96752}"/>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F87CE397-30BE-995B-892D-69650059071A}"/>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A8289B14-12EA-728A-4826-F72F7AE3829E}"/>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3" name="Oval 12">
              <a:extLst>
                <a:ext uri="{FF2B5EF4-FFF2-40B4-BE49-F238E27FC236}">
                  <a16:creationId xmlns:a16="http://schemas.microsoft.com/office/drawing/2014/main" id="{B10162B7-3FE5-089A-F6B4-FF5A048BE4F7}"/>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6956899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with Image 2">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143438" y="2811805"/>
            <a:ext cx="7955756" cy="4663388"/>
          </a:xfrm>
          <a:solidFill>
            <a:schemeClr val="tx2">
              <a:lumMod val="85000"/>
            </a:schemeClr>
          </a:solidFill>
        </p:spPr>
        <p:txBody>
          <a:bodyPr anchor="ctr" anchorCtr="0"/>
          <a:lstStyle>
            <a:lvl1pPr algn="ctr">
              <a:defRPr/>
            </a:lvl1pPr>
          </a:lstStyle>
          <a:p>
            <a:r>
              <a:rPr lang="en-US" dirty="0"/>
              <a:t>Click icon to add picture</a:t>
            </a: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3" name="Group 2">
            <a:extLst>
              <a:ext uri="{FF2B5EF4-FFF2-40B4-BE49-F238E27FC236}">
                <a16:creationId xmlns:a16="http://schemas.microsoft.com/office/drawing/2014/main" id="{E2EAA136-8946-9DB5-901D-8EFF9ABDAED7}"/>
              </a:ext>
            </a:extLst>
          </p:cNvPr>
          <p:cNvGrpSpPr/>
          <p:nvPr userDrawn="1"/>
        </p:nvGrpSpPr>
        <p:grpSpPr>
          <a:xfrm>
            <a:off x="1231671" y="1390824"/>
            <a:ext cx="754371" cy="137160"/>
            <a:chOff x="792538" y="868707"/>
            <a:chExt cx="502914" cy="91440"/>
          </a:xfrm>
        </p:grpSpPr>
        <p:sp>
          <p:nvSpPr>
            <p:cNvPr id="5" name="Oval 4">
              <a:extLst>
                <a:ext uri="{FF2B5EF4-FFF2-40B4-BE49-F238E27FC236}">
                  <a16:creationId xmlns:a16="http://schemas.microsoft.com/office/drawing/2014/main" id="{1FD8842D-F504-1830-2180-290847026B15}"/>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9D2984A4-CBD1-49B7-7359-54EFE01D725A}"/>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00F585D3-8F43-BB73-9CAD-D96A152BEF0C}"/>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3" name="Oval 12">
              <a:extLst>
                <a:ext uri="{FF2B5EF4-FFF2-40B4-BE49-F238E27FC236}">
                  <a16:creationId xmlns:a16="http://schemas.microsoft.com/office/drawing/2014/main" id="{B7E9C04D-2A68-C51A-17D7-3100B6AE60F9}"/>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145547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1">
    <p:bg>
      <p:bgPr>
        <a:solidFill>
          <a:schemeClr val="accent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18287999" cy="10287000"/>
          </a:xfrm>
          <a:custGeom>
            <a:avLst/>
            <a:gdLst>
              <a:gd name="connsiteX0" fmla="*/ 5897641 w 12191999"/>
              <a:gd name="connsiteY0" fmla="*/ 0 h 6858000"/>
              <a:gd name="connsiteX1" fmla="*/ 12191999 w 12191999"/>
              <a:gd name="connsiteY1" fmla="*/ 0 h 6858000"/>
              <a:gd name="connsiteX2" fmla="*/ 12191999 w 12191999"/>
              <a:gd name="connsiteY2" fmla="*/ 6858000 h 6858000"/>
              <a:gd name="connsiteX3" fmla="*/ 1066855 w 12191999"/>
              <a:gd name="connsiteY3" fmla="*/ 6858000 h 6858000"/>
              <a:gd name="connsiteX4" fmla="*/ 0 w 12191999"/>
              <a:gd name="connsiteY4" fmla="*/ 0 h 6858000"/>
              <a:gd name="connsiteX5" fmla="*/ 4927478 w 12191999"/>
              <a:gd name="connsiteY5" fmla="*/ 0 h 6858000"/>
              <a:gd name="connsiteX6" fmla="*/ 1066855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5897641" y="0"/>
                </a:moveTo>
                <a:lnTo>
                  <a:pt x="12191999" y="0"/>
                </a:lnTo>
                <a:lnTo>
                  <a:pt x="12191999" y="6858000"/>
                </a:lnTo>
                <a:lnTo>
                  <a:pt x="1066855" y="6858000"/>
                </a:lnTo>
                <a:close/>
                <a:moveTo>
                  <a:pt x="0" y="0"/>
                </a:moveTo>
                <a:lnTo>
                  <a:pt x="4927478" y="0"/>
                </a:lnTo>
                <a:lnTo>
                  <a:pt x="1066855" y="6858000"/>
                </a:lnTo>
                <a:lnTo>
                  <a:pt x="0" y="6858000"/>
                </a:lnTo>
                <a:close/>
              </a:path>
            </a:pathLst>
          </a:custGeom>
          <a:solidFill>
            <a:schemeClr val="tx2">
              <a:lumMod val="85000"/>
              <a:alpha val="67000"/>
            </a:schemeClr>
          </a:solidFill>
        </p:spPr>
        <p:txBody>
          <a:bodyPr wrap="square" anchor="ctr" anchorCtr="0">
            <a:noAutofit/>
          </a:bodyPr>
          <a:lstStyle>
            <a:lvl1pPr algn="ctr">
              <a:defRPr/>
            </a:lvl1pPr>
          </a:lstStyle>
          <a:p>
            <a:r>
              <a:rPr lang="en-US" dirty="0"/>
              <a:t>Click icon to add picture</a:t>
            </a:r>
          </a:p>
        </p:txBody>
      </p:sp>
      <p:sp>
        <p:nvSpPr>
          <p:cNvPr id="5" name="Picture Placeholder 4"/>
          <p:cNvSpPr>
            <a:spLocks noGrp="1"/>
          </p:cNvSpPr>
          <p:nvPr>
            <p:ph type="pic" sz="quarter" idx="11"/>
          </p:nvPr>
        </p:nvSpPr>
        <p:spPr>
          <a:xfrm>
            <a:off x="2834667" y="3223281"/>
            <a:ext cx="3840480" cy="3840459"/>
          </a:xfrm>
          <a:custGeom>
            <a:avLst/>
            <a:gdLst>
              <a:gd name="connsiteX0" fmla="*/ 1279883 w 2560320"/>
              <a:gd name="connsiteY0" fmla="*/ 0 h 2560306"/>
              <a:gd name="connsiteX1" fmla="*/ 1280437 w 2560320"/>
              <a:gd name="connsiteY1" fmla="*/ 0 h 2560306"/>
              <a:gd name="connsiteX2" fmla="*/ 1411049 w 2560320"/>
              <a:gd name="connsiteY2" fmla="*/ 6595 h 2560306"/>
              <a:gd name="connsiteX3" fmla="*/ 2560320 w 2560320"/>
              <a:gd name="connsiteY3" fmla="*/ 1280146 h 2560306"/>
              <a:gd name="connsiteX4" fmla="*/ 1280160 w 2560320"/>
              <a:gd name="connsiteY4" fmla="*/ 2560306 h 2560306"/>
              <a:gd name="connsiteX5" fmla="*/ 0 w 2560320"/>
              <a:gd name="connsiteY5" fmla="*/ 1280146 h 2560306"/>
              <a:gd name="connsiteX6" fmla="*/ 1149271 w 2560320"/>
              <a:gd name="connsiteY6" fmla="*/ 6595 h 256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0320" h="2560306">
                <a:moveTo>
                  <a:pt x="1279883" y="0"/>
                </a:moveTo>
                <a:lnTo>
                  <a:pt x="1280437" y="0"/>
                </a:lnTo>
                <a:lnTo>
                  <a:pt x="1411049" y="6595"/>
                </a:lnTo>
                <a:cubicBezTo>
                  <a:pt x="2056578" y="72152"/>
                  <a:pt x="2560320" y="617321"/>
                  <a:pt x="2560320" y="1280146"/>
                </a:cubicBezTo>
                <a:cubicBezTo>
                  <a:pt x="2560320" y="1987159"/>
                  <a:pt x="1987173" y="2560306"/>
                  <a:pt x="1280160" y="2560306"/>
                </a:cubicBezTo>
                <a:cubicBezTo>
                  <a:pt x="573147" y="2560306"/>
                  <a:pt x="0" y="1987159"/>
                  <a:pt x="0" y="1280146"/>
                </a:cubicBezTo>
                <a:cubicBezTo>
                  <a:pt x="0" y="617321"/>
                  <a:pt x="503743" y="72152"/>
                  <a:pt x="1149271" y="6595"/>
                </a:cubicBezTo>
                <a:close/>
              </a:path>
            </a:pathLst>
          </a:custGeom>
          <a:solidFill>
            <a:schemeClr val="accent1"/>
          </a:solidFill>
          <a:ln w="76200">
            <a:solidFill>
              <a:schemeClr val="accent1"/>
            </a:solidFill>
          </a:ln>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7008100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8500" fill="hold" grpId="0" nodeType="withEffect" p14:presetBounceEnd="58500">
                                      <p:stCondLst>
                                        <p:cond delay="0"/>
                                      </p:stCondLst>
                                      <p:childTnLst>
                                        <p:animMotion origin="layout" path="M 0.26015 -0.70671 L 4.16667E-6 0 " pathEditMode="relative" rAng="0" ptsTypes="AA" p14:bounceEnd="58500">
                                          <p:cBhvr>
                                            <p:cTn id="6" dur="2000" fill="hold"/>
                                            <p:tgtEl>
                                              <p:spTgt spid="5"/>
                                            </p:tgtEl>
                                            <p:attrNameLst>
                                              <p:attrName>ppt_x</p:attrName>
                                              <p:attrName>ppt_y</p:attrName>
                                            </p:attrNameLst>
                                          </p:cBhvr>
                                          <p:rCtr x="-13008" y="35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8500" fill="hold" grpId="0" nodeType="withEffect">
                                      <p:stCondLst>
                                        <p:cond delay="0"/>
                                      </p:stCondLst>
                                      <p:childTnLst>
                                        <p:animMotion origin="layout" path="M 0.26015 -0.70671 L 4.16667E-6 0 " pathEditMode="relative" rAng="0" ptsTypes="AA">
                                          <p:cBhvr>
                                            <p:cTn id="6" dur="2000" fill="hold"/>
                                            <p:tgtEl>
                                              <p:spTgt spid="5"/>
                                            </p:tgtEl>
                                            <p:attrNameLst>
                                              <p:attrName>ppt_x</p:attrName>
                                              <p:attrName>ppt_y</p:attrName>
                                            </p:attrNameLst>
                                          </p:cBhvr>
                                          <p:rCtr x="-13008" y="353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nstagram">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30" name="Picture Placeholder 29"/>
          <p:cNvSpPr>
            <a:spLocks noGrp="1"/>
          </p:cNvSpPr>
          <p:nvPr>
            <p:ph type="pic" sz="quarter" idx="10"/>
          </p:nvPr>
        </p:nvSpPr>
        <p:spPr>
          <a:xfrm>
            <a:off x="2657054" y="4183373"/>
            <a:ext cx="3017520" cy="301752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tx2">
              <a:lumMod val="95000"/>
            </a:schemeClr>
          </a:solidFill>
          <a:ln w="76200">
            <a:solidFill>
              <a:schemeClr val="tx2">
                <a:lumMod val="85000"/>
              </a:schemeClr>
            </a:solidFill>
          </a:ln>
        </p:spPr>
        <p:txBody>
          <a:bodyPr wrap="square" anchor="ctr" anchorCtr="0">
            <a:noAutofit/>
          </a:bodyPr>
          <a:lstStyle>
            <a:lvl1pPr algn="ctr">
              <a:defRPr/>
            </a:lvl1pPr>
          </a:lstStyle>
          <a:p>
            <a:r>
              <a:rPr lang="en-US" dirty="0"/>
              <a:t>Click icon to add picture</a:t>
            </a:r>
          </a:p>
        </p:txBody>
      </p:sp>
      <p:sp>
        <p:nvSpPr>
          <p:cNvPr id="31" name="Picture Placeholder 30"/>
          <p:cNvSpPr>
            <a:spLocks noGrp="1"/>
          </p:cNvSpPr>
          <p:nvPr>
            <p:ph type="pic" sz="quarter" idx="11"/>
          </p:nvPr>
        </p:nvSpPr>
        <p:spPr>
          <a:xfrm>
            <a:off x="12572963" y="4183373"/>
            <a:ext cx="3017520" cy="301752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tx2">
              <a:lumMod val="95000"/>
            </a:schemeClr>
          </a:solidFill>
          <a:ln w="76200">
            <a:solidFill>
              <a:schemeClr val="tx2">
                <a:lumMod val="85000"/>
              </a:schemeClr>
            </a:solidFill>
          </a:ln>
        </p:spPr>
        <p:txBody>
          <a:bodyPr wrap="square" anchor="ctr" anchorCtr="0">
            <a:noAutofit/>
          </a:bodyPr>
          <a:lstStyle>
            <a:lvl1pPr algn="ctr">
              <a:defRPr/>
            </a:lvl1pPr>
          </a:lstStyle>
          <a:p>
            <a:r>
              <a:rPr lang="en-US" dirty="0"/>
              <a:t>Click icon to add picture</a:t>
            </a:r>
          </a:p>
        </p:txBody>
      </p:sp>
      <p:sp>
        <p:nvSpPr>
          <p:cNvPr id="32" name="Picture Placeholder 31"/>
          <p:cNvSpPr>
            <a:spLocks noGrp="1"/>
          </p:cNvSpPr>
          <p:nvPr>
            <p:ph type="pic" sz="quarter" idx="12"/>
          </p:nvPr>
        </p:nvSpPr>
        <p:spPr>
          <a:xfrm>
            <a:off x="7615008" y="4183373"/>
            <a:ext cx="3017520" cy="301752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tx2">
              <a:lumMod val="95000"/>
            </a:schemeClr>
          </a:solidFill>
          <a:ln w="76200">
            <a:solidFill>
              <a:schemeClr val="tx2">
                <a:lumMod val="85000"/>
              </a:schemeClr>
            </a:solidFill>
          </a:ln>
        </p:spPr>
        <p:txBody>
          <a:bodyPr wrap="square" anchor="ctr" anchorCtr="0">
            <a:noAutofit/>
          </a:bodyPr>
          <a:lstStyle>
            <a:lvl1pPr algn="ctr">
              <a:defRPr/>
            </a:lvl1pPr>
          </a:lstStyle>
          <a:p>
            <a:r>
              <a:rPr lang="en-US" dirty="0"/>
              <a:t>Click icon to add picture</a:t>
            </a:r>
          </a:p>
        </p:txBody>
      </p:sp>
      <p:pic>
        <p:nvPicPr>
          <p:cNvPr id="26" name="Picture 25" descr="A black and white image of a wavy pattern&#10;&#10;Description automatically generated">
            <a:extLst>
              <a:ext uri="{FF2B5EF4-FFF2-40B4-BE49-F238E27FC236}">
                <a16:creationId xmlns:a16="http://schemas.microsoft.com/office/drawing/2014/main" id="{90AFE427-6D78-9B02-3173-D1C85A21F907}"/>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b="18223"/>
          <a:stretch/>
        </p:blipFill>
        <p:spPr>
          <a:xfrm>
            <a:off x="914490" y="754428"/>
            <a:ext cx="16733337" cy="8412388"/>
          </a:xfrm>
          <a:prstGeom prst="rect">
            <a:avLst/>
          </a:prstGeom>
        </p:spPr>
      </p:pic>
    </p:spTree>
    <p:extLst>
      <p:ext uri="{BB962C8B-B14F-4D97-AF65-F5344CB8AC3E}">
        <p14:creationId xmlns:p14="http://schemas.microsoft.com/office/powerpoint/2010/main" val="15252415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op Active Social Flatforms">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6" name="Group 5"/>
          <p:cNvGrpSpPr/>
          <p:nvPr userDrawn="1"/>
        </p:nvGrpSpPr>
        <p:grpSpPr>
          <a:xfrm>
            <a:off x="1231671" y="1390824"/>
            <a:ext cx="754371" cy="137160"/>
            <a:chOff x="792538" y="868707"/>
            <a:chExt cx="502914" cy="91440"/>
          </a:xfrm>
        </p:grpSpPr>
        <p:sp>
          <p:nvSpPr>
            <p:cNvPr id="7" name="Oval 6"/>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8" name="Oval 7"/>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9" name="Oval 8"/>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0" name="Oval 9"/>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
        <p:nvSpPr>
          <p:cNvPr id="11" name="Rectangle 10"/>
          <p:cNvSpPr/>
          <p:nvPr userDrawn="1"/>
        </p:nvSpPr>
        <p:spPr>
          <a:xfrm>
            <a:off x="0" y="6515085"/>
            <a:ext cx="18288000" cy="3771915"/>
          </a:xfrm>
          <a:prstGeom prst="rect">
            <a:avLst/>
          </a:prstGeom>
          <a:solidFill>
            <a:schemeClr val="tx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Tree>
    <p:extLst>
      <p:ext uri="{BB962C8B-B14F-4D97-AF65-F5344CB8AC3E}">
        <p14:creationId xmlns:p14="http://schemas.microsoft.com/office/powerpoint/2010/main" val="2745123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ocial Media Use">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grpSp>
        <p:nvGrpSpPr>
          <p:cNvPr id="11" name="Group 274"/>
          <p:cNvGrpSpPr>
            <a:grpSpLocks noChangeAspect="1"/>
          </p:cNvGrpSpPr>
          <p:nvPr userDrawn="1"/>
        </p:nvGrpSpPr>
        <p:grpSpPr>
          <a:xfrm>
            <a:off x="1325880" y="2318646"/>
            <a:ext cx="15636240" cy="7780740"/>
            <a:chOff x="538789" y="1131575"/>
            <a:chExt cx="5819028" cy="2895599"/>
          </a:xfrm>
          <a:pattFill prst="dkUpDiag">
            <a:fgClr>
              <a:schemeClr val="tx2">
                <a:lumMod val="75000"/>
              </a:schemeClr>
            </a:fgClr>
            <a:bgClr>
              <a:schemeClr val="tx2">
                <a:lumMod val="75000"/>
                <a:lumOff val="25000"/>
              </a:schemeClr>
            </a:bgClr>
          </a:pattFill>
        </p:grpSpPr>
        <p:grpSp>
          <p:nvGrpSpPr>
            <p:cNvPr id="12" name="Group 341"/>
            <p:cNvGrpSpPr/>
            <p:nvPr/>
          </p:nvGrpSpPr>
          <p:grpSpPr>
            <a:xfrm>
              <a:off x="2984512" y="2355982"/>
              <a:ext cx="1110006" cy="1241414"/>
              <a:chOff x="4097338" y="2217738"/>
              <a:chExt cx="1139825" cy="1274763"/>
            </a:xfrm>
            <a:grpFill/>
          </p:grpSpPr>
          <p:sp>
            <p:nvSpPr>
              <p:cNvPr id="183"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84"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grpSp>
        <p:grpSp>
          <p:nvGrpSpPr>
            <p:cNvPr id="13" name="Group 274"/>
            <p:cNvGrpSpPr/>
            <p:nvPr/>
          </p:nvGrpSpPr>
          <p:grpSpPr>
            <a:xfrm>
              <a:off x="1945621" y="2801220"/>
              <a:ext cx="759070" cy="1225954"/>
              <a:chOff x="3030538" y="2674938"/>
              <a:chExt cx="779463" cy="1258888"/>
            </a:xfrm>
            <a:grpFill/>
          </p:grpSpPr>
          <p:sp>
            <p:nvSpPr>
              <p:cNvPr id="181"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82"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grpSp>
        <p:grpSp>
          <p:nvGrpSpPr>
            <p:cNvPr id="14" name="Group 277"/>
            <p:cNvGrpSpPr/>
            <p:nvPr/>
          </p:nvGrpSpPr>
          <p:grpSpPr>
            <a:xfrm>
              <a:off x="538789" y="1131575"/>
              <a:ext cx="2523022" cy="1757766"/>
              <a:chOff x="1585913" y="960438"/>
              <a:chExt cx="2590800" cy="1804987"/>
            </a:xfrm>
            <a:grpFill/>
          </p:grpSpPr>
          <p:sp>
            <p:nvSpPr>
              <p:cNvPr id="118" name="Freeform 21"/>
              <p:cNvSpPr>
                <a:spLocks/>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19" name="Freeform 39"/>
              <p:cNvSpPr>
                <a:spLocks/>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20" name="Freeform 40"/>
              <p:cNvSpPr>
                <a:spLocks/>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21" name="Freeform 41"/>
              <p:cNvSpPr>
                <a:spLocks/>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22" name="Freeform 42"/>
              <p:cNvSpPr>
                <a:spLocks/>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23" name="Freeform 43"/>
              <p:cNvSpPr>
                <a:spLocks/>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24" name="Freeform 44"/>
              <p:cNvSpPr>
                <a:spLocks/>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25" name="Freeform 45"/>
              <p:cNvSpPr>
                <a:spLocks/>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26" name="Freeform 46"/>
              <p:cNvSpPr>
                <a:spLocks/>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27" name="Freeform 47"/>
              <p:cNvSpPr>
                <a:spLocks/>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28" name="Freeform 48"/>
              <p:cNvSpPr>
                <a:spLocks/>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29" name="Freeform 49"/>
              <p:cNvSpPr>
                <a:spLocks/>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30" name="Freeform 50"/>
              <p:cNvSpPr>
                <a:spLocks/>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31" name="Freeform 51"/>
              <p:cNvSpPr>
                <a:spLocks/>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32" name="Freeform 52"/>
              <p:cNvSpPr>
                <a:spLocks/>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33" name="Freeform 53"/>
              <p:cNvSpPr>
                <a:spLocks/>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34" name="Freeform 54"/>
              <p:cNvSpPr>
                <a:spLocks/>
              </p:cNvSpPr>
              <p:nvPr/>
            </p:nvSpPr>
            <p:spPr bwMode="auto">
              <a:xfrm>
                <a:off x="2389188" y="1335088"/>
                <a:ext cx="307975" cy="161925"/>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35" name="Freeform 55"/>
              <p:cNvSpPr>
                <a:spLocks/>
              </p:cNvSpPr>
              <p:nvPr/>
            </p:nvSpPr>
            <p:spPr bwMode="auto">
              <a:xfrm>
                <a:off x="2274888" y="1309688"/>
                <a:ext cx="173038" cy="114300"/>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36" name="Freeform 56"/>
              <p:cNvSpPr>
                <a:spLocks/>
              </p:cNvSpPr>
              <p:nvPr/>
            </p:nvSpPr>
            <p:spPr bwMode="auto">
              <a:xfrm>
                <a:off x="2413000" y="1228725"/>
                <a:ext cx="204788" cy="87313"/>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37" name="Freeform 57"/>
              <p:cNvSpPr>
                <a:spLocks/>
              </p:cNvSpPr>
              <p:nvPr/>
            </p:nvSpPr>
            <p:spPr bwMode="auto">
              <a:xfrm>
                <a:off x="2382838" y="1260475"/>
                <a:ext cx="28575" cy="20638"/>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38" name="Freeform 58"/>
              <p:cNvSpPr>
                <a:spLocks/>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39" name="Freeform 59"/>
              <p:cNvSpPr>
                <a:spLocks/>
              </p:cNvSpPr>
              <p:nvPr/>
            </p:nvSpPr>
            <p:spPr bwMode="auto">
              <a:xfrm>
                <a:off x="2324100" y="1203325"/>
                <a:ext cx="117475" cy="65088"/>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40" name="Freeform 60"/>
              <p:cNvSpPr>
                <a:spLocks/>
              </p:cNvSpPr>
              <p:nvPr/>
            </p:nvSpPr>
            <p:spPr bwMode="auto">
              <a:xfrm>
                <a:off x="2481263" y="1162050"/>
                <a:ext cx="66675" cy="20638"/>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41" name="Freeform 61"/>
              <p:cNvSpPr>
                <a:spLocks/>
              </p:cNvSpPr>
              <p:nvPr/>
            </p:nvSpPr>
            <p:spPr bwMode="auto">
              <a:xfrm>
                <a:off x="2482850" y="1185863"/>
                <a:ext cx="58738" cy="30163"/>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42" name="Freeform 62"/>
              <p:cNvSpPr>
                <a:spLocks/>
              </p:cNvSpPr>
              <p:nvPr/>
            </p:nvSpPr>
            <p:spPr bwMode="auto">
              <a:xfrm>
                <a:off x="2454275" y="1181100"/>
                <a:ext cx="20638" cy="2222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43" name="Freeform 63"/>
              <p:cNvSpPr>
                <a:spLocks/>
              </p:cNvSpPr>
              <p:nvPr/>
            </p:nvSpPr>
            <p:spPr bwMode="auto">
              <a:xfrm>
                <a:off x="2671763" y="1335088"/>
                <a:ext cx="100013" cy="80963"/>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44" name="Freeform 64"/>
              <p:cNvSpPr>
                <a:spLocks/>
              </p:cNvSpPr>
              <p:nvPr/>
            </p:nvSpPr>
            <p:spPr bwMode="auto">
              <a:xfrm>
                <a:off x="2636838" y="1236663"/>
                <a:ext cx="111125" cy="60325"/>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45" name="Freeform 65"/>
              <p:cNvSpPr>
                <a:spLocks/>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46" name="Freeform 66"/>
              <p:cNvSpPr>
                <a:spLocks/>
              </p:cNvSpPr>
              <p:nvPr/>
            </p:nvSpPr>
            <p:spPr bwMode="auto">
              <a:xfrm>
                <a:off x="2784475" y="1323975"/>
                <a:ext cx="85725" cy="69850"/>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47" name="Freeform 67"/>
              <p:cNvSpPr>
                <a:spLocks/>
              </p:cNvSpPr>
              <p:nvPr/>
            </p:nvSpPr>
            <p:spPr bwMode="auto">
              <a:xfrm>
                <a:off x="2608263" y="1198563"/>
                <a:ext cx="28575" cy="23813"/>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48" name="Freeform 68"/>
              <p:cNvSpPr>
                <a:spLocks/>
              </p:cNvSpPr>
              <p:nvPr/>
            </p:nvSpPr>
            <p:spPr bwMode="auto">
              <a:xfrm>
                <a:off x="2625725" y="1277938"/>
                <a:ext cx="19050" cy="15875"/>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49" name="Freeform 69"/>
              <p:cNvSpPr>
                <a:spLocks/>
              </p:cNvSpPr>
              <p:nvPr/>
            </p:nvSpPr>
            <p:spPr bwMode="auto">
              <a:xfrm>
                <a:off x="2614613" y="1139825"/>
                <a:ext cx="109538" cy="57150"/>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50" name="Freeform 70"/>
              <p:cNvSpPr>
                <a:spLocks/>
              </p:cNvSpPr>
              <p:nvPr/>
            </p:nvSpPr>
            <p:spPr bwMode="auto">
              <a:xfrm>
                <a:off x="2657475" y="1189038"/>
                <a:ext cx="30163" cy="9525"/>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51" name="Freeform 71"/>
              <p:cNvSpPr>
                <a:spLocks/>
              </p:cNvSpPr>
              <p:nvPr/>
            </p:nvSpPr>
            <p:spPr bwMode="auto">
              <a:xfrm>
                <a:off x="2765425" y="1223963"/>
                <a:ext cx="287338" cy="90488"/>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52" name="Freeform 72"/>
              <p:cNvSpPr>
                <a:spLocks/>
              </p:cNvSpPr>
              <p:nvPr/>
            </p:nvSpPr>
            <p:spPr bwMode="auto">
              <a:xfrm>
                <a:off x="2768600" y="1271588"/>
                <a:ext cx="49213" cy="38100"/>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53" name="Freeform 73"/>
              <p:cNvSpPr>
                <a:spLocks/>
              </p:cNvSpPr>
              <p:nvPr/>
            </p:nvSpPr>
            <p:spPr bwMode="auto">
              <a:xfrm>
                <a:off x="2774950" y="1198563"/>
                <a:ext cx="46038" cy="12700"/>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54" name="Freeform 74"/>
              <p:cNvSpPr>
                <a:spLocks/>
              </p:cNvSpPr>
              <p:nvPr/>
            </p:nvSpPr>
            <p:spPr bwMode="auto">
              <a:xfrm>
                <a:off x="2740025" y="1154113"/>
                <a:ext cx="53975" cy="4445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55" name="Freeform 75"/>
              <p:cNvSpPr>
                <a:spLocks/>
              </p:cNvSpPr>
              <p:nvPr/>
            </p:nvSpPr>
            <p:spPr bwMode="auto">
              <a:xfrm>
                <a:off x="2719388" y="1114425"/>
                <a:ext cx="20638" cy="12700"/>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56" name="Freeform 76"/>
              <p:cNvSpPr>
                <a:spLocks/>
              </p:cNvSpPr>
              <p:nvPr/>
            </p:nvSpPr>
            <p:spPr bwMode="auto">
              <a:xfrm>
                <a:off x="2776538" y="1062038"/>
                <a:ext cx="184150" cy="123825"/>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57" name="Freeform 77"/>
              <p:cNvSpPr>
                <a:spLocks/>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58" name="Freeform 78"/>
              <p:cNvSpPr>
                <a:spLocks/>
              </p:cNvSpPr>
              <p:nvPr/>
            </p:nvSpPr>
            <p:spPr bwMode="auto">
              <a:xfrm>
                <a:off x="3094038" y="1500188"/>
                <a:ext cx="36513" cy="36513"/>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59" name="Freeform 79"/>
              <p:cNvSpPr>
                <a:spLocks/>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60" name="Freeform 80"/>
              <p:cNvSpPr>
                <a:spLocks/>
              </p:cNvSpPr>
              <p:nvPr/>
            </p:nvSpPr>
            <p:spPr bwMode="auto">
              <a:xfrm>
                <a:off x="3032125" y="1336675"/>
                <a:ext cx="79375" cy="3333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61" name="Freeform 81"/>
              <p:cNvSpPr>
                <a:spLocks/>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62" name="Freeform 82"/>
              <p:cNvSpPr>
                <a:spLocks/>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63" name="Freeform 83"/>
              <p:cNvSpPr>
                <a:spLocks/>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64" name="Freeform 84"/>
              <p:cNvSpPr>
                <a:spLocks/>
              </p:cNvSpPr>
              <p:nvPr/>
            </p:nvSpPr>
            <p:spPr bwMode="auto">
              <a:xfrm>
                <a:off x="2876550" y="1335088"/>
                <a:ext cx="482600" cy="347663"/>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65" name="Freeform 85"/>
              <p:cNvSpPr>
                <a:spLocks/>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66" name="Freeform 86"/>
              <p:cNvSpPr>
                <a:spLocks/>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67" name="Freeform 87"/>
              <p:cNvSpPr>
                <a:spLocks/>
              </p:cNvSpPr>
              <p:nvPr/>
            </p:nvSpPr>
            <p:spPr bwMode="auto">
              <a:xfrm>
                <a:off x="2847975" y="985838"/>
                <a:ext cx="514350" cy="269875"/>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68" name="Freeform 88"/>
              <p:cNvSpPr>
                <a:spLocks/>
              </p:cNvSpPr>
              <p:nvPr/>
            </p:nvSpPr>
            <p:spPr bwMode="auto">
              <a:xfrm>
                <a:off x="3170238" y="960438"/>
                <a:ext cx="1006475" cy="765175"/>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69" name="Freeform 89"/>
              <p:cNvSpPr>
                <a:spLocks/>
              </p:cNvSpPr>
              <p:nvPr/>
            </p:nvSpPr>
            <p:spPr bwMode="auto">
              <a:xfrm>
                <a:off x="3470275" y="1443038"/>
                <a:ext cx="47625" cy="31750"/>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70" name="Freeform 90"/>
              <p:cNvSpPr>
                <a:spLocks/>
              </p:cNvSpPr>
              <p:nvPr/>
            </p:nvSpPr>
            <p:spPr bwMode="auto">
              <a:xfrm>
                <a:off x="4070350" y="1277938"/>
                <a:ext cx="26988" cy="15875"/>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71" name="Freeform 91"/>
              <p:cNvSpPr>
                <a:spLocks/>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72" name="Freeform 92"/>
              <p:cNvSpPr>
                <a:spLocks/>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73" name="Freeform 93"/>
              <p:cNvSpPr>
                <a:spLocks/>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74" name="Freeform 94"/>
              <p:cNvSpPr>
                <a:spLocks/>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75" name="Freeform 95"/>
              <p:cNvSpPr>
                <a:spLocks/>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76" name="Freeform 96"/>
              <p:cNvSpPr>
                <a:spLocks/>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77" name="Freeform 97"/>
              <p:cNvSpPr>
                <a:spLocks/>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78" name="Freeform 98"/>
              <p:cNvSpPr>
                <a:spLocks/>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79" name="Freeform 99"/>
              <p:cNvSpPr>
                <a:spLocks/>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80" name="Freeform 100"/>
              <p:cNvSpPr>
                <a:spLocks/>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grpSp>
        <p:grpSp>
          <p:nvGrpSpPr>
            <p:cNvPr id="15" name="Group 345"/>
            <p:cNvGrpSpPr/>
            <p:nvPr/>
          </p:nvGrpSpPr>
          <p:grpSpPr>
            <a:xfrm>
              <a:off x="3103551" y="1256797"/>
              <a:ext cx="669405" cy="1125467"/>
              <a:chOff x="4219575" y="1089025"/>
              <a:chExt cx="687388" cy="1155701"/>
            </a:xfrm>
            <a:grpFill/>
          </p:grpSpPr>
          <p:sp>
            <p:nvSpPr>
              <p:cNvPr id="103"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grpSp>
            <p:nvGrpSpPr>
              <p:cNvPr id="104" name="Group 343"/>
              <p:cNvGrpSpPr/>
              <p:nvPr/>
            </p:nvGrpSpPr>
            <p:grpSpPr>
              <a:xfrm>
                <a:off x="4219575" y="1089025"/>
                <a:ext cx="687388" cy="1155701"/>
                <a:chOff x="4219575" y="1089025"/>
                <a:chExt cx="687388" cy="1155701"/>
              </a:xfrm>
              <a:grpFill/>
            </p:grpSpPr>
            <p:sp>
              <p:nvSpPr>
                <p:cNvPr id="105"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06"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07"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08"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09"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10"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11"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12"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13"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14"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15"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16"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17"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grpSp>
        </p:grpSp>
        <p:grpSp>
          <p:nvGrpSpPr>
            <p:cNvPr id="16" name="Group 363"/>
            <p:cNvGrpSpPr/>
            <p:nvPr/>
          </p:nvGrpSpPr>
          <p:grpSpPr>
            <a:xfrm>
              <a:off x="5105582" y="3000650"/>
              <a:ext cx="941496" cy="822457"/>
              <a:chOff x="6275388" y="2879725"/>
              <a:chExt cx="966788" cy="844551"/>
            </a:xfrm>
            <a:grpFill/>
          </p:grpSpPr>
          <p:sp>
            <p:nvSpPr>
              <p:cNvPr id="85"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grpSp>
            <p:nvGrpSpPr>
              <p:cNvPr id="86" name="Group 361"/>
              <p:cNvGrpSpPr/>
              <p:nvPr/>
            </p:nvGrpSpPr>
            <p:grpSpPr>
              <a:xfrm>
                <a:off x="6275388" y="2917825"/>
                <a:ext cx="966788" cy="806451"/>
                <a:chOff x="6275388" y="2917825"/>
                <a:chExt cx="966788" cy="806451"/>
              </a:xfrm>
              <a:grpFill/>
            </p:grpSpPr>
            <p:sp>
              <p:nvSpPr>
                <p:cNvPr id="87"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88"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89"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90"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91"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92"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93"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94"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95"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96"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97"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98"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99"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00"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01"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02"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grpSp>
        </p:grpSp>
        <p:grpSp>
          <p:nvGrpSpPr>
            <p:cNvPr id="17" name="Group 383"/>
            <p:cNvGrpSpPr/>
            <p:nvPr/>
          </p:nvGrpSpPr>
          <p:grpSpPr>
            <a:xfrm>
              <a:off x="3584348" y="1207327"/>
              <a:ext cx="2773469" cy="1960289"/>
              <a:chOff x="4713288" y="1038225"/>
              <a:chExt cx="2847975" cy="2012950"/>
            </a:xfrm>
            <a:grpFill/>
          </p:grpSpPr>
          <p:sp>
            <p:nvSpPr>
              <p:cNvPr id="18"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19"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20"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21"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22"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23"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24"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25"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26"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27"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28"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29"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30"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31"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32"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33"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34"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35"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36"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37"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38"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39"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40"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41"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42"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43"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44"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45"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46"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47"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48"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49"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50"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51"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52"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53"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54"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55"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56"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57"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58"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59"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60"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61"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62"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63"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64"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65"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66"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67"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68"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69"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70"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71"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72"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73"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74"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75"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76"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77"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78"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79"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80"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81"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82"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83"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sp>
            <p:nvSpPr>
              <p:cNvPr id="84"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4050" dirty="0"/>
              </a:p>
            </p:txBody>
          </p:sp>
        </p:grpSp>
      </p:grpSp>
      <p:grpSp>
        <p:nvGrpSpPr>
          <p:cNvPr id="3" name="Group 2">
            <a:extLst>
              <a:ext uri="{FF2B5EF4-FFF2-40B4-BE49-F238E27FC236}">
                <a16:creationId xmlns:a16="http://schemas.microsoft.com/office/drawing/2014/main" id="{42E72F17-C3B8-C39A-53FE-156250E4B72A}"/>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E2F43D8A-5374-73AB-1E2E-514C729A4141}"/>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6C3783D3-0387-D736-D594-28D1B7159C07}"/>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85" name="Oval 184">
              <a:extLst>
                <a:ext uri="{FF2B5EF4-FFF2-40B4-BE49-F238E27FC236}">
                  <a16:creationId xmlns:a16="http://schemas.microsoft.com/office/drawing/2014/main" id="{D716A044-0A6E-7DAF-F558-66F0CDADC166}"/>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86" name="Oval 185">
              <a:extLst>
                <a:ext uri="{FF2B5EF4-FFF2-40B4-BE49-F238E27FC236}">
                  <a16:creationId xmlns:a16="http://schemas.microsoft.com/office/drawing/2014/main" id="{13C78BF0-C661-0DCE-3AFF-B84355049C38}"/>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22768776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ocial Network">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85" name="Freeform 5"/>
          <p:cNvSpPr>
            <a:spLocks noEditPoints="1"/>
          </p:cNvSpPr>
          <p:nvPr userDrawn="1"/>
        </p:nvSpPr>
        <p:spPr bwMode="auto">
          <a:xfrm>
            <a:off x="1753293" y="2270251"/>
            <a:ext cx="14781414" cy="7673882"/>
          </a:xfrm>
          <a:custGeom>
            <a:avLst/>
            <a:gdLst>
              <a:gd name="T0" fmla="*/ 1631 w 1765"/>
              <a:gd name="T1" fmla="*/ 822 h 915"/>
              <a:gd name="T2" fmla="*/ 1615 w 1765"/>
              <a:gd name="T3" fmla="*/ 679 h 915"/>
              <a:gd name="T4" fmla="*/ 1465 w 1765"/>
              <a:gd name="T5" fmla="*/ 648 h 915"/>
              <a:gd name="T6" fmla="*/ 1514 w 1765"/>
              <a:gd name="T7" fmla="*/ 800 h 915"/>
              <a:gd name="T8" fmla="*/ 1340 w 1765"/>
              <a:gd name="T9" fmla="*/ 612 h 915"/>
              <a:gd name="T10" fmla="*/ 1441 w 1765"/>
              <a:gd name="T11" fmla="*/ 589 h 915"/>
              <a:gd name="T12" fmla="*/ 1423 w 1765"/>
              <a:gd name="T13" fmla="*/ 581 h 915"/>
              <a:gd name="T14" fmla="*/ 436 w 1765"/>
              <a:gd name="T15" fmla="*/ 534 h 915"/>
              <a:gd name="T16" fmla="*/ 1398 w 1765"/>
              <a:gd name="T17" fmla="*/ 496 h 915"/>
              <a:gd name="T18" fmla="*/ 1431 w 1765"/>
              <a:gd name="T19" fmla="*/ 389 h 915"/>
              <a:gd name="T20" fmla="*/ 1479 w 1765"/>
              <a:gd name="T21" fmla="*/ 351 h 915"/>
              <a:gd name="T22" fmla="*/ 213 w 1765"/>
              <a:gd name="T23" fmla="*/ 277 h 915"/>
              <a:gd name="T24" fmla="*/ 1501 w 1765"/>
              <a:gd name="T25" fmla="*/ 286 h 915"/>
              <a:gd name="T26" fmla="*/ 1755 w 1765"/>
              <a:gd name="T27" fmla="*/ 243 h 915"/>
              <a:gd name="T28" fmla="*/ 788 w 1765"/>
              <a:gd name="T29" fmla="*/ 278 h 915"/>
              <a:gd name="T30" fmla="*/ 1718 w 1765"/>
              <a:gd name="T31" fmla="*/ 185 h 915"/>
              <a:gd name="T32" fmla="*/ 893 w 1765"/>
              <a:gd name="T33" fmla="*/ 137 h 915"/>
              <a:gd name="T34" fmla="*/ 570 w 1765"/>
              <a:gd name="T35" fmla="*/ 116 h 915"/>
              <a:gd name="T36" fmla="*/ 263 w 1765"/>
              <a:gd name="T37" fmla="*/ 116 h 915"/>
              <a:gd name="T38" fmla="*/ 421 w 1765"/>
              <a:gd name="T39" fmla="*/ 95 h 915"/>
              <a:gd name="T40" fmla="*/ 497 w 1765"/>
              <a:gd name="T41" fmla="*/ 160 h 915"/>
              <a:gd name="T42" fmla="*/ 356 w 1765"/>
              <a:gd name="T43" fmla="*/ 262 h 915"/>
              <a:gd name="T44" fmla="*/ 417 w 1765"/>
              <a:gd name="T45" fmla="*/ 301 h 915"/>
              <a:gd name="T46" fmla="*/ 629 w 1765"/>
              <a:gd name="T47" fmla="*/ 595 h 915"/>
              <a:gd name="T48" fmla="*/ 407 w 1765"/>
              <a:gd name="T49" fmla="*/ 487 h 915"/>
              <a:gd name="T50" fmla="*/ 481 w 1765"/>
              <a:gd name="T51" fmla="*/ 329 h 915"/>
              <a:gd name="T52" fmla="*/ 493 w 1765"/>
              <a:gd name="T53" fmla="*/ 214 h 915"/>
              <a:gd name="T54" fmla="*/ 402 w 1765"/>
              <a:gd name="T55" fmla="*/ 152 h 915"/>
              <a:gd name="T56" fmla="*/ 234 w 1765"/>
              <a:gd name="T57" fmla="*/ 129 h 915"/>
              <a:gd name="T58" fmla="*/ 44 w 1765"/>
              <a:gd name="T59" fmla="*/ 201 h 915"/>
              <a:gd name="T60" fmla="*/ 227 w 1765"/>
              <a:gd name="T61" fmla="*/ 276 h 915"/>
              <a:gd name="T62" fmla="*/ 401 w 1765"/>
              <a:gd name="T63" fmla="*/ 503 h 915"/>
              <a:gd name="T64" fmla="*/ 464 w 1765"/>
              <a:gd name="T65" fmla="*/ 881 h 915"/>
              <a:gd name="T66" fmla="*/ 638 w 1765"/>
              <a:gd name="T67" fmla="*/ 642 h 915"/>
              <a:gd name="T68" fmla="*/ 357 w 1765"/>
              <a:gd name="T69" fmla="*/ 78 h 915"/>
              <a:gd name="T70" fmla="*/ 343 w 1765"/>
              <a:gd name="T71" fmla="*/ 75 h 915"/>
              <a:gd name="T72" fmla="*/ 480 w 1765"/>
              <a:gd name="T73" fmla="*/ 62 h 915"/>
              <a:gd name="T74" fmla="*/ 1051 w 1765"/>
              <a:gd name="T75" fmla="*/ 346 h 915"/>
              <a:gd name="T76" fmla="*/ 953 w 1765"/>
              <a:gd name="T77" fmla="*/ 627 h 915"/>
              <a:gd name="T78" fmla="*/ 1614 w 1765"/>
              <a:gd name="T79" fmla="*/ 133 h 915"/>
              <a:gd name="T80" fmla="*/ 1346 w 1765"/>
              <a:gd name="T81" fmla="*/ 90 h 915"/>
              <a:gd name="T82" fmla="*/ 1187 w 1765"/>
              <a:gd name="T83" fmla="*/ 148 h 915"/>
              <a:gd name="T84" fmla="*/ 989 w 1765"/>
              <a:gd name="T85" fmla="*/ 175 h 915"/>
              <a:gd name="T86" fmla="*/ 841 w 1765"/>
              <a:gd name="T87" fmla="*/ 198 h 915"/>
              <a:gd name="T88" fmla="*/ 909 w 1765"/>
              <a:gd name="T89" fmla="*/ 249 h 915"/>
              <a:gd name="T90" fmla="*/ 860 w 1765"/>
              <a:gd name="T91" fmla="*/ 317 h 915"/>
              <a:gd name="T92" fmla="*/ 1005 w 1765"/>
              <a:gd name="T93" fmla="*/ 300 h 915"/>
              <a:gd name="T94" fmla="*/ 772 w 1765"/>
              <a:gd name="T95" fmla="*/ 393 h 915"/>
              <a:gd name="T96" fmla="*/ 888 w 1765"/>
              <a:gd name="T97" fmla="*/ 729 h 915"/>
              <a:gd name="T98" fmla="*/ 994 w 1765"/>
              <a:gd name="T99" fmla="*/ 458 h 915"/>
              <a:gd name="T100" fmla="*/ 1150 w 1765"/>
              <a:gd name="T101" fmla="*/ 451 h 915"/>
              <a:gd name="T102" fmla="*/ 1306 w 1765"/>
              <a:gd name="T103" fmla="*/ 515 h 915"/>
              <a:gd name="T104" fmla="*/ 1420 w 1765"/>
              <a:gd name="T105" fmla="*/ 350 h 915"/>
              <a:gd name="T106" fmla="*/ 1558 w 1765"/>
              <a:gd name="T107" fmla="*/ 253 h 915"/>
              <a:gd name="T108" fmla="*/ 256 w 1765"/>
              <a:gd name="T109" fmla="*/ 71 h 915"/>
              <a:gd name="T110" fmla="*/ 896 w 1765"/>
              <a:gd name="T111" fmla="*/ 61 h 915"/>
              <a:gd name="T112" fmla="*/ 1038 w 1765"/>
              <a:gd name="T113" fmla="*/ 34 h 915"/>
              <a:gd name="T114" fmla="*/ 371 w 1765"/>
              <a:gd name="T115" fmla="*/ 37 h 915"/>
              <a:gd name="T116" fmla="*/ 507 w 1765"/>
              <a:gd name="T117" fmla="*/ 23 h 915"/>
              <a:gd name="T118" fmla="*/ 363 w 1765"/>
              <a:gd name="T119" fmla="*/ 25 h 915"/>
              <a:gd name="T120" fmla="*/ 722 w 1765"/>
              <a:gd name="T121" fmla="*/ 60 h 915"/>
              <a:gd name="T122" fmla="*/ 572 w 1765"/>
              <a:gd name="T123" fmla="*/ 22 h 915"/>
              <a:gd name="T124" fmla="*/ 576 w 1765"/>
              <a:gd name="T125" fmla="*/ 140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5" h="915">
                <a:moveTo>
                  <a:pt x="492" y="914"/>
                </a:moveTo>
                <a:cubicBezTo>
                  <a:pt x="492" y="915"/>
                  <a:pt x="492" y="915"/>
                  <a:pt x="492" y="915"/>
                </a:cubicBezTo>
                <a:cubicBezTo>
                  <a:pt x="492" y="915"/>
                  <a:pt x="493" y="915"/>
                  <a:pt x="493" y="915"/>
                </a:cubicBezTo>
                <a:cubicBezTo>
                  <a:pt x="493" y="915"/>
                  <a:pt x="493" y="915"/>
                  <a:pt x="492" y="914"/>
                </a:cubicBezTo>
                <a:cubicBezTo>
                  <a:pt x="492" y="915"/>
                  <a:pt x="492" y="914"/>
                  <a:pt x="492" y="914"/>
                </a:cubicBezTo>
                <a:close/>
                <a:moveTo>
                  <a:pt x="493" y="914"/>
                </a:moveTo>
                <a:cubicBezTo>
                  <a:pt x="494" y="914"/>
                  <a:pt x="495" y="914"/>
                  <a:pt x="495" y="914"/>
                </a:cubicBezTo>
                <a:cubicBezTo>
                  <a:pt x="496" y="913"/>
                  <a:pt x="493" y="913"/>
                  <a:pt x="493" y="913"/>
                </a:cubicBezTo>
                <a:cubicBezTo>
                  <a:pt x="493" y="913"/>
                  <a:pt x="493" y="913"/>
                  <a:pt x="493" y="914"/>
                </a:cubicBezTo>
                <a:close/>
                <a:moveTo>
                  <a:pt x="489" y="911"/>
                </a:moveTo>
                <a:cubicBezTo>
                  <a:pt x="489" y="912"/>
                  <a:pt x="489" y="912"/>
                  <a:pt x="489" y="912"/>
                </a:cubicBezTo>
                <a:cubicBezTo>
                  <a:pt x="490" y="914"/>
                  <a:pt x="490" y="913"/>
                  <a:pt x="491" y="914"/>
                </a:cubicBezTo>
                <a:cubicBezTo>
                  <a:pt x="491" y="912"/>
                  <a:pt x="490" y="912"/>
                  <a:pt x="489" y="911"/>
                </a:cubicBezTo>
                <a:cubicBezTo>
                  <a:pt x="489" y="912"/>
                  <a:pt x="489" y="911"/>
                  <a:pt x="489" y="911"/>
                </a:cubicBezTo>
                <a:close/>
                <a:moveTo>
                  <a:pt x="490" y="911"/>
                </a:moveTo>
                <a:cubicBezTo>
                  <a:pt x="490" y="910"/>
                  <a:pt x="490" y="909"/>
                  <a:pt x="490" y="908"/>
                </a:cubicBezTo>
                <a:cubicBezTo>
                  <a:pt x="489" y="908"/>
                  <a:pt x="488" y="908"/>
                  <a:pt x="486" y="908"/>
                </a:cubicBezTo>
                <a:cubicBezTo>
                  <a:pt x="486" y="908"/>
                  <a:pt x="486" y="908"/>
                  <a:pt x="486" y="909"/>
                </a:cubicBezTo>
                <a:cubicBezTo>
                  <a:pt x="486" y="909"/>
                  <a:pt x="485" y="909"/>
                  <a:pt x="485" y="909"/>
                </a:cubicBezTo>
                <a:cubicBezTo>
                  <a:pt x="485" y="910"/>
                  <a:pt x="485" y="909"/>
                  <a:pt x="485" y="909"/>
                </a:cubicBezTo>
                <a:cubicBezTo>
                  <a:pt x="484" y="909"/>
                  <a:pt x="483" y="909"/>
                  <a:pt x="483" y="909"/>
                </a:cubicBezTo>
                <a:cubicBezTo>
                  <a:pt x="482" y="909"/>
                  <a:pt x="482" y="910"/>
                  <a:pt x="481" y="910"/>
                </a:cubicBezTo>
                <a:cubicBezTo>
                  <a:pt x="482" y="911"/>
                  <a:pt x="482" y="911"/>
                  <a:pt x="483" y="911"/>
                </a:cubicBezTo>
                <a:cubicBezTo>
                  <a:pt x="484" y="912"/>
                  <a:pt x="485" y="912"/>
                  <a:pt x="486" y="912"/>
                </a:cubicBezTo>
                <a:cubicBezTo>
                  <a:pt x="486" y="912"/>
                  <a:pt x="486" y="912"/>
                  <a:pt x="486" y="912"/>
                </a:cubicBezTo>
                <a:cubicBezTo>
                  <a:pt x="486" y="912"/>
                  <a:pt x="486" y="911"/>
                  <a:pt x="486" y="911"/>
                </a:cubicBezTo>
                <a:cubicBezTo>
                  <a:pt x="488" y="910"/>
                  <a:pt x="489" y="911"/>
                  <a:pt x="490" y="911"/>
                </a:cubicBezTo>
                <a:cubicBezTo>
                  <a:pt x="490" y="910"/>
                  <a:pt x="490" y="911"/>
                  <a:pt x="490" y="911"/>
                </a:cubicBezTo>
                <a:close/>
                <a:moveTo>
                  <a:pt x="477" y="909"/>
                </a:moveTo>
                <a:cubicBezTo>
                  <a:pt x="478" y="909"/>
                  <a:pt x="478" y="910"/>
                  <a:pt x="479" y="910"/>
                </a:cubicBezTo>
                <a:cubicBezTo>
                  <a:pt x="479" y="909"/>
                  <a:pt x="479" y="909"/>
                  <a:pt x="480" y="908"/>
                </a:cubicBezTo>
                <a:cubicBezTo>
                  <a:pt x="480" y="908"/>
                  <a:pt x="480" y="908"/>
                  <a:pt x="480" y="908"/>
                </a:cubicBezTo>
                <a:cubicBezTo>
                  <a:pt x="479" y="908"/>
                  <a:pt x="478" y="908"/>
                  <a:pt x="477" y="908"/>
                </a:cubicBezTo>
                <a:cubicBezTo>
                  <a:pt x="477" y="908"/>
                  <a:pt x="477" y="909"/>
                  <a:pt x="477" y="909"/>
                </a:cubicBezTo>
                <a:cubicBezTo>
                  <a:pt x="478" y="909"/>
                  <a:pt x="477" y="909"/>
                  <a:pt x="477" y="909"/>
                </a:cubicBezTo>
                <a:close/>
                <a:moveTo>
                  <a:pt x="476" y="907"/>
                </a:moveTo>
                <a:cubicBezTo>
                  <a:pt x="475" y="907"/>
                  <a:pt x="475" y="907"/>
                  <a:pt x="475" y="907"/>
                </a:cubicBezTo>
                <a:cubicBezTo>
                  <a:pt x="476" y="908"/>
                  <a:pt x="478" y="908"/>
                  <a:pt x="476" y="907"/>
                </a:cubicBezTo>
                <a:cubicBezTo>
                  <a:pt x="476" y="907"/>
                  <a:pt x="476" y="907"/>
                  <a:pt x="476" y="907"/>
                </a:cubicBezTo>
                <a:close/>
                <a:moveTo>
                  <a:pt x="510" y="904"/>
                </a:moveTo>
                <a:cubicBezTo>
                  <a:pt x="510" y="905"/>
                  <a:pt x="508" y="905"/>
                  <a:pt x="508" y="906"/>
                </a:cubicBezTo>
                <a:cubicBezTo>
                  <a:pt x="508" y="907"/>
                  <a:pt x="510" y="906"/>
                  <a:pt x="510" y="907"/>
                </a:cubicBezTo>
                <a:cubicBezTo>
                  <a:pt x="511" y="907"/>
                  <a:pt x="512" y="906"/>
                  <a:pt x="512" y="906"/>
                </a:cubicBezTo>
                <a:cubicBezTo>
                  <a:pt x="513" y="906"/>
                  <a:pt x="513" y="905"/>
                  <a:pt x="513" y="905"/>
                </a:cubicBezTo>
                <a:cubicBezTo>
                  <a:pt x="512" y="905"/>
                  <a:pt x="512" y="905"/>
                  <a:pt x="511" y="905"/>
                </a:cubicBezTo>
                <a:cubicBezTo>
                  <a:pt x="510" y="905"/>
                  <a:pt x="511" y="904"/>
                  <a:pt x="510" y="904"/>
                </a:cubicBezTo>
                <a:close/>
                <a:moveTo>
                  <a:pt x="472" y="901"/>
                </a:moveTo>
                <a:cubicBezTo>
                  <a:pt x="472" y="901"/>
                  <a:pt x="472" y="900"/>
                  <a:pt x="472" y="900"/>
                </a:cubicBezTo>
                <a:cubicBezTo>
                  <a:pt x="472" y="900"/>
                  <a:pt x="472" y="899"/>
                  <a:pt x="473" y="899"/>
                </a:cubicBezTo>
                <a:cubicBezTo>
                  <a:pt x="472" y="899"/>
                  <a:pt x="471" y="898"/>
                  <a:pt x="471" y="898"/>
                </a:cubicBezTo>
                <a:cubicBezTo>
                  <a:pt x="471" y="898"/>
                  <a:pt x="470" y="898"/>
                  <a:pt x="470" y="898"/>
                </a:cubicBezTo>
                <a:cubicBezTo>
                  <a:pt x="470" y="897"/>
                  <a:pt x="470" y="897"/>
                  <a:pt x="469" y="897"/>
                </a:cubicBezTo>
                <a:cubicBezTo>
                  <a:pt x="469" y="897"/>
                  <a:pt x="469" y="896"/>
                  <a:pt x="469" y="896"/>
                </a:cubicBezTo>
                <a:cubicBezTo>
                  <a:pt x="468" y="896"/>
                  <a:pt x="468" y="896"/>
                  <a:pt x="467" y="895"/>
                </a:cubicBezTo>
                <a:cubicBezTo>
                  <a:pt x="467" y="897"/>
                  <a:pt x="466" y="898"/>
                  <a:pt x="466" y="899"/>
                </a:cubicBezTo>
                <a:cubicBezTo>
                  <a:pt x="467" y="899"/>
                  <a:pt x="467" y="899"/>
                  <a:pt x="467" y="900"/>
                </a:cubicBezTo>
                <a:cubicBezTo>
                  <a:pt x="468" y="900"/>
                  <a:pt x="468" y="900"/>
                  <a:pt x="469" y="900"/>
                </a:cubicBezTo>
                <a:cubicBezTo>
                  <a:pt x="469" y="900"/>
                  <a:pt x="469" y="901"/>
                  <a:pt x="469" y="902"/>
                </a:cubicBezTo>
                <a:cubicBezTo>
                  <a:pt x="469" y="901"/>
                  <a:pt x="469" y="902"/>
                  <a:pt x="469" y="902"/>
                </a:cubicBezTo>
                <a:cubicBezTo>
                  <a:pt x="470" y="902"/>
                  <a:pt x="470" y="902"/>
                  <a:pt x="470" y="902"/>
                </a:cubicBezTo>
                <a:cubicBezTo>
                  <a:pt x="471" y="902"/>
                  <a:pt x="471" y="902"/>
                  <a:pt x="472" y="902"/>
                </a:cubicBezTo>
                <a:cubicBezTo>
                  <a:pt x="472" y="902"/>
                  <a:pt x="472" y="902"/>
                  <a:pt x="473" y="902"/>
                </a:cubicBezTo>
                <a:cubicBezTo>
                  <a:pt x="472" y="902"/>
                  <a:pt x="472" y="901"/>
                  <a:pt x="472" y="901"/>
                </a:cubicBezTo>
                <a:close/>
                <a:moveTo>
                  <a:pt x="495" y="907"/>
                </a:moveTo>
                <a:cubicBezTo>
                  <a:pt x="494" y="907"/>
                  <a:pt x="494" y="907"/>
                  <a:pt x="493" y="907"/>
                </a:cubicBezTo>
                <a:cubicBezTo>
                  <a:pt x="492" y="907"/>
                  <a:pt x="491" y="907"/>
                  <a:pt x="492" y="907"/>
                </a:cubicBezTo>
                <a:cubicBezTo>
                  <a:pt x="493" y="907"/>
                  <a:pt x="495" y="906"/>
                  <a:pt x="495" y="907"/>
                </a:cubicBezTo>
                <a:close/>
                <a:moveTo>
                  <a:pt x="503" y="905"/>
                </a:moveTo>
                <a:cubicBezTo>
                  <a:pt x="503" y="905"/>
                  <a:pt x="501" y="905"/>
                  <a:pt x="501" y="905"/>
                </a:cubicBezTo>
                <a:cubicBezTo>
                  <a:pt x="501" y="905"/>
                  <a:pt x="500" y="905"/>
                  <a:pt x="500" y="905"/>
                </a:cubicBezTo>
                <a:cubicBezTo>
                  <a:pt x="500" y="905"/>
                  <a:pt x="500" y="904"/>
                  <a:pt x="500" y="904"/>
                </a:cubicBezTo>
                <a:cubicBezTo>
                  <a:pt x="499" y="904"/>
                  <a:pt x="499" y="904"/>
                  <a:pt x="499" y="904"/>
                </a:cubicBezTo>
                <a:cubicBezTo>
                  <a:pt x="497" y="904"/>
                  <a:pt x="497" y="902"/>
                  <a:pt x="496" y="902"/>
                </a:cubicBezTo>
                <a:cubicBezTo>
                  <a:pt x="495" y="902"/>
                  <a:pt x="495" y="902"/>
                  <a:pt x="495" y="902"/>
                </a:cubicBezTo>
                <a:cubicBezTo>
                  <a:pt x="495" y="901"/>
                  <a:pt x="494" y="902"/>
                  <a:pt x="494" y="901"/>
                </a:cubicBezTo>
                <a:cubicBezTo>
                  <a:pt x="494" y="901"/>
                  <a:pt x="493" y="901"/>
                  <a:pt x="493" y="901"/>
                </a:cubicBezTo>
                <a:cubicBezTo>
                  <a:pt x="493" y="900"/>
                  <a:pt x="494" y="900"/>
                  <a:pt x="493" y="899"/>
                </a:cubicBezTo>
                <a:cubicBezTo>
                  <a:pt x="492" y="899"/>
                  <a:pt x="491" y="898"/>
                  <a:pt x="491" y="897"/>
                </a:cubicBezTo>
                <a:cubicBezTo>
                  <a:pt x="491" y="896"/>
                  <a:pt x="490" y="896"/>
                  <a:pt x="489" y="896"/>
                </a:cubicBezTo>
                <a:cubicBezTo>
                  <a:pt x="489" y="895"/>
                  <a:pt x="491" y="895"/>
                  <a:pt x="491" y="894"/>
                </a:cubicBezTo>
                <a:cubicBezTo>
                  <a:pt x="491" y="893"/>
                  <a:pt x="489" y="893"/>
                  <a:pt x="489" y="892"/>
                </a:cubicBezTo>
                <a:cubicBezTo>
                  <a:pt x="488" y="892"/>
                  <a:pt x="488" y="892"/>
                  <a:pt x="487" y="892"/>
                </a:cubicBezTo>
                <a:cubicBezTo>
                  <a:pt x="486" y="893"/>
                  <a:pt x="486" y="892"/>
                  <a:pt x="486" y="891"/>
                </a:cubicBezTo>
                <a:cubicBezTo>
                  <a:pt x="485" y="891"/>
                  <a:pt x="485" y="892"/>
                  <a:pt x="484" y="892"/>
                </a:cubicBezTo>
                <a:cubicBezTo>
                  <a:pt x="484" y="892"/>
                  <a:pt x="483" y="893"/>
                  <a:pt x="483" y="893"/>
                </a:cubicBezTo>
                <a:cubicBezTo>
                  <a:pt x="482" y="893"/>
                  <a:pt x="482" y="892"/>
                  <a:pt x="481" y="892"/>
                </a:cubicBezTo>
                <a:cubicBezTo>
                  <a:pt x="478" y="893"/>
                  <a:pt x="479" y="894"/>
                  <a:pt x="480" y="895"/>
                </a:cubicBezTo>
                <a:cubicBezTo>
                  <a:pt x="480" y="895"/>
                  <a:pt x="480" y="895"/>
                  <a:pt x="480" y="895"/>
                </a:cubicBezTo>
                <a:cubicBezTo>
                  <a:pt x="480" y="896"/>
                  <a:pt x="479" y="897"/>
                  <a:pt x="480" y="897"/>
                </a:cubicBezTo>
                <a:cubicBezTo>
                  <a:pt x="481" y="897"/>
                  <a:pt x="481" y="898"/>
                  <a:pt x="481" y="897"/>
                </a:cubicBezTo>
                <a:cubicBezTo>
                  <a:pt x="482" y="897"/>
                  <a:pt x="483" y="897"/>
                  <a:pt x="484" y="897"/>
                </a:cubicBezTo>
                <a:cubicBezTo>
                  <a:pt x="484" y="898"/>
                  <a:pt x="484" y="898"/>
                  <a:pt x="484" y="898"/>
                </a:cubicBezTo>
                <a:cubicBezTo>
                  <a:pt x="483" y="898"/>
                  <a:pt x="483" y="898"/>
                  <a:pt x="482" y="899"/>
                </a:cubicBezTo>
                <a:cubicBezTo>
                  <a:pt x="482" y="899"/>
                  <a:pt x="481" y="899"/>
                  <a:pt x="481" y="899"/>
                </a:cubicBezTo>
                <a:cubicBezTo>
                  <a:pt x="481" y="900"/>
                  <a:pt x="481" y="899"/>
                  <a:pt x="481" y="899"/>
                </a:cubicBezTo>
                <a:cubicBezTo>
                  <a:pt x="480" y="899"/>
                  <a:pt x="480" y="900"/>
                  <a:pt x="481" y="901"/>
                </a:cubicBezTo>
                <a:cubicBezTo>
                  <a:pt x="481" y="901"/>
                  <a:pt x="481" y="902"/>
                  <a:pt x="481" y="902"/>
                </a:cubicBezTo>
                <a:cubicBezTo>
                  <a:pt x="482" y="902"/>
                  <a:pt x="483" y="902"/>
                  <a:pt x="483" y="902"/>
                </a:cubicBezTo>
                <a:cubicBezTo>
                  <a:pt x="483" y="903"/>
                  <a:pt x="484" y="904"/>
                  <a:pt x="485" y="904"/>
                </a:cubicBezTo>
                <a:cubicBezTo>
                  <a:pt x="484" y="905"/>
                  <a:pt x="484" y="903"/>
                  <a:pt x="483" y="903"/>
                </a:cubicBezTo>
                <a:cubicBezTo>
                  <a:pt x="481" y="903"/>
                  <a:pt x="480" y="903"/>
                  <a:pt x="481" y="904"/>
                </a:cubicBezTo>
                <a:cubicBezTo>
                  <a:pt x="481" y="905"/>
                  <a:pt x="480" y="905"/>
                  <a:pt x="480" y="905"/>
                </a:cubicBezTo>
                <a:cubicBezTo>
                  <a:pt x="480" y="904"/>
                  <a:pt x="480" y="905"/>
                  <a:pt x="480" y="904"/>
                </a:cubicBezTo>
                <a:cubicBezTo>
                  <a:pt x="480" y="904"/>
                  <a:pt x="480" y="904"/>
                  <a:pt x="480" y="903"/>
                </a:cubicBezTo>
                <a:cubicBezTo>
                  <a:pt x="479" y="903"/>
                  <a:pt x="480" y="903"/>
                  <a:pt x="480" y="903"/>
                </a:cubicBezTo>
                <a:cubicBezTo>
                  <a:pt x="480" y="902"/>
                  <a:pt x="479" y="902"/>
                  <a:pt x="479" y="902"/>
                </a:cubicBezTo>
                <a:cubicBezTo>
                  <a:pt x="479" y="902"/>
                  <a:pt x="480" y="902"/>
                  <a:pt x="479" y="901"/>
                </a:cubicBezTo>
                <a:cubicBezTo>
                  <a:pt x="479" y="901"/>
                  <a:pt x="479" y="900"/>
                  <a:pt x="479" y="900"/>
                </a:cubicBezTo>
                <a:cubicBezTo>
                  <a:pt x="479" y="900"/>
                  <a:pt x="479" y="900"/>
                  <a:pt x="479" y="900"/>
                </a:cubicBezTo>
                <a:cubicBezTo>
                  <a:pt x="479" y="899"/>
                  <a:pt x="477" y="900"/>
                  <a:pt x="478" y="900"/>
                </a:cubicBezTo>
                <a:cubicBezTo>
                  <a:pt x="477" y="900"/>
                  <a:pt x="477" y="902"/>
                  <a:pt x="477" y="902"/>
                </a:cubicBezTo>
                <a:cubicBezTo>
                  <a:pt x="476" y="901"/>
                  <a:pt x="476" y="901"/>
                  <a:pt x="475" y="902"/>
                </a:cubicBezTo>
                <a:cubicBezTo>
                  <a:pt x="475" y="901"/>
                  <a:pt x="475" y="901"/>
                  <a:pt x="475" y="900"/>
                </a:cubicBezTo>
                <a:cubicBezTo>
                  <a:pt x="474" y="900"/>
                  <a:pt x="472" y="900"/>
                  <a:pt x="473" y="902"/>
                </a:cubicBezTo>
                <a:cubicBezTo>
                  <a:pt x="474" y="903"/>
                  <a:pt x="475" y="903"/>
                  <a:pt x="476" y="903"/>
                </a:cubicBezTo>
                <a:cubicBezTo>
                  <a:pt x="476" y="903"/>
                  <a:pt x="477" y="902"/>
                  <a:pt x="478" y="902"/>
                </a:cubicBezTo>
                <a:cubicBezTo>
                  <a:pt x="478" y="902"/>
                  <a:pt x="478" y="904"/>
                  <a:pt x="478" y="904"/>
                </a:cubicBezTo>
                <a:cubicBezTo>
                  <a:pt x="476" y="904"/>
                  <a:pt x="474" y="904"/>
                  <a:pt x="473" y="905"/>
                </a:cubicBezTo>
                <a:cubicBezTo>
                  <a:pt x="472" y="905"/>
                  <a:pt x="473" y="906"/>
                  <a:pt x="474" y="906"/>
                </a:cubicBezTo>
                <a:cubicBezTo>
                  <a:pt x="474" y="906"/>
                  <a:pt x="474" y="905"/>
                  <a:pt x="475" y="905"/>
                </a:cubicBezTo>
                <a:cubicBezTo>
                  <a:pt x="475" y="906"/>
                  <a:pt x="475" y="906"/>
                  <a:pt x="475" y="906"/>
                </a:cubicBezTo>
                <a:cubicBezTo>
                  <a:pt x="476" y="906"/>
                  <a:pt x="477" y="906"/>
                  <a:pt x="477" y="906"/>
                </a:cubicBezTo>
                <a:cubicBezTo>
                  <a:pt x="477" y="906"/>
                  <a:pt x="478" y="906"/>
                  <a:pt x="478" y="906"/>
                </a:cubicBezTo>
                <a:cubicBezTo>
                  <a:pt x="478" y="907"/>
                  <a:pt x="478" y="907"/>
                  <a:pt x="478" y="907"/>
                </a:cubicBezTo>
                <a:cubicBezTo>
                  <a:pt x="479" y="907"/>
                  <a:pt x="481" y="908"/>
                  <a:pt x="481" y="907"/>
                </a:cubicBezTo>
                <a:cubicBezTo>
                  <a:pt x="481" y="907"/>
                  <a:pt x="481" y="907"/>
                  <a:pt x="481" y="907"/>
                </a:cubicBezTo>
                <a:cubicBezTo>
                  <a:pt x="482" y="907"/>
                  <a:pt x="482" y="907"/>
                  <a:pt x="482" y="907"/>
                </a:cubicBezTo>
                <a:cubicBezTo>
                  <a:pt x="482" y="908"/>
                  <a:pt x="481" y="908"/>
                  <a:pt x="482" y="909"/>
                </a:cubicBezTo>
                <a:cubicBezTo>
                  <a:pt x="483" y="908"/>
                  <a:pt x="483" y="909"/>
                  <a:pt x="484" y="908"/>
                </a:cubicBezTo>
                <a:cubicBezTo>
                  <a:pt x="485" y="907"/>
                  <a:pt x="485" y="910"/>
                  <a:pt x="486" y="908"/>
                </a:cubicBezTo>
                <a:cubicBezTo>
                  <a:pt x="486" y="908"/>
                  <a:pt x="488" y="908"/>
                  <a:pt x="488" y="907"/>
                </a:cubicBezTo>
                <a:cubicBezTo>
                  <a:pt x="488" y="907"/>
                  <a:pt x="490" y="907"/>
                  <a:pt x="490" y="907"/>
                </a:cubicBezTo>
                <a:cubicBezTo>
                  <a:pt x="490" y="907"/>
                  <a:pt x="491" y="906"/>
                  <a:pt x="491" y="907"/>
                </a:cubicBezTo>
                <a:cubicBezTo>
                  <a:pt x="491" y="908"/>
                  <a:pt x="491" y="909"/>
                  <a:pt x="492" y="909"/>
                </a:cubicBezTo>
                <a:cubicBezTo>
                  <a:pt x="493" y="910"/>
                  <a:pt x="493" y="910"/>
                  <a:pt x="493" y="911"/>
                </a:cubicBezTo>
                <a:cubicBezTo>
                  <a:pt x="494" y="910"/>
                  <a:pt x="496" y="909"/>
                  <a:pt x="496" y="907"/>
                </a:cubicBezTo>
                <a:cubicBezTo>
                  <a:pt x="497" y="907"/>
                  <a:pt x="497" y="907"/>
                  <a:pt x="497" y="908"/>
                </a:cubicBezTo>
                <a:cubicBezTo>
                  <a:pt x="498" y="907"/>
                  <a:pt x="502" y="907"/>
                  <a:pt x="503" y="907"/>
                </a:cubicBezTo>
                <a:cubicBezTo>
                  <a:pt x="504" y="907"/>
                  <a:pt x="504" y="907"/>
                  <a:pt x="504" y="907"/>
                </a:cubicBezTo>
                <a:cubicBezTo>
                  <a:pt x="504" y="906"/>
                  <a:pt x="505" y="906"/>
                  <a:pt x="505" y="906"/>
                </a:cubicBezTo>
                <a:cubicBezTo>
                  <a:pt x="505" y="905"/>
                  <a:pt x="503" y="906"/>
                  <a:pt x="503" y="905"/>
                </a:cubicBezTo>
                <a:close/>
                <a:moveTo>
                  <a:pt x="466" y="895"/>
                </a:moveTo>
                <a:cubicBezTo>
                  <a:pt x="465" y="895"/>
                  <a:pt x="465" y="894"/>
                  <a:pt x="463" y="893"/>
                </a:cubicBezTo>
                <a:cubicBezTo>
                  <a:pt x="462" y="893"/>
                  <a:pt x="462" y="893"/>
                  <a:pt x="462" y="892"/>
                </a:cubicBezTo>
                <a:cubicBezTo>
                  <a:pt x="462" y="892"/>
                  <a:pt x="464" y="892"/>
                  <a:pt x="464" y="893"/>
                </a:cubicBezTo>
                <a:cubicBezTo>
                  <a:pt x="464" y="893"/>
                  <a:pt x="464" y="893"/>
                  <a:pt x="465" y="893"/>
                </a:cubicBezTo>
                <a:cubicBezTo>
                  <a:pt x="465" y="892"/>
                  <a:pt x="465" y="892"/>
                  <a:pt x="465" y="891"/>
                </a:cubicBezTo>
                <a:cubicBezTo>
                  <a:pt x="464" y="891"/>
                  <a:pt x="465" y="891"/>
                  <a:pt x="465" y="890"/>
                </a:cubicBezTo>
                <a:cubicBezTo>
                  <a:pt x="465" y="890"/>
                  <a:pt x="465" y="890"/>
                  <a:pt x="465" y="890"/>
                </a:cubicBezTo>
                <a:cubicBezTo>
                  <a:pt x="464" y="890"/>
                  <a:pt x="465" y="889"/>
                  <a:pt x="465" y="889"/>
                </a:cubicBezTo>
                <a:cubicBezTo>
                  <a:pt x="464" y="888"/>
                  <a:pt x="463" y="887"/>
                  <a:pt x="462" y="887"/>
                </a:cubicBezTo>
                <a:cubicBezTo>
                  <a:pt x="461" y="887"/>
                  <a:pt x="461" y="887"/>
                  <a:pt x="460" y="886"/>
                </a:cubicBezTo>
                <a:cubicBezTo>
                  <a:pt x="459" y="886"/>
                  <a:pt x="459" y="887"/>
                  <a:pt x="458" y="887"/>
                </a:cubicBezTo>
                <a:cubicBezTo>
                  <a:pt x="458" y="888"/>
                  <a:pt x="459" y="890"/>
                  <a:pt x="460" y="891"/>
                </a:cubicBezTo>
                <a:cubicBezTo>
                  <a:pt x="461" y="892"/>
                  <a:pt x="460" y="893"/>
                  <a:pt x="461" y="894"/>
                </a:cubicBezTo>
                <a:cubicBezTo>
                  <a:pt x="462" y="894"/>
                  <a:pt x="462" y="895"/>
                  <a:pt x="463" y="895"/>
                </a:cubicBezTo>
                <a:cubicBezTo>
                  <a:pt x="464" y="896"/>
                  <a:pt x="464" y="896"/>
                  <a:pt x="465" y="896"/>
                </a:cubicBezTo>
                <a:cubicBezTo>
                  <a:pt x="466" y="897"/>
                  <a:pt x="466" y="896"/>
                  <a:pt x="466" y="895"/>
                </a:cubicBezTo>
                <a:cubicBezTo>
                  <a:pt x="465" y="895"/>
                  <a:pt x="466" y="895"/>
                  <a:pt x="466" y="895"/>
                </a:cubicBezTo>
                <a:close/>
                <a:moveTo>
                  <a:pt x="540" y="884"/>
                </a:moveTo>
                <a:cubicBezTo>
                  <a:pt x="538" y="884"/>
                  <a:pt x="538" y="884"/>
                  <a:pt x="538" y="885"/>
                </a:cubicBezTo>
                <a:cubicBezTo>
                  <a:pt x="537" y="885"/>
                  <a:pt x="537" y="884"/>
                  <a:pt x="537" y="883"/>
                </a:cubicBezTo>
                <a:cubicBezTo>
                  <a:pt x="537" y="883"/>
                  <a:pt x="536" y="883"/>
                  <a:pt x="536" y="883"/>
                </a:cubicBezTo>
                <a:cubicBezTo>
                  <a:pt x="535" y="883"/>
                  <a:pt x="535" y="884"/>
                  <a:pt x="534" y="884"/>
                </a:cubicBezTo>
                <a:cubicBezTo>
                  <a:pt x="533" y="885"/>
                  <a:pt x="533" y="885"/>
                  <a:pt x="534" y="886"/>
                </a:cubicBezTo>
                <a:cubicBezTo>
                  <a:pt x="532" y="886"/>
                  <a:pt x="532" y="888"/>
                  <a:pt x="530" y="889"/>
                </a:cubicBezTo>
                <a:cubicBezTo>
                  <a:pt x="530" y="890"/>
                  <a:pt x="530" y="889"/>
                  <a:pt x="531" y="890"/>
                </a:cubicBezTo>
                <a:cubicBezTo>
                  <a:pt x="531" y="890"/>
                  <a:pt x="532" y="891"/>
                  <a:pt x="532" y="891"/>
                </a:cubicBezTo>
                <a:cubicBezTo>
                  <a:pt x="532" y="890"/>
                  <a:pt x="532" y="890"/>
                  <a:pt x="532" y="890"/>
                </a:cubicBezTo>
                <a:cubicBezTo>
                  <a:pt x="532" y="890"/>
                  <a:pt x="533" y="889"/>
                  <a:pt x="533" y="889"/>
                </a:cubicBezTo>
                <a:cubicBezTo>
                  <a:pt x="534" y="889"/>
                  <a:pt x="535" y="889"/>
                  <a:pt x="536" y="889"/>
                </a:cubicBezTo>
                <a:cubicBezTo>
                  <a:pt x="535" y="888"/>
                  <a:pt x="535" y="888"/>
                  <a:pt x="535" y="887"/>
                </a:cubicBezTo>
                <a:cubicBezTo>
                  <a:pt x="536" y="887"/>
                  <a:pt x="536" y="888"/>
                  <a:pt x="537" y="888"/>
                </a:cubicBezTo>
                <a:cubicBezTo>
                  <a:pt x="537" y="887"/>
                  <a:pt x="538" y="887"/>
                  <a:pt x="539" y="886"/>
                </a:cubicBezTo>
                <a:cubicBezTo>
                  <a:pt x="539" y="886"/>
                  <a:pt x="540" y="886"/>
                  <a:pt x="540" y="887"/>
                </a:cubicBezTo>
                <a:cubicBezTo>
                  <a:pt x="541" y="887"/>
                  <a:pt x="540" y="886"/>
                  <a:pt x="541" y="886"/>
                </a:cubicBezTo>
                <a:cubicBezTo>
                  <a:pt x="542" y="886"/>
                  <a:pt x="540" y="885"/>
                  <a:pt x="540" y="885"/>
                </a:cubicBezTo>
                <a:cubicBezTo>
                  <a:pt x="539" y="885"/>
                  <a:pt x="540" y="885"/>
                  <a:pt x="540" y="884"/>
                </a:cubicBezTo>
                <a:cubicBezTo>
                  <a:pt x="539" y="884"/>
                  <a:pt x="540" y="884"/>
                  <a:pt x="540" y="884"/>
                </a:cubicBezTo>
                <a:close/>
                <a:moveTo>
                  <a:pt x="531" y="885"/>
                </a:moveTo>
                <a:cubicBezTo>
                  <a:pt x="532" y="885"/>
                  <a:pt x="532" y="884"/>
                  <a:pt x="533" y="884"/>
                </a:cubicBezTo>
                <a:cubicBezTo>
                  <a:pt x="532" y="883"/>
                  <a:pt x="530" y="884"/>
                  <a:pt x="529" y="884"/>
                </a:cubicBezTo>
                <a:cubicBezTo>
                  <a:pt x="528" y="884"/>
                  <a:pt x="527" y="883"/>
                  <a:pt x="526" y="883"/>
                </a:cubicBezTo>
                <a:cubicBezTo>
                  <a:pt x="526" y="883"/>
                  <a:pt x="527" y="884"/>
                  <a:pt x="527" y="885"/>
                </a:cubicBezTo>
                <a:cubicBezTo>
                  <a:pt x="526" y="885"/>
                  <a:pt x="526" y="885"/>
                  <a:pt x="527" y="885"/>
                </a:cubicBezTo>
                <a:cubicBezTo>
                  <a:pt x="527" y="885"/>
                  <a:pt x="527" y="886"/>
                  <a:pt x="527" y="886"/>
                </a:cubicBezTo>
                <a:cubicBezTo>
                  <a:pt x="527" y="886"/>
                  <a:pt x="526" y="887"/>
                  <a:pt x="526" y="887"/>
                </a:cubicBezTo>
                <a:cubicBezTo>
                  <a:pt x="525" y="888"/>
                  <a:pt x="524" y="888"/>
                  <a:pt x="524" y="889"/>
                </a:cubicBezTo>
                <a:cubicBezTo>
                  <a:pt x="524" y="889"/>
                  <a:pt x="525" y="890"/>
                  <a:pt x="525" y="890"/>
                </a:cubicBezTo>
                <a:cubicBezTo>
                  <a:pt x="525" y="890"/>
                  <a:pt x="526" y="889"/>
                  <a:pt x="526" y="889"/>
                </a:cubicBezTo>
                <a:cubicBezTo>
                  <a:pt x="527" y="888"/>
                  <a:pt x="527" y="887"/>
                  <a:pt x="528" y="887"/>
                </a:cubicBezTo>
                <a:cubicBezTo>
                  <a:pt x="528" y="889"/>
                  <a:pt x="529" y="887"/>
                  <a:pt x="530" y="887"/>
                </a:cubicBezTo>
                <a:cubicBezTo>
                  <a:pt x="530" y="886"/>
                  <a:pt x="530" y="885"/>
                  <a:pt x="531" y="885"/>
                </a:cubicBezTo>
                <a:cubicBezTo>
                  <a:pt x="532" y="885"/>
                  <a:pt x="531" y="885"/>
                  <a:pt x="531" y="885"/>
                </a:cubicBezTo>
                <a:close/>
                <a:moveTo>
                  <a:pt x="462" y="882"/>
                </a:moveTo>
                <a:cubicBezTo>
                  <a:pt x="462" y="882"/>
                  <a:pt x="462" y="882"/>
                  <a:pt x="463" y="883"/>
                </a:cubicBezTo>
                <a:cubicBezTo>
                  <a:pt x="463" y="883"/>
                  <a:pt x="463" y="884"/>
                  <a:pt x="463" y="883"/>
                </a:cubicBezTo>
                <a:cubicBezTo>
                  <a:pt x="463" y="883"/>
                  <a:pt x="463" y="883"/>
                  <a:pt x="463" y="883"/>
                </a:cubicBezTo>
                <a:cubicBezTo>
                  <a:pt x="463" y="882"/>
                  <a:pt x="463" y="883"/>
                  <a:pt x="463" y="882"/>
                </a:cubicBezTo>
                <a:cubicBezTo>
                  <a:pt x="463" y="882"/>
                  <a:pt x="463" y="881"/>
                  <a:pt x="463" y="881"/>
                </a:cubicBezTo>
                <a:cubicBezTo>
                  <a:pt x="462" y="881"/>
                  <a:pt x="462" y="881"/>
                  <a:pt x="462" y="880"/>
                </a:cubicBezTo>
                <a:cubicBezTo>
                  <a:pt x="461" y="879"/>
                  <a:pt x="460" y="879"/>
                  <a:pt x="459" y="880"/>
                </a:cubicBezTo>
                <a:cubicBezTo>
                  <a:pt x="460" y="881"/>
                  <a:pt x="459" y="881"/>
                  <a:pt x="459" y="882"/>
                </a:cubicBezTo>
                <a:cubicBezTo>
                  <a:pt x="459" y="882"/>
                  <a:pt x="459" y="885"/>
                  <a:pt x="459" y="885"/>
                </a:cubicBezTo>
                <a:cubicBezTo>
                  <a:pt x="460" y="885"/>
                  <a:pt x="461" y="886"/>
                  <a:pt x="461" y="885"/>
                </a:cubicBezTo>
                <a:cubicBezTo>
                  <a:pt x="461" y="884"/>
                  <a:pt x="462" y="885"/>
                  <a:pt x="462" y="885"/>
                </a:cubicBezTo>
                <a:cubicBezTo>
                  <a:pt x="462" y="884"/>
                  <a:pt x="462" y="883"/>
                  <a:pt x="462" y="883"/>
                </a:cubicBezTo>
                <a:cubicBezTo>
                  <a:pt x="462" y="883"/>
                  <a:pt x="462" y="882"/>
                  <a:pt x="462" y="882"/>
                </a:cubicBezTo>
                <a:close/>
                <a:moveTo>
                  <a:pt x="458" y="880"/>
                </a:moveTo>
                <a:cubicBezTo>
                  <a:pt x="458" y="879"/>
                  <a:pt x="458" y="879"/>
                  <a:pt x="458" y="879"/>
                </a:cubicBezTo>
                <a:cubicBezTo>
                  <a:pt x="457" y="879"/>
                  <a:pt x="457" y="879"/>
                  <a:pt x="457" y="880"/>
                </a:cubicBezTo>
                <a:cubicBezTo>
                  <a:pt x="458" y="880"/>
                  <a:pt x="458" y="880"/>
                  <a:pt x="458" y="880"/>
                </a:cubicBezTo>
                <a:cubicBezTo>
                  <a:pt x="458" y="879"/>
                  <a:pt x="458" y="880"/>
                  <a:pt x="458" y="880"/>
                </a:cubicBezTo>
                <a:close/>
                <a:moveTo>
                  <a:pt x="462" y="878"/>
                </a:moveTo>
                <a:cubicBezTo>
                  <a:pt x="462" y="879"/>
                  <a:pt x="463" y="880"/>
                  <a:pt x="464" y="880"/>
                </a:cubicBezTo>
                <a:cubicBezTo>
                  <a:pt x="464" y="879"/>
                  <a:pt x="463" y="878"/>
                  <a:pt x="462" y="878"/>
                </a:cubicBezTo>
                <a:cubicBezTo>
                  <a:pt x="462" y="879"/>
                  <a:pt x="462" y="878"/>
                  <a:pt x="462" y="878"/>
                </a:cubicBezTo>
                <a:close/>
                <a:moveTo>
                  <a:pt x="459" y="875"/>
                </a:moveTo>
                <a:cubicBezTo>
                  <a:pt x="458" y="876"/>
                  <a:pt x="457" y="878"/>
                  <a:pt x="458" y="878"/>
                </a:cubicBezTo>
                <a:cubicBezTo>
                  <a:pt x="458" y="878"/>
                  <a:pt x="458" y="879"/>
                  <a:pt x="459" y="878"/>
                </a:cubicBezTo>
                <a:cubicBezTo>
                  <a:pt x="460" y="878"/>
                  <a:pt x="460" y="877"/>
                  <a:pt x="461" y="877"/>
                </a:cubicBezTo>
                <a:cubicBezTo>
                  <a:pt x="460" y="876"/>
                  <a:pt x="459" y="876"/>
                  <a:pt x="459" y="875"/>
                </a:cubicBezTo>
                <a:close/>
                <a:moveTo>
                  <a:pt x="457" y="863"/>
                </a:moveTo>
                <a:cubicBezTo>
                  <a:pt x="457" y="864"/>
                  <a:pt x="457" y="864"/>
                  <a:pt x="457" y="865"/>
                </a:cubicBezTo>
                <a:cubicBezTo>
                  <a:pt x="457" y="865"/>
                  <a:pt x="457" y="866"/>
                  <a:pt x="457" y="866"/>
                </a:cubicBezTo>
                <a:cubicBezTo>
                  <a:pt x="457" y="866"/>
                  <a:pt x="457" y="867"/>
                  <a:pt x="457" y="868"/>
                </a:cubicBezTo>
                <a:cubicBezTo>
                  <a:pt x="457" y="868"/>
                  <a:pt x="457" y="867"/>
                  <a:pt x="458" y="867"/>
                </a:cubicBezTo>
                <a:cubicBezTo>
                  <a:pt x="457" y="868"/>
                  <a:pt x="457" y="869"/>
                  <a:pt x="458" y="870"/>
                </a:cubicBezTo>
                <a:cubicBezTo>
                  <a:pt x="458" y="870"/>
                  <a:pt x="458" y="870"/>
                  <a:pt x="458" y="870"/>
                </a:cubicBezTo>
                <a:cubicBezTo>
                  <a:pt x="458" y="870"/>
                  <a:pt x="458" y="871"/>
                  <a:pt x="458" y="871"/>
                </a:cubicBezTo>
                <a:cubicBezTo>
                  <a:pt x="457" y="872"/>
                  <a:pt x="457" y="872"/>
                  <a:pt x="457" y="873"/>
                </a:cubicBezTo>
                <a:cubicBezTo>
                  <a:pt x="457" y="874"/>
                  <a:pt x="458" y="874"/>
                  <a:pt x="458" y="875"/>
                </a:cubicBezTo>
                <a:cubicBezTo>
                  <a:pt x="460" y="874"/>
                  <a:pt x="460" y="874"/>
                  <a:pt x="461" y="875"/>
                </a:cubicBezTo>
                <a:cubicBezTo>
                  <a:pt x="462" y="876"/>
                  <a:pt x="461" y="875"/>
                  <a:pt x="462" y="874"/>
                </a:cubicBezTo>
                <a:cubicBezTo>
                  <a:pt x="462" y="874"/>
                  <a:pt x="462" y="874"/>
                  <a:pt x="462" y="874"/>
                </a:cubicBezTo>
                <a:cubicBezTo>
                  <a:pt x="462" y="874"/>
                  <a:pt x="462" y="873"/>
                  <a:pt x="462" y="873"/>
                </a:cubicBezTo>
                <a:cubicBezTo>
                  <a:pt x="462" y="873"/>
                  <a:pt x="462" y="872"/>
                  <a:pt x="462" y="872"/>
                </a:cubicBezTo>
                <a:cubicBezTo>
                  <a:pt x="462" y="872"/>
                  <a:pt x="462" y="872"/>
                  <a:pt x="462" y="872"/>
                </a:cubicBezTo>
                <a:cubicBezTo>
                  <a:pt x="462" y="871"/>
                  <a:pt x="462" y="870"/>
                  <a:pt x="463" y="870"/>
                </a:cubicBezTo>
                <a:cubicBezTo>
                  <a:pt x="463" y="870"/>
                  <a:pt x="462" y="870"/>
                  <a:pt x="462" y="870"/>
                </a:cubicBezTo>
                <a:cubicBezTo>
                  <a:pt x="462" y="869"/>
                  <a:pt x="463" y="867"/>
                  <a:pt x="462" y="867"/>
                </a:cubicBezTo>
                <a:cubicBezTo>
                  <a:pt x="463" y="865"/>
                  <a:pt x="461" y="863"/>
                  <a:pt x="461" y="861"/>
                </a:cubicBezTo>
                <a:cubicBezTo>
                  <a:pt x="461" y="861"/>
                  <a:pt x="459" y="862"/>
                  <a:pt x="458" y="862"/>
                </a:cubicBezTo>
                <a:cubicBezTo>
                  <a:pt x="459" y="863"/>
                  <a:pt x="459" y="863"/>
                  <a:pt x="458" y="864"/>
                </a:cubicBezTo>
                <a:cubicBezTo>
                  <a:pt x="458" y="863"/>
                  <a:pt x="458" y="863"/>
                  <a:pt x="457" y="863"/>
                </a:cubicBezTo>
                <a:cubicBezTo>
                  <a:pt x="457" y="864"/>
                  <a:pt x="457" y="863"/>
                  <a:pt x="457" y="863"/>
                </a:cubicBezTo>
                <a:close/>
                <a:moveTo>
                  <a:pt x="1611" y="854"/>
                </a:moveTo>
                <a:cubicBezTo>
                  <a:pt x="1610" y="855"/>
                  <a:pt x="1611" y="856"/>
                  <a:pt x="1611" y="856"/>
                </a:cubicBezTo>
                <a:cubicBezTo>
                  <a:pt x="1610" y="858"/>
                  <a:pt x="1610" y="856"/>
                  <a:pt x="1610" y="857"/>
                </a:cubicBezTo>
                <a:cubicBezTo>
                  <a:pt x="1610" y="858"/>
                  <a:pt x="1610" y="858"/>
                  <a:pt x="1610" y="859"/>
                </a:cubicBezTo>
                <a:cubicBezTo>
                  <a:pt x="1611" y="859"/>
                  <a:pt x="1613" y="859"/>
                  <a:pt x="1614" y="857"/>
                </a:cubicBezTo>
                <a:cubicBezTo>
                  <a:pt x="1614" y="857"/>
                  <a:pt x="1614" y="857"/>
                  <a:pt x="1613" y="857"/>
                </a:cubicBezTo>
                <a:cubicBezTo>
                  <a:pt x="1612" y="857"/>
                  <a:pt x="1613" y="856"/>
                  <a:pt x="1612" y="856"/>
                </a:cubicBezTo>
                <a:cubicBezTo>
                  <a:pt x="1612" y="855"/>
                  <a:pt x="1612" y="854"/>
                  <a:pt x="1611" y="854"/>
                </a:cubicBezTo>
                <a:cubicBezTo>
                  <a:pt x="1611" y="855"/>
                  <a:pt x="1611" y="854"/>
                  <a:pt x="1611" y="854"/>
                </a:cubicBezTo>
                <a:close/>
                <a:moveTo>
                  <a:pt x="466" y="848"/>
                </a:moveTo>
                <a:cubicBezTo>
                  <a:pt x="466" y="848"/>
                  <a:pt x="466" y="848"/>
                  <a:pt x="466" y="848"/>
                </a:cubicBezTo>
                <a:cubicBezTo>
                  <a:pt x="466" y="848"/>
                  <a:pt x="466" y="848"/>
                  <a:pt x="466" y="848"/>
                </a:cubicBezTo>
                <a:cubicBezTo>
                  <a:pt x="466" y="848"/>
                  <a:pt x="466" y="848"/>
                  <a:pt x="466" y="848"/>
                </a:cubicBezTo>
                <a:close/>
                <a:moveTo>
                  <a:pt x="463" y="846"/>
                </a:moveTo>
                <a:cubicBezTo>
                  <a:pt x="463" y="847"/>
                  <a:pt x="462" y="846"/>
                  <a:pt x="462" y="846"/>
                </a:cubicBezTo>
                <a:cubicBezTo>
                  <a:pt x="461" y="847"/>
                  <a:pt x="462" y="848"/>
                  <a:pt x="462" y="848"/>
                </a:cubicBezTo>
                <a:cubicBezTo>
                  <a:pt x="462" y="848"/>
                  <a:pt x="463" y="847"/>
                  <a:pt x="463" y="847"/>
                </a:cubicBezTo>
                <a:cubicBezTo>
                  <a:pt x="463" y="846"/>
                  <a:pt x="464" y="847"/>
                  <a:pt x="465" y="847"/>
                </a:cubicBezTo>
                <a:cubicBezTo>
                  <a:pt x="465" y="847"/>
                  <a:pt x="464" y="846"/>
                  <a:pt x="465" y="846"/>
                </a:cubicBezTo>
                <a:cubicBezTo>
                  <a:pt x="465" y="846"/>
                  <a:pt x="466" y="846"/>
                  <a:pt x="466" y="846"/>
                </a:cubicBezTo>
                <a:cubicBezTo>
                  <a:pt x="466" y="845"/>
                  <a:pt x="466" y="845"/>
                  <a:pt x="465" y="845"/>
                </a:cubicBezTo>
                <a:cubicBezTo>
                  <a:pt x="465" y="845"/>
                  <a:pt x="464" y="845"/>
                  <a:pt x="464" y="845"/>
                </a:cubicBezTo>
                <a:cubicBezTo>
                  <a:pt x="464" y="844"/>
                  <a:pt x="464" y="844"/>
                  <a:pt x="465" y="844"/>
                </a:cubicBezTo>
                <a:cubicBezTo>
                  <a:pt x="466" y="843"/>
                  <a:pt x="466" y="842"/>
                  <a:pt x="466" y="841"/>
                </a:cubicBezTo>
                <a:cubicBezTo>
                  <a:pt x="465" y="841"/>
                  <a:pt x="464" y="841"/>
                  <a:pt x="464" y="842"/>
                </a:cubicBezTo>
                <a:cubicBezTo>
                  <a:pt x="463" y="842"/>
                  <a:pt x="463" y="841"/>
                  <a:pt x="463" y="842"/>
                </a:cubicBezTo>
                <a:cubicBezTo>
                  <a:pt x="463" y="843"/>
                  <a:pt x="463" y="843"/>
                  <a:pt x="462" y="843"/>
                </a:cubicBezTo>
                <a:cubicBezTo>
                  <a:pt x="462" y="844"/>
                  <a:pt x="463" y="845"/>
                  <a:pt x="464" y="845"/>
                </a:cubicBezTo>
                <a:cubicBezTo>
                  <a:pt x="464" y="846"/>
                  <a:pt x="463" y="846"/>
                  <a:pt x="463" y="846"/>
                </a:cubicBezTo>
                <a:close/>
                <a:moveTo>
                  <a:pt x="465" y="840"/>
                </a:moveTo>
                <a:cubicBezTo>
                  <a:pt x="464" y="840"/>
                  <a:pt x="465" y="840"/>
                  <a:pt x="465" y="840"/>
                </a:cubicBezTo>
                <a:cubicBezTo>
                  <a:pt x="465" y="840"/>
                  <a:pt x="465" y="840"/>
                  <a:pt x="465" y="839"/>
                </a:cubicBezTo>
                <a:cubicBezTo>
                  <a:pt x="465" y="839"/>
                  <a:pt x="465" y="840"/>
                  <a:pt x="465" y="840"/>
                </a:cubicBezTo>
                <a:close/>
                <a:moveTo>
                  <a:pt x="464" y="838"/>
                </a:moveTo>
                <a:cubicBezTo>
                  <a:pt x="464" y="838"/>
                  <a:pt x="464" y="838"/>
                  <a:pt x="463" y="838"/>
                </a:cubicBezTo>
                <a:cubicBezTo>
                  <a:pt x="464" y="839"/>
                  <a:pt x="464" y="839"/>
                  <a:pt x="465" y="839"/>
                </a:cubicBezTo>
                <a:cubicBezTo>
                  <a:pt x="465" y="838"/>
                  <a:pt x="464" y="838"/>
                  <a:pt x="464" y="838"/>
                </a:cubicBezTo>
                <a:close/>
                <a:moveTo>
                  <a:pt x="463" y="837"/>
                </a:moveTo>
                <a:cubicBezTo>
                  <a:pt x="464" y="837"/>
                  <a:pt x="464" y="838"/>
                  <a:pt x="464" y="837"/>
                </a:cubicBezTo>
                <a:cubicBezTo>
                  <a:pt x="464" y="835"/>
                  <a:pt x="463" y="836"/>
                  <a:pt x="463" y="837"/>
                </a:cubicBezTo>
                <a:close/>
                <a:moveTo>
                  <a:pt x="465" y="828"/>
                </a:moveTo>
                <a:cubicBezTo>
                  <a:pt x="465" y="829"/>
                  <a:pt x="464" y="829"/>
                  <a:pt x="464" y="829"/>
                </a:cubicBezTo>
                <a:cubicBezTo>
                  <a:pt x="464" y="830"/>
                  <a:pt x="464" y="830"/>
                  <a:pt x="464" y="831"/>
                </a:cubicBezTo>
                <a:cubicBezTo>
                  <a:pt x="464" y="831"/>
                  <a:pt x="466" y="831"/>
                  <a:pt x="466" y="831"/>
                </a:cubicBezTo>
                <a:cubicBezTo>
                  <a:pt x="466" y="830"/>
                  <a:pt x="467" y="831"/>
                  <a:pt x="467" y="830"/>
                </a:cubicBezTo>
                <a:cubicBezTo>
                  <a:pt x="467" y="829"/>
                  <a:pt x="467" y="828"/>
                  <a:pt x="468" y="829"/>
                </a:cubicBezTo>
                <a:cubicBezTo>
                  <a:pt x="468" y="828"/>
                  <a:pt x="468" y="827"/>
                  <a:pt x="467" y="827"/>
                </a:cubicBezTo>
                <a:cubicBezTo>
                  <a:pt x="469" y="826"/>
                  <a:pt x="468" y="826"/>
                  <a:pt x="467" y="825"/>
                </a:cubicBezTo>
                <a:cubicBezTo>
                  <a:pt x="467" y="825"/>
                  <a:pt x="467" y="824"/>
                  <a:pt x="467" y="823"/>
                </a:cubicBezTo>
                <a:cubicBezTo>
                  <a:pt x="468" y="823"/>
                  <a:pt x="468" y="824"/>
                  <a:pt x="468" y="823"/>
                </a:cubicBezTo>
                <a:cubicBezTo>
                  <a:pt x="468" y="822"/>
                  <a:pt x="468" y="821"/>
                  <a:pt x="468" y="821"/>
                </a:cubicBezTo>
                <a:cubicBezTo>
                  <a:pt x="467" y="821"/>
                  <a:pt x="466" y="821"/>
                  <a:pt x="466" y="821"/>
                </a:cubicBezTo>
                <a:cubicBezTo>
                  <a:pt x="466" y="821"/>
                  <a:pt x="465" y="821"/>
                  <a:pt x="465" y="821"/>
                </a:cubicBezTo>
                <a:cubicBezTo>
                  <a:pt x="465" y="822"/>
                  <a:pt x="465" y="823"/>
                  <a:pt x="465" y="824"/>
                </a:cubicBezTo>
                <a:cubicBezTo>
                  <a:pt x="465" y="824"/>
                  <a:pt x="465" y="828"/>
                  <a:pt x="465" y="828"/>
                </a:cubicBezTo>
                <a:close/>
                <a:moveTo>
                  <a:pt x="1640" y="818"/>
                </a:moveTo>
                <a:cubicBezTo>
                  <a:pt x="1640" y="818"/>
                  <a:pt x="1640" y="818"/>
                  <a:pt x="1640" y="818"/>
                </a:cubicBezTo>
                <a:cubicBezTo>
                  <a:pt x="1640" y="818"/>
                  <a:pt x="1640" y="818"/>
                  <a:pt x="1640" y="818"/>
                </a:cubicBezTo>
                <a:close/>
                <a:moveTo>
                  <a:pt x="1640" y="820"/>
                </a:moveTo>
                <a:cubicBezTo>
                  <a:pt x="1640" y="819"/>
                  <a:pt x="1640" y="818"/>
                  <a:pt x="1639" y="819"/>
                </a:cubicBezTo>
                <a:cubicBezTo>
                  <a:pt x="1639" y="819"/>
                  <a:pt x="1639" y="819"/>
                  <a:pt x="1639" y="820"/>
                </a:cubicBezTo>
                <a:cubicBezTo>
                  <a:pt x="1638" y="820"/>
                  <a:pt x="1638" y="820"/>
                  <a:pt x="1637" y="819"/>
                </a:cubicBezTo>
                <a:cubicBezTo>
                  <a:pt x="1637" y="819"/>
                  <a:pt x="1637" y="819"/>
                  <a:pt x="1637" y="818"/>
                </a:cubicBezTo>
                <a:cubicBezTo>
                  <a:pt x="1637" y="817"/>
                  <a:pt x="1636" y="818"/>
                  <a:pt x="1636" y="817"/>
                </a:cubicBezTo>
                <a:cubicBezTo>
                  <a:pt x="1635" y="817"/>
                  <a:pt x="1635" y="816"/>
                  <a:pt x="1635" y="816"/>
                </a:cubicBezTo>
                <a:cubicBezTo>
                  <a:pt x="1635" y="816"/>
                  <a:pt x="1636" y="816"/>
                  <a:pt x="1636" y="815"/>
                </a:cubicBezTo>
                <a:cubicBezTo>
                  <a:pt x="1636" y="815"/>
                  <a:pt x="1636" y="815"/>
                  <a:pt x="1636" y="815"/>
                </a:cubicBezTo>
                <a:cubicBezTo>
                  <a:pt x="1635" y="815"/>
                  <a:pt x="1635" y="815"/>
                  <a:pt x="1634" y="815"/>
                </a:cubicBezTo>
                <a:cubicBezTo>
                  <a:pt x="1633" y="816"/>
                  <a:pt x="1632" y="817"/>
                  <a:pt x="1631" y="818"/>
                </a:cubicBezTo>
                <a:cubicBezTo>
                  <a:pt x="1631" y="819"/>
                  <a:pt x="1631" y="820"/>
                  <a:pt x="1631" y="821"/>
                </a:cubicBezTo>
                <a:cubicBezTo>
                  <a:pt x="1631" y="821"/>
                  <a:pt x="1631" y="822"/>
                  <a:pt x="1631" y="822"/>
                </a:cubicBezTo>
                <a:cubicBezTo>
                  <a:pt x="1631" y="823"/>
                  <a:pt x="1629" y="823"/>
                  <a:pt x="1630" y="824"/>
                </a:cubicBezTo>
                <a:cubicBezTo>
                  <a:pt x="1630" y="824"/>
                  <a:pt x="1630" y="825"/>
                  <a:pt x="1629" y="825"/>
                </a:cubicBezTo>
                <a:cubicBezTo>
                  <a:pt x="1629" y="825"/>
                  <a:pt x="1628" y="825"/>
                  <a:pt x="1628" y="826"/>
                </a:cubicBezTo>
                <a:cubicBezTo>
                  <a:pt x="1628" y="826"/>
                  <a:pt x="1628" y="827"/>
                  <a:pt x="1628" y="827"/>
                </a:cubicBezTo>
                <a:cubicBezTo>
                  <a:pt x="1627" y="828"/>
                  <a:pt x="1627" y="829"/>
                  <a:pt x="1626" y="830"/>
                </a:cubicBezTo>
                <a:cubicBezTo>
                  <a:pt x="1626" y="831"/>
                  <a:pt x="1625" y="831"/>
                  <a:pt x="1625" y="832"/>
                </a:cubicBezTo>
                <a:cubicBezTo>
                  <a:pt x="1625" y="833"/>
                  <a:pt x="1624" y="833"/>
                  <a:pt x="1623" y="833"/>
                </a:cubicBezTo>
                <a:cubicBezTo>
                  <a:pt x="1623" y="833"/>
                  <a:pt x="1623" y="834"/>
                  <a:pt x="1622" y="834"/>
                </a:cubicBezTo>
                <a:cubicBezTo>
                  <a:pt x="1622" y="834"/>
                  <a:pt x="1622" y="834"/>
                  <a:pt x="1622" y="834"/>
                </a:cubicBezTo>
                <a:cubicBezTo>
                  <a:pt x="1622" y="835"/>
                  <a:pt x="1622" y="834"/>
                  <a:pt x="1621" y="834"/>
                </a:cubicBezTo>
                <a:cubicBezTo>
                  <a:pt x="1621" y="835"/>
                  <a:pt x="1621" y="836"/>
                  <a:pt x="1620" y="836"/>
                </a:cubicBezTo>
                <a:cubicBezTo>
                  <a:pt x="1620" y="836"/>
                  <a:pt x="1620" y="835"/>
                  <a:pt x="1620" y="836"/>
                </a:cubicBezTo>
                <a:cubicBezTo>
                  <a:pt x="1620" y="836"/>
                  <a:pt x="1619" y="836"/>
                  <a:pt x="1619" y="836"/>
                </a:cubicBezTo>
                <a:cubicBezTo>
                  <a:pt x="1618" y="837"/>
                  <a:pt x="1618" y="837"/>
                  <a:pt x="1617" y="837"/>
                </a:cubicBezTo>
                <a:cubicBezTo>
                  <a:pt x="1617" y="837"/>
                  <a:pt x="1616" y="837"/>
                  <a:pt x="1616" y="837"/>
                </a:cubicBezTo>
                <a:cubicBezTo>
                  <a:pt x="1616" y="838"/>
                  <a:pt x="1616" y="838"/>
                  <a:pt x="1615" y="838"/>
                </a:cubicBezTo>
                <a:cubicBezTo>
                  <a:pt x="1615" y="838"/>
                  <a:pt x="1615" y="838"/>
                  <a:pt x="1615" y="838"/>
                </a:cubicBezTo>
                <a:cubicBezTo>
                  <a:pt x="1615" y="838"/>
                  <a:pt x="1614" y="838"/>
                  <a:pt x="1614" y="838"/>
                </a:cubicBezTo>
                <a:cubicBezTo>
                  <a:pt x="1614" y="839"/>
                  <a:pt x="1614" y="839"/>
                  <a:pt x="1613" y="840"/>
                </a:cubicBezTo>
                <a:cubicBezTo>
                  <a:pt x="1613" y="840"/>
                  <a:pt x="1612" y="841"/>
                  <a:pt x="1612" y="841"/>
                </a:cubicBezTo>
                <a:cubicBezTo>
                  <a:pt x="1611" y="841"/>
                  <a:pt x="1610" y="841"/>
                  <a:pt x="1610" y="842"/>
                </a:cubicBezTo>
                <a:cubicBezTo>
                  <a:pt x="1610" y="842"/>
                  <a:pt x="1610" y="842"/>
                  <a:pt x="1609" y="843"/>
                </a:cubicBezTo>
                <a:cubicBezTo>
                  <a:pt x="1608" y="843"/>
                  <a:pt x="1608" y="844"/>
                  <a:pt x="1608" y="845"/>
                </a:cubicBezTo>
                <a:cubicBezTo>
                  <a:pt x="1607" y="845"/>
                  <a:pt x="1606" y="844"/>
                  <a:pt x="1606" y="845"/>
                </a:cubicBezTo>
                <a:cubicBezTo>
                  <a:pt x="1606" y="845"/>
                  <a:pt x="1606" y="846"/>
                  <a:pt x="1607" y="846"/>
                </a:cubicBezTo>
                <a:cubicBezTo>
                  <a:pt x="1607" y="847"/>
                  <a:pt x="1606" y="847"/>
                  <a:pt x="1606" y="849"/>
                </a:cubicBezTo>
                <a:cubicBezTo>
                  <a:pt x="1606" y="849"/>
                  <a:pt x="1605" y="849"/>
                  <a:pt x="1605" y="849"/>
                </a:cubicBezTo>
                <a:cubicBezTo>
                  <a:pt x="1605" y="849"/>
                  <a:pt x="1605" y="849"/>
                  <a:pt x="1605" y="849"/>
                </a:cubicBezTo>
                <a:cubicBezTo>
                  <a:pt x="1605" y="849"/>
                  <a:pt x="1605" y="849"/>
                  <a:pt x="1605" y="849"/>
                </a:cubicBezTo>
                <a:cubicBezTo>
                  <a:pt x="1605" y="850"/>
                  <a:pt x="1605" y="850"/>
                  <a:pt x="1605" y="851"/>
                </a:cubicBezTo>
                <a:cubicBezTo>
                  <a:pt x="1606" y="851"/>
                  <a:pt x="1606" y="851"/>
                  <a:pt x="1606" y="851"/>
                </a:cubicBezTo>
                <a:cubicBezTo>
                  <a:pt x="1606" y="851"/>
                  <a:pt x="1606" y="851"/>
                  <a:pt x="1607" y="852"/>
                </a:cubicBezTo>
                <a:cubicBezTo>
                  <a:pt x="1607" y="852"/>
                  <a:pt x="1607" y="852"/>
                  <a:pt x="1608" y="852"/>
                </a:cubicBezTo>
                <a:cubicBezTo>
                  <a:pt x="1609" y="852"/>
                  <a:pt x="1610" y="852"/>
                  <a:pt x="1611" y="851"/>
                </a:cubicBezTo>
                <a:cubicBezTo>
                  <a:pt x="1611" y="852"/>
                  <a:pt x="1611" y="853"/>
                  <a:pt x="1611" y="853"/>
                </a:cubicBezTo>
                <a:cubicBezTo>
                  <a:pt x="1612" y="853"/>
                  <a:pt x="1612" y="853"/>
                  <a:pt x="1613" y="853"/>
                </a:cubicBezTo>
                <a:cubicBezTo>
                  <a:pt x="1614" y="853"/>
                  <a:pt x="1614" y="854"/>
                  <a:pt x="1614" y="854"/>
                </a:cubicBezTo>
                <a:cubicBezTo>
                  <a:pt x="1615" y="854"/>
                  <a:pt x="1615" y="854"/>
                  <a:pt x="1615" y="854"/>
                </a:cubicBezTo>
                <a:cubicBezTo>
                  <a:pt x="1616" y="855"/>
                  <a:pt x="1617" y="854"/>
                  <a:pt x="1618" y="855"/>
                </a:cubicBezTo>
                <a:cubicBezTo>
                  <a:pt x="1619" y="854"/>
                  <a:pt x="1619" y="854"/>
                  <a:pt x="1620" y="853"/>
                </a:cubicBezTo>
                <a:cubicBezTo>
                  <a:pt x="1620" y="853"/>
                  <a:pt x="1621" y="853"/>
                  <a:pt x="1621" y="852"/>
                </a:cubicBezTo>
                <a:cubicBezTo>
                  <a:pt x="1622" y="852"/>
                  <a:pt x="1622" y="852"/>
                  <a:pt x="1622" y="851"/>
                </a:cubicBezTo>
                <a:cubicBezTo>
                  <a:pt x="1623" y="851"/>
                  <a:pt x="1623" y="850"/>
                  <a:pt x="1624" y="849"/>
                </a:cubicBezTo>
                <a:cubicBezTo>
                  <a:pt x="1624" y="849"/>
                  <a:pt x="1624" y="850"/>
                  <a:pt x="1624" y="849"/>
                </a:cubicBezTo>
                <a:cubicBezTo>
                  <a:pt x="1624" y="849"/>
                  <a:pt x="1624" y="849"/>
                  <a:pt x="1624" y="848"/>
                </a:cubicBezTo>
                <a:cubicBezTo>
                  <a:pt x="1624" y="848"/>
                  <a:pt x="1625" y="848"/>
                  <a:pt x="1625" y="848"/>
                </a:cubicBezTo>
                <a:cubicBezTo>
                  <a:pt x="1625" y="848"/>
                  <a:pt x="1625" y="848"/>
                  <a:pt x="1625" y="848"/>
                </a:cubicBezTo>
                <a:cubicBezTo>
                  <a:pt x="1625" y="847"/>
                  <a:pt x="1625" y="849"/>
                  <a:pt x="1625" y="847"/>
                </a:cubicBezTo>
                <a:cubicBezTo>
                  <a:pt x="1625" y="847"/>
                  <a:pt x="1625" y="846"/>
                  <a:pt x="1626" y="846"/>
                </a:cubicBezTo>
                <a:cubicBezTo>
                  <a:pt x="1626" y="846"/>
                  <a:pt x="1626" y="845"/>
                  <a:pt x="1626" y="845"/>
                </a:cubicBezTo>
                <a:cubicBezTo>
                  <a:pt x="1627" y="844"/>
                  <a:pt x="1626" y="844"/>
                  <a:pt x="1627" y="843"/>
                </a:cubicBezTo>
                <a:cubicBezTo>
                  <a:pt x="1627" y="843"/>
                  <a:pt x="1627" y="843"/>
                  <a:pt x="1627" y="843"/>
                </a:cubicBezTo>
                <a:cubicBezTo>
                  <a:pt x="1627" y="843"/>
                  <a:pt x="1627" y="843"/>
                  <a:pt x="1627" y="842"/>
                </a:cubicBezTo>
                <a:cubicBezTo>
                  <a:pt x="1627" y="842"/>
                  <a:pt x="1627" y="842"/>
                  <a:pt x="1627" y="841"/>
                </a:cubicBezTo>
                <a:cubicBezTo>
                  <a:pt x="1627" y="840"/>
                  <a:pt x="1627" y="839"/>
                  <a:pt x="1628" y="839"/>
                </a:cubicBezTo>
                <a:cubicBezTo>
                  <a:pt x="1629" y="839"/>
                  <a:pt x="1629" y="839"/>
                  <a:pt x="1629" y="839"/>
                </a:cubicBezTo>
                <a:cubicBezTo>
                  <a:pt x="1630" y="840"/>
                  <a:pt x="1630" y="839"/>
                  <a:pt x="1631" y="839"/>
                </a:cubicBezTo>
                <a:cubicBezTo>
                  <a:pt x="1632" y="838"/>
                  <a:pt x="1632" y="838"/>
                  <a:pt x="1632" y="837"/>
                </a:cubicBezTo>
                <a:cubicBezTo>
                  <a:pt x="1633" y="837"/>
                  <a:pt x="1635" y="837"/>
                  <a:pt x="1636" y="837"/>
                </a:cubicBezTo>
                <a:cubicBezTo>
                  <a:pt x="1636" y="837"/>
                  <a:pt x="1637" y="837"/>
                  <a:pt x="1637" y="837"/>
                </a:cubicBezTo>
                <a:cubicBezTo>
                  <a:pt x="1637" y="836"/>
                  <a:pt x="1636" y="837"/>
                  <a:pt x="1635" y="837"/>
                </a:cubicBezTo>
                <a:cubicBezTo>
                  <a:pt x="1635" y="837"/>
                  <a:pt x="1635" y="835"/>
                  <a:pt x="1635" y="835"/>
                </a:cubicBezTo>
                <a:cubicBezTo>
                  <a:pt x="1635" y="834"/>
                  <a:pt x="1634" y="834"/>
                  <a:pt x="1635" y="833"/>
                </a:cubicBezTo>
                <a:cubicBezTo>
                  <a:pt x="1636" y="833"/>
                  <a:pt x="1636" y="832"/>
                  <a:pt x="1637" y="832"/>
                </a:cubicBezTo>
                <a:cubicBezTo>
                  <a:pt x="1637" y="832"/>
                  <a:pt x="1637" y="832"/>
                  <a:pt x="1637" y="832"/>
                </a:cubicBezTo>
                <a:cubicBezTo>
                  <a:pt x="1637" y="832"/>
                  <a:pt x="1638" y="832"/>
                  <a:pt x="1638" y="831"/>
                </a:cubicBezTo>
                <a:cubicBezTo>
                  <a:pt x="1638" y="831"/>
                  <a:pt x="1638" y="831"/>
                  <a:pt x="1638" y="830"/>
                </a:cubicBezTo>
                <a:cubicBezTo>
                  <a:pt x="1638" y="830"/>
                  <a:pt x="1638" y="831"/>
                  <a:pt x="1638" y="830"/>
                </a:cubicBezTo>
                <a:cubicBezTo>
                  <a:pt x="1638" y="830"/>
                  <a:pt x="1639" y="830"/>
                  <a:pt x="1639" y="829"/>
                </a:cubicBezTo>
                <a:cubicBezTo>
                  <a:pt x="1639" y="828"/>
                  <a:pt x="1639" y="828"/>
                  <a:pt x="1640" y="828"/>
                </a:cubicBezTo>
                <a:cubicBezTo>
                  <a:pt x="1640" y="827"/>
                  <a:pt x="1641" y="824"/>
                  <a:pt x="1642" y="825"/>
                </a:cubicBezTo>
                <a:cubicBezTo>
                  <a:pt x="1642" y="824"/>
                  <a:pt x="1641" y="822"/>
                  <a:pt x="1642" y="822"/>
                </a:cubicBezTo>
                <a:cubicBezTo>
                  <a:pt x="1643" y="821"/>
                  <a:pt x="1643" y="820"/>
                  <a:pt x="1643" y="819"/>
                </a:cubicBezTo>
                <a:cubicBezTo>
                  <a:pt x="1642" y="819"/>
                  <a:pt x="1641" y="819"/>
                  <a:pt x="1640" y="820"/>
                </a:cubicBezTo>
                <a:cubicBezTo>
                  <a:pt x="1640" y="819"/>
                  <a:pt x="1640" y="820"/>
                  <a:pt x="1640" y="820"/>
                </a:cubicBezTo>
                <a:close/>
                <a:moveTo>
                  <a:pt x="1516" y="815"/>
                </a:moveTo>
                <a:cubicBezTo>
                  <a:pt x="1515" y="816"/>
                  <a:pt x="1515" y="816"/>
                  <a:pt x="1515" y="817"/>
                </a:cubicBezTo>
                <a:cubicBezTo>
                  <a:pt x="1514" y="817"/>
                  <a:pt x="1514" y="817"/>
                  <a:pt x="1513" y="817"/>
                </a:cubicBezTo>
                <a:cubicBezTo>
                  <a:pt x="1512" y="818"/>
                  <a:pt x="1511" y="818"/>
                  <a:pt x="1509" y="818"/>
                </a:cubicBezTo>
                <a:cubicBezTo>
                  <a:pt x="1509" y="818"/>
                  <a:pt x="1509" y="818"/>
                  <a:pt x="1508" y="818"/>
                </a:cubicBezTo>
                <a:cubicBezTo>
                  <a:pt x="1508" y="818"/>
                  <a:pt x="1508" y="818"/>
                  <a:pt x="1508" y="818"/>
                </a:cubicBezTo>
                <a:cubicBezTo>
                  <a:pt x="1508" y="817"/>
                  <a:pt x="1508" y="818"/>
                  <a:pt x="1507" y="818"/>
                </a:cubicBezTo>
                <a:cubicBezTo>
                  <a:pt x="1507" y="818"/>
                  <a:pt x="1507" y="817"/>
                  <a:pt x="1507" y="817"/>
                </a:cubicBezTo>
                <a:cubicBezTo>
                  <a:pt x="1506" y="817"/>
                  <a:pt x="1506" y="817"/>
                  <a:pt x="1506" y="817"/>
                </a:cubicBezTo>
                <a:cubicBezTo>
                  <a:pt x="1505" y="816"/>
                  <a:pt x="1505" y="816"/>
                  <a:pt x="1504" y="816"/>
                </a:cubicBezTo>
                <a:cubicBezTo>
                  <a:pt x="1504" y="816"/>
                  <a:pt x="1504" y="816"/>
                  <a:pt x="1503" y="816"/>
                </a:cubicBezTo>
                <a:cubicBezTo>
                  <a:pt x="1503" y="816"/>
                  <a:pt x="1504" y="815"/>
                  <a:pt x="1503" y="815"/>
                </a:cubicBezTo>
                <a:cubicBezTo>
                  <a:pt x="1502" y="815"/>
                  <a:pt x="1502" y="816"/>
                  <a:pt x="1502" y="816"/>
                </a:cubicBezTo>
                <a:cubicBezTo>
                  <a:pt x="1501" y="816"/>
                  <a:pt x="1501" y="815"/>
                  <a:pt x="1500" y="815"/>
                </a:cubicBezTo>
                <a:cubicBezTo>
                  <a:pt x="1499" y="815"/>
                  <a:pt x="1499" y="815"/>
                  <a:pt x="1499" y="816"/>
                </a:cubicBezTo>
                <a:cubicBezTo>
                  <a:pt x="1499" y="817"/>
                  <a:pt x="1499" y="818"/>
                  <a:pt x="1500" y="819"/>
                </a:cubicBezTo>
                <a:cubicBezTo>
                  <a:pt x="1500" y="819"/>
                  <a:pt x="1501" y="820"/>
                  <a:pt x="1501" y="820"/>
                </a:cubicBezTo>
                <a:cubicBezTo>
                  <a:pt x="1501" y="821"/>
                  <a:pt x="1501" y="820"/>
                  <a:pt x="1501" y="821"/>
                </a:cubicBezTo>
                <a:cubicBezTo>
                  <a:pt x="1501" y="822"/>
                  <a:pt x="1503" y="822"/>
                  <a:pt x="1503" y="823"/>
                </a:cubicBezTo>
                <a:cubicBezTo>
                  <a:pt x="1503" y="824"/>
                  <a:pt x="1503" y="824"/>
                  <a:pt x="1504" y="824"/>
                </a:cubicBezTo>
                <a:cubicBezTo>
                  <a:pt x="1504" y="824"/>
                  <a:pt x="1505" y="825"/>
                  <a:pt x="1505" y="825"/>
                </a:cubicBezTo>
                <a:cubicBezTo>
                  <a:pt x="1504" y="825"/>
                  <a:pt x="1503" y="825"/>
                  <a:pt x="1503" y="826"/>
                </a:cubicBezTo>
                <a:cubicBezTo>
                  <a:pt x="1503" y="826"/>
                  <a:pt x="1503" y="827"/>
                  <a:pt x="1503" y="827"/>
                </a:cubicBezTo>
                <a:cubicBezTo>
                  <a:pt x="1503" y="828"/>
                  <a:pt x="1504" y="828"/>
                  <a:pt x="1504" y="829"/>
                </a:cubicBezTo>
                <a:cubicBezTo>
                  <a:pt x="1504" y="830"/>
                  <a:pt x="1505" y="829"/>
                  <a:pt x="1505" y="830"/>
                </a:cubicBezTo>
                <a:cubicBezTo>
                  <a:pt x="1505" y="830"/>
                  <a:pt x="1505" y="830"/>
                  <a:pt x="1505" y="830"/>
                </a:cubicBezTo>
                <a:cubicBezTo>
                  <a:pt x="1506" y="831"/>
                  <a:pt x="1507" y="831"/>
                  <a:pt x="1507" y="832"/>
                </a:cubicBezTo>
                <a:cubicBezTo>
                  <a:pt x="1507" y="833"/>
                  <a:pt x="1507" y="832"/>
                  <a:pt x="1508" y="833"/>
                </a:cubicBezTo>
                <a:cubicBezTo>
                  <a:pt x="1508" y="833"/>
                  <a:pt x="1508" y="833"/>
                  <a:pt x="1509" y="833"/>
                </a:cubicBezTo>
                <a:cubicBezTo>
                  <a:pt x="1510" y="833"/>
                  <a:pt x="1509" y="833"/>
                  <a:pt x="1510" y="833"/>
                </a:cubicBezTo>
                <a:cubicBezTo>
                  <a:pt x="1511" y="833"/>
                  <a:pt x="1511" y="833"/>
                  <a:pt x="1511" y="832"/>
                </a:cubicBezTo>
                <a:cubicBezTo>
                  <a:pt x="1512" y="833"/>
                  <a:pt x="1512" y="833"/>
                  <a:pt x="1512" y="833"/>
                </a:cubicBezTo>
                <a:cubicBezTo>
                  <a:pt x="1513" y="832"/>
                  <a:pt x="1513" y="832"/>
                  <a:pt x="1513" y="831"/>
                </a:cubicBezTo>
                <a:cubicBezTo>
                  <a:pt x="1512" y="832"/>
                  <a:pt x="1512" y="832"/>
                  <a:pt x="1512" y="832"/>
                </a:cubicBezTo>
                <a:cubicBezTo>
                  <a:pt x="1511" y="832"/>
                  <a:pt x="1511" y="831"/>
                  <a:pt x="1511" y="830"/>
                </a:cubicBezTo>
                <a:cubicBezTo>
                  <a:pt x="1512" y="830"/>
                  <a:pt x="1513" y="829"/>
                  <a:pt x="1513" y="829"/>
                </a:cubicBezTo>
                <a:cubicBezTo>
                  <a:pt x="1514" y="829"/>
                  <a:pt x="1514" y="831"/>
                  <a:pt x="1515" y="831"/>
                </a:cubicBezTo>
                <a:cubicBezTo>
                  <a:pt x="1515" y="830"/>
                  <a:pt x="1515" y="831"/>
                  <a:pt x="1515" y="830"/>
                </a:cubicBezTo>
                <a:cubicBezTo>
                  <a:pt x="1515" y="829"/>
                  <a:pt x="1515" y="829"/>
                  <a:pt x="1515" y="829"/>
                </a:cubicBezTo>
                <a:cubicBezTo>
                  <a:pt x="1515" y="827"/>
                  <a:pt x="1515" y="827"/>
                  <a:pt x="1515" y="825"/>
                </a:cubicBezTo>
                <a:cubicBezTo>
                  <a:pt x="1515" y="824"/>
                  <a:pt x="1515" y="825"/>
                  <a:pt x="1516" y="824"/>
                </a:cubicBezTo>
                <a:cubicBezTo>
                  <a:pt x="1516" y="824"/>
                  <a:pt x="1516" y="823"/>
                  <a:pt x="1516" y="824"/>
                </a:cubicBezTo>
                <a:cubicBezTo>
                  <a:pt x="1517" y="824"/>
                  <a:pt x="1517" y="823"/>
                  <a:pt x="1517" y="822"/>
                </a:cubicBezTo>
                <a:cubicBezTo>
                  <a:pt x="1517" y="821"/>
                  <a:pt x="1517" y="820"/>
                  <a:pt x="1517" y="820"/>
                </a:cubicBezTo>
                <a:cubicBezTo>
                  <a:pt x="1517" y="819"/>
                  <a:pt x="1517" y="818"/>
                  <a:pt x="1516" y="817"/>
                </a:cubicBezTo>
                <a:cubicBezTo>
                  <a:pt x="1516" y="817"/>
                  <a:pt x="1516" y="816"/>
                  <a:pt x="1516" y="815"/>
                </a:cubicBezTo>
                <a:close/>
                <a:moveTo>
                  <a:pt x="1515" y="810"/>
                </a:moveTo>
                <a:cubicBezTo>
                  <a:pt x="1515" y="810"/>
                  <a:pt x="1514" y="811"/>
                  <a:pt x="1515" y="811"/>
                </a:cubicBezTo>
                <a:cubicBezTo>
                  <a:pt x="1516" y="812"/>
                  <a:pt x="1515" y="813"/>
                  <a:pt x="1516" y="813"/>
                </a:cubicBezTo>
                <a:cubicBezTo>
                  <a:pt x="1517" y="813"/>
                  <a:pt x="1517" y="812"/>
                  <a:pt x="1518" y="812"/>
                </a:cubicBezTo>
                <a:cubicBezTo>
                  <a:pt x="1517" y="812"/>
                  <a:pt x="1517" y="811"/>
                  <a:pt x="1517" y="811"/>
                </a:cubicBezTo>
                <a:cubicBezTo>
                  <a:pt x="1516" y="810"/>
                  <a:pt x="1516" y="810"/>
                  <a:pt x="1515" y="810"/>
                </a:cubicBezTo>
                <a:close/>
                <a:moveTo>
                  <a:pt x="1495" y="811"/>
                </a:moveTo>
                <a:cubicBezTo>
                  <a:pt x="1496" y="811"/>
                  <a:pt x="1496" y="809"/>
                  <a:pt x="1496" y="809"/>
                </a:cubicBezTo>
                <a:cubicBezTo>
                  <a:pt x="1495" y="808"/>
                  <a:pt x="1495" y="810"/>
                  <a:pt x="1495" y="811"/>
                </a:cubicBezTo>
                <a:close/>
                <a:moveTo>
                  <a:pt x="1650" y="790"/>
                </a:moveTo>
                <a:cubicBezTo>
                  <a:pt x="1650" y="790"/>
                  <a:pt x="1650" y="789"/>
                  <a:pt x="1650" y="789"/>
                </a:cubicBezTo>
                <a:cubicBezTo>
                  <a:pt x="1650" y="789"/>
                  <a:pt x="1650" y="789"/>
                  <a:pt x="1649" y="790"/>
                </a:cubicBezTo>
                <a:cubicBezTo>
                  <a:pt x="1650" y="789"/>
                  <a:pt x="1649" y="790"/>
                  <a:pt x="1650" y="790"/>
                </a:cubicBezTo>
                <a:close/>
                <a:moveTo>
                  <a:pt x="1467" y="783"/>
                </a:moveTo>
                <a:cubicBezTo>
                  <a:pt x="1467" y="783"/>
                  <a:pt x="1466" y="783"/>
                  <a:pt x="1465" y="783"/>
                </a:cubicBezTo>
                <a:cubicBezTo>
                  <a:pt x="1464" y="783"/>
                  <a:pt x="1465" y="784"/>
                  <a:pt x="1464" y="785"/>
                </a:cubicBezTo>
                <a:cubicBezTo>
                  <a:pt x="1466" y="785"/>
                  <a:pt x="1467" y="785"/>
                  <a:pt x="1469" y="785"/>
                </a:cubicBezTo>
                <a:cubicBezTo>
                  <a:pt x="1470" y="783"/>
                  <a:pt x="1467" y="784"/>
                  <a:pt x="1467" y="783"/>
                </a:cubicBezTo>
                <a:cubicBezTo>
                  <a:pt x="1467" y="783"/>
                  <a:pt x="1467" y="783"/>
                  <a:pt x="1467" y="783"/>
                </a:cubicBezTo>
                <a:close/>
                <a:moveTo>
                  <a:pt x="1662" y="799"/>
                </a:moveTo>
                <a:cubicBezTo>
                  <a:pt x="1660" y="799"/>
                  <a:pt x="1659" y="800"/>
                  <a:pt x="1657" y="800"/>
                </a:cubicBezTo>
                <a:cubicBezTo>
                  <a:pt x="1657" y="801"/>
                  <a:pt x="1657" y="801"/>
                  <a:pt x="1657" y="801"/>
                </a:cubicBezTo>
                <a:cubicBezTo>
                  <a:pt x="1657" y="800"/>
                  <a:pt x="1656" y="801"/>
                  <a:pt x="1656" y="801"/>
                </a:cubicBezTo>
                <a:cubicBezTo>
                  <a:pt x="1655" y="801"/>
                  <a:pt x="1656" y="800"/>
                  <a:pt x="1656" y="800"/>
                </a:cubicBezTo>
                <a:cubicBezTo>
                  <a:pt x="1656" y="800"/>
                  <a:pt x="1655" y="800"/>
                  <a:pt x="1655" y="800"/>
                </a:cubicBezTo>
                <a:cubicBezTo>
                  <a:pt x="1655" y="800"/>
                  <a:pt x="1655" y="800"/>
                  <a:pt x="1655" y="800"/>
                </a:cubicBezTo>
                <a:cubicBezTo>
                  <a:pt x="1654" y="800"/>
                  <a:pt x="1654" y="800"/>
                  <a:pt x="1653" y="800"/>
                </a:cubicBezTo>
                <a:cubicBezTo>
                  <a:pt x="1653" y="800"/>
                  <a:pt x="1652" y="799"/>
                  <a:pt x="1652" y="799"/>
                </a:cubicBezTo>
                <a:cubicBezTo>
                  <a:pt x="1651" y="798"/>
                  <a:pt x="1651" y="798"/>
                  <a:pt x="1651" y="797"/>
                </a:cubicBezTo>
                <a:cubicBezTo>
                  <a:pt x="1651" y="797"/>
                  <a:pt x="1652" y="796"/>
                  <a:pt x="1651" y="796"/>
                </a:cubicBezTo>
                <a:cubicBezTo>
                  <a:pt x="1651" y="796"/>
                  <a:pt x="1651" y="796"/>
                  <a:pt x="1651" y="795"/>
                </a:cubicBezTo>
                <a:cubicBezTo>
                  <a:pt x="1651" y="795"/>
                  <a:pt x="1651" y="794"/>
                  <a:pt x="1651" y="793"/>
                </a:cubicBezTo>
                <a:cubicBezTo>
                  <a:pt x="1651" y="793"/>
                  <a:pt x="1650" y="794"/>
                  <a:pt x="1650" y="794"/>
                </a:cubicBezTo>
                <a:cubicBezTo>
                  <a:pt x="1650" y="793"/>
                  <a:pt x="1650" y="793"/>
                  <a:pt x="1650" y="792"/>
                </a:cubicBezTo>
                <a:cubicBezTo>
                  <a:pt x="1649" y="792"/>
                  <a:pt x="1650" y="792"/>
                  <a:pt x="1650" y="791"/>
                </a:cubicBezTo>
                <a:cubicBezTo>
                  <a:pt x="1650" y="791"/>
                  <a:pt x="1649" y="791"/>
                  <a:pt x="1649" y="792"/>
                </a:cubicBezTo>
                <a:cubicBezTo>
                  <a:pt x="1649" y="792"/>
                  <a:pt x="1649" y="793"/>
                  <a:pt x="1649" y="793"/>
                </a:cubicBezTo>
                <a:cubicBezTo>
                  <a:pt x="1649" y="793"/>
                  <a:pt x="1648" y="793"/>
                  <a:pt x="1648" y="793"/>
                </a:cubicBezTo>
                <a:cubicBezTo>
                  <a:pt x="1648" y="794"/>
                  <a:pt x="1648" y="794"/>
                  <a:pt x="1648" y="794"/>
                </a:cubicBezTo>
                <a:cubicBezTo>
                  <a:pt x="1648" y="795"/>
                  <a:pt x="1649" y="795"/>
                  <a:pt x="1648" y="795"/>
                </a:cubicBezTo>
                <a:cubicBezTo>
                  <a:pt x="1648" y="795"/>
                  <a:pt x="1648" y="794"/>
                  <a:pt x="1647" y="794"/>
                </a:cubicBezTo>
                <a:cubicBezTo>
                  <a:pt x="1647" y="794"/>
                  <a:pt x="1646" y="794"/>
                  <a:pt x="1646" y="794"/>
                </a:cubicBezTo>
                <a:cubicBezTo>
                  <a:pt x="1646" y="794"/>
                  <a:pt x="1646" y="793"/>
                  <a:pt x="1646" y="792"/>
                </a:cubicBezTo>
                <a:cubicBezTo>
                  <a:pt x="1646" y="792"/>
                  <a:pt x="1646" y="791"/>
                  <a:pt x="1646" y="790"/>
                </a:cubicBezTo>
                <a:cubicBezTo>
                  <a:pt x="1646" y="790"/>
                  <a:pt x="1646" y="790"/>
                  <a:pt x="1646" y="790"/>
                </a:cubicBezTo>
                <a:cubicBezTo>
                  <a:pt x="1645" y="790"/>
                  <a:pt x="1645" y="789"/>
                  <a:pt x="1645" y="788"/>
                </a:cubicBezTo>
                <a:cubicBezTo>
                  <a:pt x="1645" y="788"/>
                  <a:pt x="1644" y="786"/>
                  <a:pt x="1645" y="786"/>
                </a:cubicBezTo>
                <a:cubicBezTo>
                  <a:pt x="1645" y="785"/>
                  <a:pt x="1645" y="784"/>
                  <a:pt x="1645" y="784"/>
                </a:cubicBezTo>
                <a:cubicBezTo>
                  <a:pt x="1644" y="784"/>
                  <a:pt x="1644" y="784"/>
                  <a:pt x="1643" y="784"/>
                </a:cubicBezTo>
                <a:cubicBezTo>
                  <a:pt x="1643" y="784"/>
                  <a:pt x="1643" y="783"/>
                  <a:pt x="1643" y="783"/>
                </a:cubicBezTo>
                <a:cubicBezTo>
                  <a:pt x="1643" y="782"/>
                  <a:pt x="1643" y="782"/>
                  <a:pt x="1642" y="782"/>
                </a:cubicBezTo>
                <a:cubicBezTo>
                  <a:pt x="1642" y="782"/>
                  <a:pt x="1642" y="782"/>
                  <a:pt x="1642" y="781"/>
                </a:cubicBezTo>
                <a:cubicBezTo>
                  <a:pt x="1641" y="781"/>
                  <a:pt x="1640" y="781"/>
                  <a:pt x="1640" y="781"/>
                </a:cubicBezTo>
                <a:cubicBezTo>
                  <a:pt x="1640" y="781"/>
                  <a:pt x="1640" y="780"/>
                  <a:pt x="1640" y="780"/>
                </a:cubicBezTo>
                <a:cubicBezTo>
                  <a:pt x="1640" y="780"/>
                  <a:pt x="1639" y="780"/>
                  <a:pt x="1639" y="780"/>
                </a:cubicBezTo>
                <a:cubicBezTo>
                  <a:pt x="1639" y="780"/>
                  <a:pt x="1639" y="781"/>
                  <a:pt x="1639" y="781"/>
                </a:cubicBezTo>
                <a:cubicBezTo>
                  <a:pt x="1639" y="781"/>
                  <a:pt x="1638" y="780"/>
                  <a:pt x="1638" y="780"/>
                </a:cubicBezTo>
                <a:cubicBezTo>
                  <a:pt x="1638" y="779"/>
                  <a:pt x="1637" y="779"/>
                  <a:pt x="1637" y="779"/>
                </a:cubicBezTo>
                <a:cubicBezTo>
                  <a:pt x="1637" y="779"/>
                  <a:pt x="1637" y="778"/>
                  <a:pt x="1636" y="778"/>
                </a:cubicBezTo>
                <a:cubicBezTo>
                  <a:pt x="1636" y="778"/>
                  <a:pt x="1636" y="777"/>
                  <a:pt x="1636" y="777"/>
                </a:cubicBezTo>
                <a:cubicBezTo>
                  <a:pt x="1636" y="777"/>
                  <a:pt x="1635" y="777"/>
                  <a:pt x="1635" y="778"/>
                </a:cubicBezTo>
                <a:cubicBezTo>
                  <a:pt x="1635" y="779"/>
                  <a:pt x="1636" y="780"/>
                  <a:pt x="1637" y="780"/>
                </a:cubicBezTo>
                <a:cubicBezTo>
                  <a:pt x="1637" y="780"/>
                  <a:pt x="1637" y="781"/>
                  <a:pt x="1637" y="781"/>
                </a:cubicBezTo>
                <a:cubicBezTo>
                  <a:pt x="1637" y="781"/>
                  <a:pt x="1638" y="781"/>
                  <a:pt x="1638" y="782"/>
                </a:cubicBezTo>
                <a:cubicBezTo>
                  <a:pt x="1638" y="782"/>
                  <a:pt x="1638" y="784"/>
                  <a:pt x="1638" y="784"/>
                </a:cubicBezTo>
                <a:cubicBezTo>
                  <a:pt x="1639" y="784"/>
                  <a:pt x="1639" y="785"/>
                  <a:pt x="1639" y="785"/>
                </a:cubicBezTo>
                <a:cubicBezTo>
                  <a:pt x="1640" y="785"/>
                  <a:pt x="1640" y="785"/>
                  <a:pt x="1640" y="786"/>
                </a:cubicBezTo>
                <a:cubicBezTo>
                  <a:pt x="1640" y="786"/>
                  <a:pt x="1640" y="787"/>
                  <a:pt x="1640" y="787"/>
                </a:cubicBezTo>
                <a:cubicBezTo>
                  <a:pt x="1641" y="787"/>
                  <a:pt x="1641" y="788"/>
                  <a:pt x="1642" y="789"/>
                </a:cubicBezTo>
                <a:cubicBezTo>
                  <a:pt x="1642" y="789"/>
                  <a:pt x="1642" y="789"/>
                  <a:pt x="1643" y="789"/>
                </a:cubicBezTo>
                <a:cubicBezTo>
                  <a:pt x="1644" y="790"/>
                  <a:pt x="1644" y="790"/>
                  <a:pt x="1644" y="791"/>
                </a:cubicBezTo>
                <a:cubicBezTo>
                  <a:pt x="1643" y="791"/>
                  <a:pt x="1643" y="791"/>
                  <a:pt x="1643" y="791"/>
                </a:cubicBezTo>
                <a:cubicBezTo>
                  <a:pt x="1643" y="792"/>
                  <a:pt x="1643" y="793"/>
                  <a:pt x="1643" y="793"/>
                </a:cubicBezTo>
                <a:cubicBezTo>
                  <a:pt x="1643" y="794"/>
                  <a:pt x="1644" y="794"/>
                  <a:pt x="1645" y="794"/>
                </a:cubicBezTo>
                <a:cubicBezTo>
                  <a:pt x="1645" y="795"/>
                  <a:pt x="1644" y="795"/>
                  <a:pt x="1644" y="796"/>
                </a:cubicBezTo>
                <a:cubicBezTo>
                  <a:pt x="1644" y="796"/>
                  <a:pt x="1645" y="797"/>
                  <a:pt x="1645" y="798"/>
                </a:cubicBezTo>
                <a:cubicBezTo>
                  <a:pt x="1645" y="798"/>
                  <a:pt x="1645" y="799"/>
                  <a:pt x="1645" y="800"/>
                </a:cubicBezTo>
                <a:cubicBezTo>
                  <a:pt x="1645" y="800"/>
                  <a:pt x="1645" y="800"/>
                  <a:pt x="1645" y="801"/>
                </a:cubicBezTo>
                <a:cubicBezTo>
                  <a:pt x="1645" y="801"/>
                  <a:pt x="1645" y="801"/>
                  <a:pt x="1645" y="802"/>
                </a:cubicBezTo>
                <a:cubicBezTo>
                  <a:pt x="1645" y="802"/>
                  <a:pt x="1644" y="802"/>
                  <a:pt x="1644" y="802"/>
                </a:cubicBezTo>
                <a:cubicBezTo>
                  <a:pt x="1644" y="803"/>
                  <a:pt x="1644" y="803"/>
                  <a:pt x="1644" y="804"/>
                </a:cubicBezTo>
                <a:cubicBezTo>
                  <a:pt x="1644" y="804"/>
                  <a:pt x="1643" y="804"/>
                  <a:pt x="1643" y="804"/>
                </a:cubicBezTo>
                <a:cubicBezTo>
                  <a:pt x="1643" y="804"/>
                  <a:pt x="1644" y="805"/>
                  <a:pt x="1643" y="805"/>
                </a:cubicBezTo>
                <a:cubicBezTo>
                  <a:pt x="1643" y="805"/>
                  <a:pt x="1643" y="805"/>
                  <a:pt x="1643" y="806"/>
                </a:cubicBezTo>
                <a:cubicBezTo>
                  <a:pt x="1643" y="806"/>
                  <a:pt x="1642" y="806"/>
                  <a:pt x="1641" y="806"/>
                </a:cubicBezTo>
                <a:cubicBezTo>
                  <a:pt x="1640" y="806"/>
                  <a:pt x="1639" y="807"/>
                  <a:pt x="1640" y="808"/>
                </a:cubicBezTo>
                <a:cubicBezTo>
                  <a:pt x="1641" y="810"/>
                  <a:pt x="1643" y="810"/>
                  <a:pt x="1644" y="810"/>
                </a:cubicBezTo>
                <a:cubicBezTo>
                  <a:pt x="1644" y="810"/>
                  <a:pt x="1644" y="811"/>
                  <a:pt x="1644" y="811"/>
                </a:cubicBezTo>
                <a:cubicBezTo>
                  <a:pt x="1644" y="811"/>
                  <a:pt x="1644" y="811"/>
                  <a:pt x="1645" y="811"/>
                </a:cubicBezTo>
                <a:cubicBezTo>
                  <a:pt x="1646" y="812"/>
                  <a:pt x="1646" y="812"/>
                  <a:pt x="1646" y="813"/>
                </a:cubicBezTo>
                <a:cubicBezTo>
                  <a:pt x="1647" y="814"/>
                  <a:pt x="1647" y="815"/>
                  <a:pt x="1647" y="815"/>
                </a:cubicBezTo>
                <a:cubicBezTo>
                  <a:pt x="1647" y="816"/>
                  <a:pt x="1646" y="816"/>
                  <a:pt x="1646" y="817"/>
                </a:cubicBezTo>
                <a:cubicBezTo>
                  <a:pt x="1646" y="818"/>
                  <a:pt x="1646" y="818"/>
                  <a:pt x="1645" y="819"/>
                </a:cubicBezTo>
                <a:cubicBezTo>
                  <a:pt x="1645" y="819"/>
                  <a:pt x="1645" y="820"/>
                  <a:pt x="1645" y="820"/>
                </a:cubicBezTo>
                <a:cubicBezTo>
                  <a:pt x="1646" y="820"/>
                  <a:pt x="1646" y="821"/>
                  <a:pt x="1646" y="821"/>
                </a:cubicBezTo>
                <a:cubicBezTo>
                  <a:pt x="1646" y="821"/>
                  <a:pt x="1647" y="821"/>
                  <a:pt x="1648" y="821"/>
                </a:cubicBezTo>
                <a:cubicBezTo>
                  <a:pt x="1648" y="821"/>
                  <a:pt x="1649" y="822"/>
                  <a:pt x="1649" y="822"/>
                </a:cubicBezTo>
                <a:cubicBezTo>
                  <a:pt x="1650" y="822"/>
                  <a:pt x="1650" y="821"/>
                  <a:pt x="1651" y="821"/>
                </a:cubicBezTo>
                <a:cubicBezTo>
                  <a:pt x="1651" y="821"/>
                  <a:pt x="1652" y="820"/>
                  <a:pt x="1652" y="820"/>
                </a:cubicBezTo>
                <a:cubicBezTo>
                  <a:pt x="1652" y="820"/>
                  <a:pt x="1652" y="819"/>
                  <a:pt x="1652" y="819"/>
                </a:cubicBezTo>
                <a:cubicBezTo>
                  <a:pt x="1652" y="819"/>
                  <a:pt x="1652" y="819"/>
                  <a:pt x="1652" y="819"/>
                </a:cubicBezTo>
                <a:cubicBezTo>
                  <a:pt x="1652" y="818"/>
                  <a:pt x="1652" y="818"/>
                  <a:pt x="1653" y="818"/>
                </a:cubicBezTo>
                <a:cubicBezTo>
                  <a:pt x="1653" y="817"/>
                  <a:pt x="1653" y="818"/>
                  <a:pt x="1653" y="817"/>
                </a:cubicBezTo>
                <a:cubicBezTo>
                  <a:pt x="1653" y="817"/>
                  <a:pt x="1653" y="816"/>
                  <a:pt x="1653" y="816"/>
                </a:cubicBezTo>
                <a:cubicBezTo>
                  <a:pt x="1653" y="816"/>
                  <a:pt x="1655" y="815"/>
                  <a:pt x="1655" y="814"/>
                </a:cubicBezTo>
                <a:cubicBezTo>
                  <a:pt x="1656" y="814"/>
                  <a:pt x="1656" y="814"/>
                  <a:pt x="1656" y="813"/>
                </a:cubicBezTo>
                <a:cubicBezTo>
                  <a:pt x="1656" y="812"/>
                  <a:pt x="1656" y="811"/>
                  <a:pt x="1657" y="811"/>
                </a:cubicBezTo>
                <a:cubicBezTo>
                  <a:pt x="1656" y="810"/>
                  <a:pt x="1655" y="810"/>
                  <a:pt x="1656" y="809"/>
                </a:cubicBezTo>
                <a:cubicBezTo>
                  <a:pt x="1657" y="808"/>
                  <a:pt x="1657" y="808"/>
                  <a:pt x="1658" y="808"/>
                </a:cubicBezTo>
                <a:cubicBezTo>
                  <a:pt x="1658" y="808"/>
                  <a:pt x="1659" y="807"/>
                  <a:pt x="1659" y="807"/>
                </a:cubicBezTo>
                <a:cubicBezTo>
                  <a:pt x="1659" y="807"/>
                  <a:pt x="1660" y="807"/>
                  <a:pt x="1660" y="808"/>
                </a:cubicBezTo>
                <a:cubicBezTo>
                  <a:pt x="1660" y="808"/>
                  <a:pt x="1660" y="808"/>
                  <a:pt x="1661" y="808"/>
                </a:cubicBezTo>
                <a:cubicBezTo>
                  <a:pt x="1661" y="807"/>
                  <a:pt x="1660" y="807"/>
                  <a:pt x="1660" y="806"/>
                </a:cubicBezTo>
                <a:cubicBezTo>
                  <a:pt x="1661" y="805"/>
                  <a:pt x="1661" y="805"/>
                  <a:pt x="1661" y="805"/>
                </a:cubicBezTo>
                <a:cubicBezTo>
                  <a:pt x="1661" y="804"/>
                  <a:pt x="1662" y="805"/>
                  <a:pt x="1662" y="804"/>
                </a:cubicBezTo>
                <a:cubicBezTo>
                  <a:pt x="1662" y="804"/>
                  <a:pt x="1662" y="804"/>
                  <a:pt x="1662" y="804"/>
                </a:cubicBezTo>
                <a:cubicBezTo>
                  <a:pt x="1662" y="803"/>
                  <a:pt x="1662" y="803"/>
                  <a:pt x="1662" y="803"/>
                </a:cubicBezTo>
                <a:cubicBezTo>
                  <a:pt x="1662" y="802"/>
                  <a:pt x="1662" y="803"/>
                  <a:pt x="1662" y="802"/>
                </a:cubicBezTo>
                <a:cubicBezTo>
                  <a:pt x="1662" y="802"/>
                  <a:pt x="1663" y="802"/>
                  <a:pt x="1663" y="801"/>
                </a:cubicBezTo>
                <a:cubicBezTo>
                  <a:pt x="1663" y="801"/>
                  <a:pt x="1663" y="801"/>
                  <a:pt x="1663" y="801"/>
                </a:cubicBezTo>
                <a:cubicBezTo>
                  <a:pt x="1664" y="800"/>
                  <a:pt x="1663" y="799"/>
                  <a:pt x="1662" y="799"/>
                </a:cubicBezTo>
                <a:cubicBezTo>
                  <a:pt x="1659" y="799"/>
                  <a:pt x="1662" y="799"/>
                  <a:pt x="1662" y="799"/>
                </a:cubicBezTo>
                <a:close/>
                <a:moveTo>
                  <a:pt x="566" y="763"/>
                </a:moveTo>
                <a:cubicBezTo>
                  <a:pt x="566" y="763"/>
                  <a:pt x="567" y="763"/>
                  <a:pt x="567" y="762"/>
                </a:cubicBezTo>
                <a:cubicBezTo>
                  <a:pt x="566" y="762"/>
                  <a:pt x="565" y="762"/>
                  <a:pt x="566" y="763"/>
                </a:cubicBezTo>
                <a:cubicBezTo>
                  <a:pt x="566" y="763"/>
                  <a:pt x="566" y="763"/>
                  <a:pt x="566" y="763"/>
                </a:cubicBezTo>
                <a:close/>
                <a:moveTo>
                  <a:pt x="568" y="762"/>
                </a:moveTo>
                <a:cubicBezTo>
                  <a:pt x="568" y="762"/>
                  <a:pt x="568" y="763"/>
                  <a:pt x="568" y="763"/>
                </a:cubicBezTo>
                <a:cubicBezTo>
                  <a:pt x="569" y="763"/>
                  <a:pt x="570" y="763"/>
                  <a:pt x="571" y="762"/>
                </a:cubicBezTo>
                <a:cubicBezTo>
                  <a:pt x="570" y="762"/>
                  <a:pt x="569" y="762"/>
                  <a:pt x="568" y="762"/>
                </a:cubicBezTo>
                <a:close/>
                <a:moveTo>
                  <a:pt x="570" y="760"/>
                </a:moveTo>
                <a:cubicBezTo>
                  <a:pt x="571" y="760"/>
                  <a:pt x="572" y="760"/>
                  <a:pt x="572" y="759"/>
                </a:cubicBezTo>
                <a:cubicBezTo>
                  <a:pt x="571" y="759"/>
                  <a:pt x="571" y="759"/>
                  <a:pt x="570" y="760"/>
                </a:cubicBezTo>
                <a:cubicBezTo>
                  <a:pt x="572" y="760"/>
                  <a:pt x="570" y="760"/>
                  <a:pt x="570" y="760"/>
                </a:cubicBezTo>
                <a:close/>
                <a:moveTo>
                  <a:pt x="1353" y="720"/>
                </a:moveTo>
                <a:cubicBezTo>
                  <a:pt x="1353" y="720"/>
                  <a:pt x="1353" y="720"/>
                  <a:pt x="1353" y="720"/>
                </a:cubicBezTo>
                <a:cubicBezTo>
                  <a:pt x="1353" y="720"/>
                  <a:pt x="1353" y="720"/>
                  <a:pt x="1353" y="720"/>
                </a:cubicBezTo>
                <a:close/>
                <a:moveTo>
                  <a:pt x="1613" y="703"/>
                </a:moveTo>
                <a:cubicBezTo>
                  <a:pt x="1613" y="702"/>
                  <a:pt x="1613" y="702"/>
                  <a:pt x="1612" y="702"/>
                </a:cubicBezTo>
                <a:cubicBezTo>
                  <a:pt x="1613" y="702"/>
                  <a:pt x="1613" y="702"/>
                  <a:pt x="1613" y="703"/>
                </a:cubicBezTo>
                <a:close/>
                <a:moveTo>
                  <a:pt x="1608" y="696"/>
                </a:moveTo>
                <a:cubicBezTo>
                  <a:pt x="1608" y="697"/>
                  <a:pt x="1608" y="698"/>
                  <a:pt x="1608" y="698"/>
                </a:cubicBezTo>
                <a:cubicBezTo>
                  <a:pt x="1608" y="699"/>
                  <a:pt x="1608" y="699"/>
                  <a:pt x="1609" y="699"/>
                </a:cubicBezTo>
                <a:cubicBezTo>
                  <a:pt x="1609" y="699"/>
                  <a:pt x="1609" y="699"/>
                  <a:pt x="1609" y="699"/>
                </a:cubicBezTo>
                <a:cubicBezTo>
                  <a:pt x="1609" y="698"/>
                  <a:pt x="1609" y="697"/>
                  <a:pt x="1608" y="696"/>
                </a:cubicBezTo>
                <a:cubicBezTo>
                  <a:pt x="1608" y="697"/>
                  <a:pt x="1608" y="696"/>
                  <a:pt x="1608" y="696"/>
                </a:cubicBezTo>
                <a:close/>
                <a:moveTo>
                  <a:pt x="1077" y="696"/>
                </a:moveTo>
                <a:cubicBezTo>
                  <a:pt x="1077" y="696"/>
                  <a:pt x="1077" y="697"/>
                  <a:pt x="1077" y="697"/>
                </a:cubicBezTo>
                <a:cubicBezTo>
                  <a:pt x="1077" y="697"/>
                  <a:pt x="1077" y="698"/>
                  <a:pt x="1078" y="698"/>
                </a:cubicBezTo>
                <a:cubicBezTo>
                  <a:pt x="1079" y="698"/>
                  <a:pt x="1079" y="698"/>
                  <a:pt x="1080" y="698"/>
                </a:cubicBezTo>
                <a:cubicBezTo>
                  <a:pt x="1080" y="697"/>
                  <a:pt x="1079" y="697"/>
                  <a:pt x="1079" y="696"/>
                </a:cubicBezTo>
                <a:cubicBezTo>
                  <a:pt x="1078" y="696"/>
                  <a:pt x="1078" y="696"/>
                  <a:pt x="1077" y="696"/>
                </a:cubicBezTo>
                <a:close/>
                <a:moveTo>
                  <a:pt x="1605" y="705"/>
                </a:moveTo>
                <a:cubicBezTo>
                  <a:pt x="1606" y="705"/>
                  <a:pt x="1606" y="706"/>
                  <a:pt x="1606" y="706"/>
                </a:cubicBezTo>
                <a:cubicBezTo>
                  <a:pt x="1607" y="706"/>
                  <a:pt x="1608" y="706"/>
                  <a:pt x="1608" y="706"/>
                </a:cubicBezTo>
                <a:cubicBezTo>
                  <a:pt x="1608" y="706"/>
                  <a:pt x="1609" y="706"/>
                  <a:pt x="1609" y="706"/>
                </a:cubicBezTo>
                <a:cubicBezTo>
                  <a:pt x="1609" y="705"/>
                  <a:pt x="1608" y="704"/>
                  <a:pt x="1607" y="704"/>
                </a:cubicBezTo>
                <a:cubicBezTo>
                  <a:pt x="1607" y="704"/>
                  <a:pt x="1607" y="703"/>
                  <a:pt x="1607" y="703"/>
                </a:cubicBezTo>
                <a:cubicBezTo>
                  <a:pt x="1607" y="703"/>
                  <a:pt x="1607" y="703"/>
                  <a:pt x="1606" y="703"/>
                </a:cubicBezTo>
                <a:cubicBezTo>
                  <a:pt x="1606" y="702"/>
                  <a:pt x="1606" y="702"/>
                  <a:pt x="1606" y="702"/>
                </a:cubicBezTo>
                <a:cubicBezTo>
                  <a:pt x="1605" y="701"/>
                  <a:pt x="1604" y="702"/>
                  <a:pt x="1603" y="701"/>
                </a:cubicBezTo>
                <a:cubicBezTo>
                  <a:pt x="1603" y="701"/>
                  <a:pt x="1603" y="700"/>
                  <a:pt x="1602" y="700"/>
                </a:cubicBezTo>
                <a:cubicBezTo>
                  <a:pt x="1602" y="699"/>
                  <a:pt x="1602" y="700"/>
                  <a:pt x="1602" y="699"/>
                </a:cubicBezTo>
                <a:cubicBezTo>
                  <a:pt x="1601" y="698"/>
                  <a:pt x="1601" y="699"/>
                  <a:pt x="1600" y="698"/>
                </a:cubicBezTo>
                <a:cubicBezTo>
                  <a:pt x="1600" y="698"/>
                  <a:pt x="1600" y="697"/>
                  <a:pt x="1600" y="697"/>
                </a:cubicBezTo>
                <a:cubicBezTo>
                  <a:pt x="1599" y="697"/>
                  <a:pt x="1599" y="697"/>
                  <a:pt x="1598" y="696"/>
                </a:cubicBezTo>
                <a:cubicBezTo>
                  <a:pt x="1598" y="696"/>
                  <a:pt x="1598" y="695"/>
                  <a:pt x="1598" y="694"/>
                </a:cubicBezTo>
                <a:cubicBezTo>
                  <a:pt x="1598" y="693"/>
                  <a:pt x="1598" y="693"/>
                  <a:pt x="1596" y="693"/>
                </a:cubicBezTo>
                <a:cubicBezTo>
                  <a:pt x="1595" y="693"/>
                  <a:pt x="1595" y="693"/>
                  <a:pt x="1595" y="693"/>
                </a:cubicBezTo>
                <a:cubicBezTo>
                  <a:pt x="1595" y="694"/>
                  <a:pt x="1595" y="694"/>
                  <a:pt x="1595" y="695"/>
                </a:cubicBezTo>
                <a:cubicBezTo>
                  <a:pt x="1596" y="695"/>
                  <a:pt x="1596" y="695"/>
                  <a:pt x="1596" y="696"/>
                </a:cubicBezTo>
                <a:cubicBezTo>
                  <a:pt x="1597" y="698"/>
                  <a:pt x="1596" y="696"/>
                  <a:pt x="1597" y="697"/>
                </a:cubicBezTo>
                <a:cubicBezTo>
                  <a:pt x="1597" y="697"/>
                  <a:pt x="1596" y="697"/>
                  <a:pt x="1597" y="697"/>
                </a:cubicBezTo>
                <a:cubicBezTo>
                  <a:pt x="1597" y="698"/>
                  <a:pt x="1598" y="698"/>
                  <a:pt x="1598" y="698"/>
                </a:cubicBezTo>
                <a:cubicBezTo>
                  <a:pt x="1598" y="698"/>
                  <a:pt x="1598" y="699"/>
                  <a:pt x="1598" y="700"/>
                </a:cubicBezTo>
                <a:cubicBezTo>
                  <a:pt x="1599" y="700"/>
                  <a:pt x="1599" y="701"/>
                  <a:pt x="1600" y="701"/>
                </a:cubicBezTo>
                <a:cubicBezTo>
                  <a:pt x="1601" y="701"/>
                  <a:pt x="1601" y="702"/>
                  <a:pt x="1601" y="703"/>
                </a:cubicBezTo>
                <a:cubicBezTo>
                  <a:pt x="1602" y="704"/>
                  <a:pt x="1602" y="704"/>
                  <a:pt x="1603" y="704"/>
                </a:cubicBezTo>
                <a:cubicBezTo>
                  <a:pt x="1604" y="704"/>
                  <a:pt x="1604" y="705"/>
                  <a:pt x="1605" y="705"/>
                </a:cubicBezTo>
                <a:close/>
                <a:moveTo>
                  <a:pt x="1088" y="691"/>
                </a:moveTo>
                <a:cubicBezTo>
                  <a:pt x="1087" y="691"/>
                  <a:pt x="1087" y="691"/>
                  <a:pt x="1087" y="692"/>
                </a:cubicBezTo>
                <a:cubicBezTo>
                  <a:pt x="1087" y="693"/>
                  <a:pt x="1087" y="693"/>
                  <a:pt x="1087" y="693"/>
                </a:cubicBezTo>
                <a:cubicBezTo>
                  <a:pt x="1088" y="693"/>
                  <a:pt x="1088" y="693"/>
                  <a:pt x="1088" y="694"/>
                </a:cubicBezTo>
                <a:cubicBezTo>
                  <a:pt x="1089" y="694"/>
                  <a:pt x="1089" y="694"/>
                  <a:pt x="1090" y="693"/>
                </a:cubicBezTo>
                <a:cubicBezTo>
                  <a:pt x="1090" y="692"/>
                  <a:pt x="1090" y="691"/>
                  <a:pt x="1089" y="689"/>
                </a:cubicBezTo>
                <a:cubicBezTo>
                  <a:pt x="1089" y="690"/>
                  <a:pt x="1088" y="690"/>
                  <a:pt x="1088" y="691"/>
                </a:cubicBezTo>
                <a:close/>
                <a:moveTo>
                  <a:pt x="1659" y="680"/>
                </a:moveTo>
                <a:cubicBezTo>
                  <a:pt x="1659" y="681"/>
                  <a:pt x="1658" y="682"/>
                  <a:pt x="1659" y="683"/>
                </a:cubicBezTo>
                <a:cubicBezTo>
                  <a:pt x="1660" y="683"/>
                  <a:pt x="1661" y="682"/>
                  <a:pt x="1661" y="683"/>
                </a:cubicBezTo>
                <a:cubicBezTo>
                  <a:pt x="1663" y="683"/>
                  <a:pt x="1665" y="683"/>
                  <a:pt x="1664" y="681"/>
                </a:cubicBezTo>
                <a:cubicBezTo>
                  <a:pt x="1664" y="680"/>
                  <a:pt x="1664" y="680"/>
                  <a:pt x="1663" y="679"/>
                </a:cubicBezTo>
                <a:cubicBezTo>
                  <a:pt x="1662" y="680"/>
                  <a:pt x="1661" y="680"/>
                  <a:pt x="1659" y="680"/>
                </a:cubicBezTo>
                <a:cubicBezTo>
                  <a:pt x="1659" y="681"/>
                  <a:pt x="1659" y="680"/>
                  <a:pt x="1659" y="680"/>
                </a:cubicBezTo>
                <a:close/>
                <a:moveTo>
                  <a:pt x="1615" y="675"/>
                </a:moveTo>
                <a:cubicBezTo>
                  <a:pt x="1615" y="675"/>
                  <a:pt x="1614" y="675"/>
                  <a:pt x="1614" y="675"/>
                </a:cubicBezTo>
                <a:cubicBezTo>
                  <a:pt x="1614" y="676"/>
                  <a:pt x="1615" y="678"/>
                  <a:pt x="1615" y="679"/>
                </a:cubicBezTo>
                <a:cubicBezTo>
                  <a:pt x="1616" y="679"/>
                  <a:pt x="1616" y="679"/>
                  <a:pt x="1617" y="679"/>
                </a:cubicBezTo>
                <a:cubicBezTo>
                  <a:pt x="1617" y="678"/>
                  <a:pt x="1616" y="678"/>
                  <a:pt x="1616" y="677"/>
                </a:cubicBezTo>
                <a:cubicBezTo>
                  <a:pt x="1616" y="677"/>
                  <a:pt x="1616" y="677"/>
                  <a:pt x="1616" y="677"/>
                </a:cubicBezTo>
                <a:cubicBezTo>
                  <a:pt x="1616" y="677"/>
                  <a:pt x="1615" y="677"/>
                  <a:pt x="1615" y="677"/>
                </a:cubicBezTo>
                <a:cubicBezTo>
                  <a:pt x="1615" y="676"/>
                  <a:pt x="1615" y="676"/>
                  <a:pt x="1615" y="675"/>
                </a:cubicBezTo>
                <a:close/>
                <a:moveTo>
                  <a:pt x="1053" y="675"/>
                </a:moveTo>
                <a:cubicBezTo>
                  <a:pt x="1054" y="675"/>
                  <a:pt x="1054" y="672"/>
                  <a:pt x="1053" y="675"/>
                </a:cubicBezTo>
                <a:close/>
                <a:moveTo>
                  <a:pt x="1664" y="676"/>
                </a:moveTo>
                <a:cubicBezTo>
                  <a:pt x="1665" y="676"/>
                  <a:pt x="1666" y="675"/>
                  <a:pt x="1667" y="675"/>
                </a:cubicBezTo>
                <a:cubicBezTo>
                  <a:pt x="1667" y="675"/>
                  <a:pt x="1669" y="675"/>
                  <a:pt x="1669" y="674"/>
                </a:cubicBezTo>
                <a:cubicBezTo>
                  <a:pt x="1669" y="674"/>
                  <a:pt x="1669" y="673"/>
                  <a:pt x="1669" y="673"/>
                </a:cubicBezTo>
                <a:cubicBezTo>
                  <a:pt x="1670" y="673"/>
                  <a:pt x="1670" y="672"/>
                  <a:pt x="1670" y="671"/>
                </a:cubicBezTo>
                <a:cubicBezTo>
                  <a:pt x="1668" y="672"/>
                  <a:pt x="1666" y="674"/>
                  <a:pt x="1663" y="675"/>
                </a:cubicBezTo>
                <a:cubicBezTo>
                  <a:pt x="1664" y="675"/>
                  <a:pt x="1664" y="675"/>
                  <a:pt x="1664" y="676"/>
                </a:cubicBezTo>
                <a:cubicBezTo>
                  <a:pt x="1666" y="675"/>
                  <a:pt x="1664" y="676"/>
                  <a:pt x="1664" y="676"/>
                </a:cubicBezTo>
                <a:close/>
                <a:moveTo>
                  <a:pt x="1477" y="674"/>
                </a:moveTo>
                <a:cubicBezTo>
                  <a:pt x="1477" y="673"/>
                  <a:pt x="1478" y="672"/>
                  <a:pt x="1478" y="672"/>
                </a:cubicBezTo>
                <a:cubicBezTo>
                  <a:pt x="1478" y="671"/>
                  <a:pt x="1477" y="671"/>
                  <a:pt x="1477" y="671"/>
                </a:cubicBezTo>
                <a:cubicBezTo>
                  <a:pt x="1476" y="673"/>
                  <a:pt x="1476" y="673"/>
                  <a:pt x="1477" y="674"/>
                </a:cubicBezTo>
                <a:cubicBezTo>
                  <a:pt x="1477" y="673"/>
                  <a:pt x="1477" y="674"/>
                  <a:pt x="1477" y="674"/>
                </a:cubicBezTo>
                <a:close/>
                <a:moveTo>
                  <a:pt x="1614" y="670"/>
                </a:moveTo>
                <a:cubicBezTo>
                  <a:pt x="1612" y="671"/>
                  <a:pt x="1613" y="668"/>
                  <a:pt x="1612" y="668"/>
                </a:cubicBezTo>
                <a:cubicBezTo>
                  <a:pt x="1611" y="668"/>
                  <a:pt x="1612" y="671"/>
                  <a:pt x="1612" y="671"/>
                </a:cubicBezTo>
                <a:cubicBezTo>
                  <a:pt x="1612" y="671"/>
                  <a:pt x="1612" y="673"/>
                  <a:pt x="1612" y="674"/>
                </a:cubicBezTo>
                <a:cubicBezTo>
                  <a:pt x="1614" y="673"/>
                  <a:pt x="1614" y="674"/>
                  <a:pt x="1615" y="673"/>
                </a:cubicBezTo>
                <a:cubicBezTo>
                  <a:pt x="1615" y="673"/>
                  <a:pt x="1615" y="672"/>
                  <a:pt x="1615" y="672"/>
                </a:cubicBezTo>
                <a:cubicBezTo>
                  <a:pt x="1615" y="671"/>
                  <a:pt x="1615" y="671"/>
                  <a:pt x="1614" y="671"/>
                </a:cubicBezTo>
                <a:cubicBezTo>
                  <a:pt x="1615" y="670"/>
                  <a:pt x="1615" y="670"/>
                  <a:pt x="1615" y="669"/>
                </a:cubicBezTo>
                <a:cubicBezTo>
                  <a:pt x="1614" y="669"/>
                  <a:pt x="1614" y="669"/>
                  <a:pt x="1614" y="670"/>
                </a:cubicBezTo>
                <a:close/>
                <a:moveTo>
                  <a:pt x="1465" y="659"/>
                </a:moveTo>
                <a:cubicBezTo>
                  <a:pt x="1465" y="659"/>
                  <a:pt x="1465" y="659"/>
                  <a:pt x="1465" y="658"/>
                </a:cubicBezTo>
                <a:cubicBezTo>
                  <a:pt x="1465" y="657"/>
                  <a:pt x="1465" y="657"/>
                  <a:pt x="1464" y="657"/>
                </a:cubicBezTo>
                <a:cubicBezTo>
                  <a:pt x="1464" y="656"/>
                  <a:pt x="1463" y="657"/>
                  <a:pt x="1463" y="657"/>
                </a:cubicBezTo>
                <a:cubicBezTo>
                  <a:pt x="1462" y="658"/>
                  <a:pt x="1462" y="658"/>
                  <a:pt x="1462" y="659"/>
                </a:cubicBezTo>
                <a:cubicBezTo>
                  <a:pt x="1463" y="659"/>
                  <a:pt x="1463" y="659"/>
                  <a:pt x="1464" y="659"/>
                </a:cubicBezTo>
                <a:cubicBezTo>
                  <a:pt x="1464" y="660"/>
                  <a:pt x="1465" y="659"/>
                  <a:pt x="1465" y="659"/>
                </a:cubicBezTo>
                <a:cubicBezTo>
                  <a:pt x="1464" y="658"/>
                  <a:pt x="1465" y="659"/>
                  <a:pt x="1465" y="659"/>
                </a:cubicBezTo>
                <a:close/>
                <a:moveTo>
                  <a:pt x="1055" y="660"/>
                </a:moveTo>
                <a:cubicBezTo>
                  <a:pt x="1055" y="660"/>
                  <a:pt x="1055" y="660"/>
                  <a:pt x="1054" y="659"/>
                </a:cubicBezTo>
                <a:cubicBezTo>
                  <a:pt x="1054" y="659"/>
                  <a:pt x="1055" y="659"/>
                  <a:pt x="1054" y="659"/>
                </a:cubicBezTo>
                <a:cubicBezTo>
                  <a:pt x="1054" y="658"/>
                  <a:pt x="1054" y="657"/>
                  <a:pt x="1054" y="656"/>
                </a:cubicBezTo>
                <a:cubicBezTo>
                  <a:pt x="1053" y="656"/>
                  <a:pt x="1054" y="653"/>
                  <a:pt x="1054" y="653"/>
                </a:cubicBezTo>
                <a:cubicBezTo>
                  <a:pt x="1053" y="653"/>
                  <a:pt x="1053" y="652"/>
                  <a:pt x="1053" y="652"/>
                </a:cubicBezTo>
                <a:cubicBezTo>
                  <a:pt x="1053" y="651"/>
                  <a:pt x="1053" y="650"/>
                  <a:pt x="1052" y="650"/>
                </a:cubicBezTo>
                <a:cubicBezTo>
                  <a:pt x="1051" y="650"/>
                  <a:pt x="1051" y="650"/>
                  <a:pt x="1051" y="649"/>
                </a:cubicBezTo>
                <a:cubicBezTo>
                  <a:pt x="1049" y="648"/>
                  <a:pt x="1049" y="649"/>
                  <a:pt x="1050" y="647"/>
                </a:cubicBezTo>
                <a:cubicBezTo>
                  <a:pt x="1049" y="647"/>
                  <a:pt x="1049" y="647"/>
                  <a:pt x="1049" y="647"/>
                </a:cubicBezTo>
                <a:cubicBezTo>
                  <a:pt x="1048" y="647"/>
                  <a:pt x="1048" y="647"/>
                  <a:pt x="1048" y="648"/>
                </a:cubicBezTo>
                <a:cubicBezTo>
                  <a:pt x="1048" y="648"/>
                  <a:pt x="1048" y="649"/>
                  <a:pt x="1048" y="649"/>
                </a:cubicBezTo>
                <a:cubicBezTo>
                  <a:pt x="1047" y="649"/>
                  <a:pt x="1047" y="650"/>
                  <a:pt x="1047" y="651"/>
                </a:cubicBezTo>
                <a:cubicBezTo>
                  <a:pt x="1047" y="651"/>
                  <a:pt x="1047" y="651"/>
                  <a:pt x="1047" y="651"/>
                </a:cubicBezTo>
                <a:cubicBezTo>
                  <a:pt x="1047" y="652"/>
                  <a:pt x="1047" y="653"/>
                  <a:pt x="1047" y="654"/>
                </a:cubicBezTo>
                <a:cubicBezTo>
                  <a:pt x="1047" y="654"/>
                  <a:pt x="1047" y="654"/>
                  <a:pt x="1047" y="654"/>
                </a:cubicBezTo>
                <a:cubicBezTo>
                  <a:pt x="1047" y="655"/>
                  <a:pt x="1047" y="654"/>
                  <a:pt x="1047" y="655"/>
                </a:cubicBezTo>
                <a:cubicBezTo>
                  <a:pt x="1047" y="655"/>
                  <a:pt x="1047" y="655"/>
                  <a:pt x="1047" y="655"/>
                </a:cubicBezTo>
                <a:cubicBezTo>
                  <a:pt x="1046" y="656"/>
                  <a:pt x="1046" y="656"/>
                  <a:pt x="1046" y="656"/>
                </a:cubicBezTo>
                <a:cubicBezTo>
                  <a:pt x="1045" y="656"/>
                  <a:pt x="1045" y="657"/>
                  <a:pt x="1044" y="657"/>
                </a:cubicBezTo>
                <a:cubicBezTo>
                  <a:pt x="1044" y="656"/>
                  <a:pt x="1044" y="656"/>
                  <a:pt x="1043" y="656"/>
                </a:cubicBezTo>
                <a:cubicBezTo>
                  <a:pt x="1043" y="656"/>
                  <a:pt x="1043" y="657"/>
                  <a:pt x="1043" y="657"/>
                </a:cubicBezTo>
                <a:cubicBezTo>
                  <a:pt x="1044" y="657"/>
                  <a:pt x="1044" y="659"/>
                  <a:pt x="1043" y="659"/>
                </a:cubicBezTo>
                <a:cubicBezTo>
                  <a:pt x="1042" y="659"/>
                  <a:pt x="1043" y="660"/>
                  <a:pt x="1043" y="661"/>
                </a:cubicBezTo>
                <a:cubicBezTo>
                  <a:pt x="1043" y="661"/>
                  <a:pt x="1042" y="660"/>
                  <a:pt x="1042" y="661"/>
                </a:cubicBezTo>
                <a:cubicBezTo>
                  <a:pt x="1042" y="662"/>
                  <a:pt x="1042" y="662"/>
                  <a:pt x="1041" y="662"/>
                </a:cubicBezTo>
                <a:cubicBezTo>
                  <a:pt x="1041" y="662"/>
                  <a:pt x="1041" y="662"/>
                  <a:pt x="1040" y="661"/>
                </a:cubicBezTo>
                <a:cubicBezTo>
                  <a:pt x="1040" y="662"/>
                  <a:pt x="1039" y="662"/>
                  <a:pt x="1039" y="662"/>
                </a:cubicBezTo>
                <a:cubicBezTo>
                  <a:pt x="1039" y="663"/>
                  <a:pt x="1039" y="664"/>
                  <a:pt x="1039" y="664"/>
                </a:cubicBezTo>
                <a:cubicBezTo>
                  <a:pt x="1039" y="665"/>
                  <a:pt x="1039" y="665"/>
                  <a:pt x="1039" y="666"/>
                </a:cubicBezTo>
                <a:cubicBezTo>
                  <a:pt x="1039" y="666"/>
                  <a:pt x="1038" y="665"/>
                  <a:pt x="1039" y="665"/>
                </a:cubicBezTo>
                <a:cubicBezTo>
                  <a:pt x="1037" y="665"/>
                  <a:pt x="1036" y="666"/>
                  <a:pt x="1035" y="666"/>
                </a:cubicBezTo>
                <a:cubicBezTo>
                  <a:pt x="1035" y="667"/>
                  <a:pt x="1034" y="667"/>
                  <a:pt x="1034" y="667"/>
                </a:cubicBezTo>
                <a:cubicBezTo>
                  <a:pt x="1032" y="666"/>
                  <a:pt x="1032" y="666"/>
                  <a:pt x="1032" y="668"/>
                </a:cubicBezTo>
                <a:cubicBezTo>
                  <a:pt x="1030" y="667"/>
                  <a:pt x="1030" y="668"/>
                  <a:pt x="1029" y="669"/>
                </a:cubicBezTo>
                <a:cubicBezTo>
                  <a:pt x="1028" y="669"/>
                  <a:pt x="1027" y="670"/>
                  <a:pt x="1027" y="670"/>
                </a:cubicBezTo>
                <a:cubicBezTo>
                  <a:pt x="1026" y="671"/>
                  <a:pt x="1026" y="671"/>
                  <a:pt x="1025" y="671"/>
                </a:cubicBezTo>
                <a:cubicBezTo>
                  <a:pt x="1025" y="672"/>
                  <a:pt x="1025" y="673"/>
                  <a:pt x="1024" y="674"/>
                </a:cubicBezTo>
                <a:cubicBezTo>
                  <a:pt x="1024" y="674"/>
                  <a:pt x="1024" y="675"/>
                  <a:pt x="1023" y="675"/>
                </a:cubicBezTo>
                <a:cubicBezTo>
                  <a:pt x="1023" y="675"/>
                  <a:pt x="1023" y="677"/>
                  <a:pt x="1023" y="677"/>
                </a:cubicBezTo>
                <a:cubicBezTo>
                  <a:pt x="1024" y="678"/>
                  <a:pt x="1024" y="678"/>
                  <a:pt x="1024" y="679"/>
                </a:cubicBezTo>
                <a:cubicBezTo>
                  <a:pt x="1025" y="679"/>
                  <a:pt x="1025" y="682"/>
                  <a:pt x="1025" y="683"/>
                </a:cubicBezTo>
                <a:cubicBezTo>
                  <a:pt x="1025" y="684"/>
                  <a:pt x="1025" y="683"/>
                  <a:pt x="1025" y="684"/>
                </a:cubicBezTo>
                <a:cubicBezTo>
                  <a:pt x="1025" y="684"/>
                  <a:pt x="1025" y="685"/>
                  <a:pt x="1025" y="685"/>
                </a:cubicBezTo>
                <a:cubicBezTo>
                  <a:pt x="1025" y="685"/>
                  <a:pt x="1026" y="685"/>
                  <a:pt x="1026" y="686"/>
                </a:cubicBezTo>
                <a:cubicBezTo>
                  <a:pt x="1026" y="687"/>
                  <a:pt x="1026" y="688"/>
                  <a:pt x="1026" y="689"/>
                </a:cubicBezTo>
                <a:cubicBezTo>
                  <a:pt x="1026" y="689"/>
                  <a:pt x="1026" y="690"/>
                  <a:pt x="1025" y="690"/>
                </a:cubicBezTo>
                <a:cubicBezTo>
                  <a:pt x="1025" y="690"/>
                  <a:pt x="1025" y="690"/>
                  <a:pt x="1025" y="690"/>
                </a:cubicBezTo>
                <a:cubicBezTo>
                  <a:pt x="1025" y="690"/>
                  <a:pt x="1025" y="691"/>
                  <a:pt x="1025" y="691"/>
                </a:cubicBezTo>
                <a:cubicBezTo>
                  <a:pt x="1025" y="692"/>
                  <a:pt x="1022" y="692"/>
                  <a:pt x="1022" y="694"/>
                </a:cubicBezTo>
                <a:cubicBezTo>
                  <a:pt x="1022" y="694"/>
                  <a:pt x="1022" y="695"/>
                  <a:pt x="1022" y="695"/>
                </a:cubicBezTo>
                <a:cubicBezTo>
                  <a:pt x="1022" y="696"/>
                  <a:pt x="1021" y="698"/>
                  <a:pt x="1020" y="697"/>
                </a:cubicBezTo>
                <a:cubicBezTo>
                  <a:pt x="1020" y="698"/>
                  <a:pt x="1020" y="699"/>
                  <a:pt x="1020" y="699"/>
                </a:cubicBezTo>
                <a:cubicBezTo>
                  <a:pt x="1020" y="700"/>
                  <a:pt x="1020" y="700"/>
                  <a:pt x="1020" y="700"/>
                </a:cubicBezTo>
                <a:cubicBezTo>
                  <a:pt x="1019" y="701"/>
                  <a:pt x="1020" y="701"/>
                  <a:pt x="1019" y="701"/>
                </a:cubicBezTo>
                <a:cubicBezTo>
                  <a:pt x="1019" y="702"/>
                  <a:pt x="1020" y="702"/>
                  <a:pt x="1020" y="703"/>
                </a:cubicBezTo>
                <a:cubicBezTo>
                  <a:pt x="1020" y="704"/>
                  <a:pt x="1019" y="705"/>
                  <a:pt x="1019" y="706"/>
                </a:cubicBezTo>
                <a:cubicBezTo>
                  <a:pt x="1020" y="706"/>
                  <a:pt x="1020" y="707"/>
                  <a:pt x="1020" y="707"/>
                </a:cubicBezTo>
                <a:cubicBezTo>
                  <a:pt x="1020" y="707"/>
                  <a:pt x="1020" y="707"/>
                  <a:pt x="1020" y="707"/>
                </a:cubicBezTo>
                <a:cubicBezTo>
                  <a:pt x="1020" y="708"/>
                  <a:pt x="1021" y="708"/>
                  <a:pt x="1021" y="709"/>
                </a:cubicBezTo>
                <a:cubicBezTo>
                  <a:pt x="1022" y="710"/>
                  <a:pt x="1022" y="710"/>
                  <a:pt x="1022" y="711"/>
                </a:cubicBezTo>
                <a:cubicBezTo>
                  <a:pt x="1022" y="711"/>
                  <a:pt x="1022" y="711"/>
                  <a:pt x="1022" y="712"/>
                </a:cubicBezTo>
                <a:cubicBezTo>
                  <a:pt x="1022" y="712"/>
                  <a:pt x="1022" y="712"/>
                  <a:pt x="1022" y="712"/>
                </a:cubicBezTo>
                <a:cubicBezTo>
                  <a:pt x="1022" y="713"/>
                  <a:pt x="1022" y="713"/>
                  <a:pt x="1022" y="714"/>
                </a:cubicBezTo>
                <a:cubicBezTo>
                  <a:pt x="1022" y="714"/>
                  <a:pt x="1023" y="714"/>
                  <a:pt x="1023" y="714"/>
                </a:cubicBezTo>
                <a:cubicBezTo>
                  <a:pt x="1023" y="715"/>
                  <a:pt x="1024" y="716"/>
                  <a:pt x="1024" y="717"/>
                </a:cubicBezTo>
                <a:cubicBezTo>
                  <a:pt x="1024" y="718"/>
                  <a:pt x="1025" y="718"/>
                  <a:pt x="1026" y="719"/>
                </a:cubicBezTo>
                <a:cubicBezTo>
                  <a:pt x="1026" y="719"/>
                  <a:pt x="1026" y="719"/>
                  <a:pt x="1026" y="719"/>
                </a:cubicBezTo>
                <a:cubicBezTo>
                  <a:pt x="1027" y="719"/>
                  <a:pt x="1027" y="720"/>
                  <a:pt x="1028" y="720"/>
                </a:cubicBezTo>
                <a:cubicBezTo>
                  <a:pt x="1028" y="720"/>
                  <a:pt x="1029" y="721"/>
                  <a:pt x="1030" y="721"/>
                </a:cubicBezTo>
                <a:cubicBezTo>
                  <a:pt x="1030" y="722"/>
                  <a:pt x="1031" y="722"/>
                  <a:pt x="1032" y="722"/>
                </a:cubicBezTo>
                <a:cubicBezTo>
                  <a:pt x="1032" y="722"/>
                  <a:pt x="1033" y="721"/>
                  <a:pt x="1033" y="721"/>
                </a:cubicBezTo>
                <a:cubicBezTo>
                  <a:pt x="1033" y="721"/>
                  <a:pt x="1034" y="720"/>
                  <a:pt x="1035" y="720"/>
                </a:cubicBezTo>
                <a:cubicBezTo>
                  <a:pt x="1035" y="720"/>
                  <a:pt x="1036" y="720"/>
                  <a:pt x="1036" y="720"/>
                </a:cubicBezTo>
                <a:cubicBezTo>
                  <a:pt x="1037" y="720"/>
                  <a:pt x="1037" y="719"/>
                  <a:pt x="1038" y="719"/>
                </a:cubicBezTo>
                <a:cubicBezTo>
                  <a:pt x="1038" y="718"/>
                  <a:pt x="1038" y="718"/>
                  <a:pt x="1038" y="717"/>
                </a:cubicBezTo>
                <a:cubicBezTo>
                  <a:pt x="1038" y="717"/>
                  <a:pt x="1039" y="717"/>
                  <a:pt x="1039" y="716"/>
                </a:cubicBezTo>
                <a:cubicBezTo>
                  <a:pt x="1039" y="716"/>
                  <a:pt x="1039" y="715"/>
                  <a:pt x="1039" y="715"/>
                </a:cubicBezTo>
                <a:cubicBezTo>
                  <a:pt x="1040" y="715"/>
                  <a:pt x="1040" y="713"/>
                  <a:pt x="1040" y="713"/>
                </a:cubicBezTo>
                <a:cubicBezTo>
                  <a:pt x="1040" y="712"/>
                  <a:pt x="1040" y="713"/>
                  <a:pt x="1040" y="712"/>
                </a:cubicBezTo>
                <a:cubicBezTo>
                  <a:pt x="1041" y="712"/>
                  <a:pt x="1041" y="709"/>
                  <a:pt x="1041" y="709"/>
                </a:cubicBezTo>
                <a:cubicBezTo>
                  <a:pt x="1041" y="709"/>
                  <a:pt x="1041" y="708"/>
                  <a:pt x="1041" y="708"/>
                </a:cubicBezTo>
                <a:cubicBezTo>
                  <a:pt x="1041" y="707"/>
                  <a:pt x="1042" y="707"/>
                  <a:pt x="1042" y="707"/>
                </a:cubicBezTo>
                <a:cubicBezTo>
                  <a:pt x="1042" y="707"/>
                  <a:pt x="1042" y="706"/>
                  <a:pt x="1042" y="706"/>
                </a:cubicBezTo>
                <a:cubicBezTo>
                  <a:pt x="1042" y="706"/>
                  <a:pt x="1043" y="706"/>
                  <a:pt x="1043" y="706"/>
                </a:cubicBezTo>
                <a:cubicBezTo>
                  <a:pt x="1043" y="705"/>
                  <a:pt x="1043" y="704"/>
                  <a:pt x="1043" y="703"/>
                </a:cubicBezTo>
                <a:cubicBezTo>
                  <a:pt x="1043" y="703"/>
                  <a:pt x="1043" y="702"/>
                  <a:pt x="1043" y="702"/>
                </a:cubicBezTo>
                <a:cubicBezTo>
                  <a:pt x="1043" y="702"/>
                  <a:pt x="1044" y="702"/>
                  <a:pt x="1044" y="702"/>
                </a:cubicBezTo>
                <a:cubicBezTo>
                  <a:pt x="1044" y="701"/>
                  <a:pt x="1044" y="701"/>
                  <a:pt x="1044" y="701"/>
                </a:cubicBezTo>
                <a:cubicBezTo>
                  <a:pt x="1044" y="701"/>
                  <a:pt x="1044" y="700"/>
                  <a:pt x="1044" y="700"/>
                </a:cubicBezTo>
                <a:cubicBezTo>
                  <a:pt x="1044" y="700"/>
                  <a:pt x="1044" y="699"/>
                  <a:pt x="1044" y="698"/>
                </a:cubicBezTo>
                <a:cubicBezTo>
                  <a:pt x="1044" y="698"/>
                  <a:pt x="1045" y="698"/>
                  <a:pt x="1045" y="698"/>
                </a:cubicBezTo>
                <a:cubicBezTo>
                  <a:pt x="1045" y="698"/>
                  <a:pt x="1045" y="697"/>
                  <a:pt x="1045" y="697"/>
                </a:cubicBezTo>
                <a:cubicBezTo>
                  <a:pt x="1045" y="697"/>
                  <a:pt x="1046" y="697"/>
                  <a:pt x="1046" y="696"/>
                </a:cubicBezTo>
                <a:cubicBezTo>
                  <a:pt x="1046" y="696"/>
                  <a:pt x="1046" y="695"/>
                  <a:pt x="1046" y="695"/>
                </a:cubicBezTo>
                <a:cubicBezTo>
                  <a:pt x="1046" y="694"/>
                  <a:pt x="1046" y="695"/>
                  <a:pt x="1046" y="695"/>
                </a:cubicBezTo>
                <a:cubicBezTo>
                  <a:pt x="1046" y="694"/>
                  <a:pt x="1046" y="694"/>
                  <a:pt x="1046" y="694"/>
                </a:cubicBezTo>
                <a:cubicBezTo>
                  <a:pt x="1046" y="693"/>
                  <a:pt x="1046" y="694"/>
                  <a:pt x="1046" y="694"/>
                </a:cubicBezTo>
                <a:cubicBezTo>
                  <a:pt x="1046" y="693"/>
                  <a:pt x="1046" y="691"/>
                  <a:pt x="1047" y="692"/>
                </a:cubicBezTo>
                <a:cubicBezTo>
                  <a:pt x="1047" y="691"/>
                  <a:pt x="1046" y="690"/>
                  <a:pt x="1046" y="689"/>
                </a:cubicBezTo>
                <a:cubicBezTo>
                  <a:pt x="1047" y="689"/>
                  <a:pt x="1048" y="687"/>
                  <a:pt x="1048" y="686"/>
                </a:cubicBezTo>
                <a:cubicBezTo>
                  <a:pt x="1048" y="686"/>
                  <a:pt x="1048" y="685"/>
                  <a:pt x="1048" y="685"/>
                </a:cubicBezTo>
                <a:cubicBezTo>
                  <a:pt x="1049" y="685"/>
                  <a:pt x="1048" y="684"/>
                  <a:pt x="1049" y="684"/>
                </a:cubicBezTo>
                <a:cubicBezTo>
                  <a:pt x="1049" y="684"/>
                  <a:pt x="1050" y="681"/>
                  <a:pt x="1050" y="680"/>
                </a:cubicBezTo>
                <a:cubicBezTo>
                  <a:pt x="1050" y="680"/>
                  <a:pt x="1051" y="680"/>
                  <a:pt x="1051" y="679"/>
                </a:cubicBezTo>
                <a:cubicBezTo>
                  <a:pt x="1051" y="679"/>
                  <a:pt x="1050" y="678"/>
                  <a:pt x="1051" y="678"/>
                </a:cubicBezTo>
                <a:cubicBezTo>
                  <a:pt x="1051" y="678"/>
                  <a:pt x="1051" y="678"/>
                  <a:pt x="1051" y="678"/>
                </a:cubicBezTo>
                <a:cubicBezTo>
                  <a:pt x="1051" y="677"/>
                  <a:pt x="1051" y="676"/>
                  <a:pt x="1051" y="676"/>
                </a:cubicBezTo>
                <a:cubicBezTo>
                  <a:pt x="1051" y="675"/>
                  <a:pt x="1052" y="674"/>
                  <a:pt x="1052" y="673"/>
                </a:cubicBezTo>
                <a:cubicBezTo>
                  <a:pt x="1052" y="673"/>
                  <a:pt x="1052" y="673"/>
                  <a:pt x="1052" y="673"/>
                </a:cubicBezTo>
                <a:cubicBezTo>
                  <a:pt x="1052" y="673"/>
                  <a:pt x="1052" y="672"/>
                  <a:pt x="1053" y="672"/>
                </a:cubicBezTo>
                <a:cubicBezTo>
                  <a:pt x="1053" y="671"/>
                  <a:pt x="1053" y="670"/>
                  <a:pt x="1052" y="669"/>
                </a:cubicBezTo>
                <a:cubicBezTo>
                  <a:pt x="1052" y="669"/>
                  <a:pt x="1052" y="669"/>
                  <a:pt x="1052" y="668"/>
                </a:cubicBezTo>
                <a:cubicBezTo>
                  <a:pt x="1052" y="668"/>
                  <a:pt x="1052" y="667"/>
                  <a:pt x="1052" y="667"/>
                </a:cubicBezTo>
                <a:cubicBezTo>
                  <a:pt x="1051" y="667"/>
                  <a:pt x="1051" y="666"/>
                  <a:pt x="1051" y="665"/>
                </a:cubicBezTo>
                <a:cubicBezTo>
                  <a:pt x="1051" y="665"/>
                  <a:pt x="1051" y="665"/>
                  <a:pt x="1052" y="665"/>
                </a:cubicBezTo>
                <a:cubicBezTo>
                  <a:pt x="1052" y="665"/>
                  <a:pt x="1052" y="665"/>
                  <a:pt x="1052" y="665"/>
                </a:cubicBezTo>
                <a:cubicBezTo>
                  <a:pt x="1053" y="665"/>
                  <a:pt x="1053" y="665"/>
                  <a:pt x="1053" y="666"/>
                </a:cubicBezTo>
                <a:cubicBezTo>
                  <a:pt x="1053" y="666"/>
                  <a:pt x="1054" y="668"/>
                  <a:pt x="1054" y="667"/>
                </a:cubicBezTo>
                <a:cubicBezTo>
                  <a:pt x="1055" y="666"/>
                  <a:pt x="1057" y="660"/>
                  <a:pt x="1055" y="660"/>
                </a:cubicBezTo>
                <a:close/>
                <a:moveTo>
                  <a:pt x="1437" y="644"/>
                </a:moveTo>
                <a:cubicBezTo>
                  <a:pt x="1436" y="644"/>
                  <a:pt x="1436" y="644"/>
                  <a:pt x="1436" y="646"/>
                </a:cubicBezTo>
                <a:cubicBezTo>
                  <a:pt x="1437" y="646"/>
                  <a:pt x="1437" y="646"/>
                  <a:pt x="1437" y="644"/>
                </a:cubicBezTo>
                <a:cubicBezTo>
                  <a:pt x="1437" y="644"/>
                  <a:pt x="1437" y="644"/>
                  <a:pt x="1437" y="644"/>
                </a:cubicBezTo>
                <a:close/>
                <a:moveTo>
                  <a:pt x="1433" y="646"/>
                </a:moveTo>
                <a:cubicBezTo>
                  <a:pt x="1433" y="646"/>
                  <a:pt x="1433" y="646"/>
                  <a:pt x="1434" y="646"/>
                </a:cubicBezTo>
                <a:cubicBezTo>
                  <a:pt x="1434" y="646"/>
                  <a:pt x="1434" y="644"/>
                  <a:pt x="1434" y="644"/>
                </a:cubicBezTo>
                <a:cubicBezTo>
                  <a:pt x="1433" y="644"/>
                  <a:pt x="1433" y="645"/>
                  <a:pt x="1433" y="646"/>
                </a:cubicBezTo>
                <a:cubicBezTo>
                  <a:pt x="1433" y="646"/>
                  <a:pt x="1433" y="646"/>
                  <a:pt x="1433" y="646"/>
                </a:cubicBezTo>
                <a:close/>
                <a:moveTo>
                  <a:pt x="1437" y="645"/>
                </a:moveTo>
                <a:cubicBezTo>
                  <a:pt x="1438" y="645"/>
                  <a:pt x="1439" y="645"/>
                  <a:pt x="1439" y="644"/>
                </a:cubicBezTo>
                <a:cubicBezTo>
                  <a:pt x="1439" y="644"/>
                  <a:pt x="1438" y="644"/>
                  <a:pt x="1438" y="644"/>
                </a:cubicBezTo>
                <a:cubicBezTo>
                  <a:pt x="1437" y="643"/>
                  <a:pt x="1437" y="644"/>
                  <a:pt x="1437" y="645"/>
                </a:cubicBezTo>
                <a:close/>
                <a:moveTo>
                  <a:pt x="1468" y="757"/>
                </a:moveTo>
                <a:cubicBezTo>
                  <a:pt x="1468" y="757"/>
                  <a:pt x="1466" y="754"/>
                  <a:pt x="1466" y="753"/>
                </a:cubicBezTo>
                <a:cubicBezTo>
                  <a:pt x="1468" y="753"/>
                  <a:pt x="1468" y="755"/>
                  <a:pt x="1468" y="757"/>
                </a:cubicBezTo>
                <a:close/>
                <a:moveTo>
                  <a:pt x="1461" y="760"/>
                </a:moveTo>
                <a:cubicBezTo>
                  <a:pt x="1461" y="760"/>
                  <a:pt x="1461" y="760"/>
                  <a:pt x="1461" y="760"/>
                </a:cubicBezTo>
                <a:cubicBezTo>
                  <a:pt x="1460" y="760"/>
                  <a:pt x="1460" y="760"/>
                  <a:pt x="1460" y="760"/>
                </a:cubicBezTo>
                <a:cubicBezTo>
                  <a:pt x="1459" y="760"/>
                  <a:pt x="1459" y="759"/>
                  <a:pt x="1459" y="758"/>
                </a:cubicBezTo>
                <a:cubicBezTo>
                  <a:pt x="1459" y="757"/>
                  <a:pt x="1458" y="756"/>
                  <a:pt x="1458" y="756"/>
                </a:cubicBezTo>
                <a:cubicBezTo>
                  <a:pt x="1460" y="756"/>
                  <a:pt x="1461" y="758"/>
                  <a:pt x="1461" y="760"/>
                </a:cubicBezTo>
                <a:close/>
                <a:moveTo>
                  <a:pt x="1457" y="757"/>
                </a:moveTo>
                <a:cubicBezTo>
                  <a:pt x="1456" y="757"/>
                  <a:pt x="1456" y="757"/>
                  <a:pt x="1457" y="756"/>
                </a:cubicBezTo>
                <a:cubicBezTo>
                  <a:pt x="1457" y="757"/>
                  <a:pt x="1457" y="757"/>
                  <a:pt x="1457" y="757"/>
                </a:cubicBezTo>
                <a:close/>
                <a:moveTo>
                  <a:pt x="1542" y="738"/>
                </a:moveTo>
                <a:cubicBezTo>
                  <a:pt x="1541" y="738"/>
                  <a:pt x="1540" y="737"/>
                  <a:pt x="1540" y="737"/>
                </a:cubicBezTo>
                <a:cubicBezTo>
                  <a:pt x="1540" y="737"/>
                  <a:pt x="1540" y="737"/>
                  <a:pt x="1540" y="736"/>
                </a:cubicBezTo>
                <a:cubicBezTo>
                  <a:pt x="1540" y="736"/>
                  <a:pt x="1540" y="736"/>
                  <a:pt x="1540" y="736"/>
                </a:cubicBezTo>
                <a:cubicBezTo>
                  <a:pt x="1540" y="736"/>
                  <a:pt x="1540" y="736"/>
                  <a:pt x="1540" y="736"/>
                </a:cubicBezTo>
                <a:cubicBezTo>
                  <a:pt x="1539" y="736"/>
                  <a:pt x="1539" y="733"/>
                  <a:pt x="1539" y="733"/>
                </a:cubicBezTo>
                <a:cubicBezTo>
                  <a:pt x="1540" y="733"/>
                  <a:pt x="1539" y="733"/>
                  <a:pt x="1539" y="732"/>
                </a:cubicBezTo>
                <a:cubicBezTo>
                  <a:pt x="1539" y="731"/>
                  <a:pt x="1539" y="731"/>
                  <a:pt x="1539" y="731"/>
                </a:cubicBezTo>
                <a:cubicBezTo>
                  <a:pt x="1539" y="731"/>
                  <a:pt x="1539" y="730"/>
                  <a:pt x="1539" y="730"/>
                </a:cubicBezTo>
                <a:cubicBezTo>
                  <a:pt x="1539" y="729"/>
                  <a:pt x="1539" y="729"/>
                  <a:pt x="1539" y="729"/>
                </a:cubicBezTo>
                <a:cubicBezTo>
                  <a:pt x="1539" y="729"/>
                  <a:pt x="1539" y="728"/>
                  <a:pt x="1539" y="728"/>
                </a:cubicBezTo>
                <a:cubicBezTo>
                  <a:pt x="1539" y="727"/>
                  <a:pt x="1539" y="728"/>
                  <a:pt x="1540" y="727"/>
                </a:cubicBezTo>
                <a:cubicBezTo>
                  <a:pt x="1540" y="727"/>
                  <a:pt x="1539" y="727"/>
                  <a:pt x="1539" y="726"/>
                </a:cubicBezTo>
                <a:cubicBezTo>
                  <a:pt x="1539" y="726"/>
                  <a:pt x="1540" y="725"/>
                  <a:pt x="1539" y="724"/>
                </a:cubicBezTo>
                <a:cubicBezTo>
                  <a:pt x="1539" y="724"/>
                  <a:pt x="1539" y="724"/>
                  <a:pt x="1539" y="723"/>
                </a:cubicBezTo>
                <a:cubicBezTo>
                  <a:pt x="1539" y="722"/>
                  <a:pt x="1539" y="722"/>
                  <a:pt x="1538" y="722"/>
                </a:cubicBezTo>
                <a:cubicBezTo>
                  <a:pt x="1537" y="722"/>
                  <a:pt x="1538" y="722"/>
                  <a:pt x="1538" y="721"/>
                </a:cubicBezTo>
                <a:cubicBezTo>
                  <a:pt x="1538" y="721"/>
                  <a:pt x="1537" y="721"/>
                  <a:pt x="1537" y="721"/>
                </a:cubicBezTo>
                <a:cubicBezTo>
                  <a:pt x="1537" y="721"/>
                  <a:pt x="1537" y="720"/>
                  <a:pt x="1536" y="720"/>
                </a:cubicBezTo>
                <a:cubicBezTo>
                  <a:pt x="1536" y="720"/>
                  <a:pt x="1536" y="719"/>
                  <a:pt x="1536" y="719"/>
                </a:cubicBezTo>
                <a:cubicBezTo>
                  <a:pt x="1535" y="719"/>
                  <a:pt x="1535" y="719"/>
                  <a:pt x="1535" y="719"/>
                </a:cubicBezTo>
                <a:cubicBezTo>
                  <a:pt x="1535" y="717"/>
                  <a:pt x="1535" y="717"/>
                  <a:pt x="1534" y="716"/>
                </a:cubicBezTo>
                <a:cubicBezTo>
                  <a:pt x="1533" y="716"/>
                  <a:pt x="1531" y="714"/>
                  <a:pt x="1531" y="714"/>
                </a:cubicBezTo>
                <a:cubicBezTo>
                  <a:pt x="1531" y="714"/>
                  <a:pt x="1531" y="714"/>
                  <a:pt x="1531" y="714"/>
                </a:cubicBezTo>
                <a:cubicBezTo>
                  <a:pt x="1531" y="714"/>
                  <a:pt x="1531" y="713"/>
                  <a:pt x="1530" y="713"/>
                </a:cubicBezTo>
                <a:cubicBezTo>
                  <a:pt x="1529" y="712"/>
                  <a:pt x="1530" y="711"/>
                  <a:pt x="1530" y="710"/>
                </a:cubicBezTo>
                <a:cubicBezTo>
                  <a:pt x="1530" y="709"/>
                  <a:pt x="1530" y="709"/>
                  <a:pt x="1530" y="708"/>
                </a:cubicBezTo>
                <a:cubicBezTo>
                  <a:pt x="1530" y="708"/>
                  <a:pt x="1529" y="708"/>
                  <a:pt x="1529" y="708"/>
                </a:cubicBezTo>
                <a:cubicBezTo>
                  <a:pt x="1529" y="708"/>
                  <a:pt x="1529" y="707"/>
                  <a:pt x="1529" y="707"/>
                </a:cubicBezTo>
                <a:cubicBezTo>
                  <a:pt x="1528" y="707"/>
                  <a:pt x="1527" y="706"/>
                  <a:pt x="1527" y="705"/>
                </a:cubicBezTo>
                <a:cubicBezTo>
                  <a:pt x="1527" y="705"/>
                  <a:pt x="1526" y="705"/>
                  <a:pt x="1526" y="706"/>
                </a:cubicBezTo>
                <a:cubicBezTo>
                  <a:pt x="1525" y="705"/>
                  <a:pt x="1523" y="704"/>
                  <a:pt x="1524" y="702"/>
                </a:cubicBezTo>
                <a:cubicBezTo>
                  <a:pt x="1524" y="702"/>
                  <a:pt x="1524" y="702"/>
                  <a:pt x="1524" y="702"/>
                </a:cubicBezTo>
                <a:cubicBezTo>
                  <a:pt x="1524" y="702"/>
                  <a:pt x="1524" y="701"/>
                  <a:pt x="1524" y="700"/>
                </a:cubicBezTo>
                <a:cubicBezTo>
                  <a:pt x="1524" y="700"/>
                  <a:pt x="1524" y="700"/>
                  <a:pt x="1524" y="699"/>
                </a:cubicBezTo>
                <a:cubicBezTo>
                  <a:pt x="1524" y="698"/>
                  <a:pt x="1523" y="699"/>
                  <a:pt x="1523" y="698"/>
                </a:cubicBezTo>
                <a:cubicBezTo>
                  <a:pt x="1523" y="698"/>
                  <a:pt x="1523" y="698"/>
                  <a:pt x="1523" y="697"/>
                </a:cubicBezTo>
                <a:cubicBezTo>
                  <a:pt x="1522" y="696"/>
                  <a:pt x="1522" y="697"/>
                  <a:pt x="1521" y="697"/>
                </a:cubicBezTo>
                <a:cubicBezTo>
                  <a:pt x="1521" y="697"/>
                  <a:pt x="1522" y="696"/>
                  <a:pt x="1520" y="696"/>
                </a:cubicBezTo>
                <a:cubicBezTo>
                  <a:pt x="1520" y="696"/>
                  <a:pt x="1520" y="695"/>
                  <a:pt x="1520" y="695"/>
                </a:cubicBezTo>
                <a:cubicBezTo>
                  <a:pt x="1521" y="694"/>
                  <a:pt x="1521" y="694"/>
                  <a:pt x="1521" y="693"/>
                </a:cubicBezTo>
                <a:cubicBezTo>
                  <a:pt x="1521" y="692"/>
                  <a:pt x="1520" y="692"/>
                  <a:pt x="1519" y="692"/>
                </a:cubicBezTo>
                <a:cubicBezTo>
                  <a:pt x="1518" y="690"/>
                  <a:pt x="1519" y="689"/>
                  <a:pt x="1517" y="689"/>
                </a:cubicBezTo>
                <a:cubicBezTo>
                  <a:pt x="1517" y="689"/>
                  <a:pt x="1515" y="688"/>
                  <a:pt x="1516" y="689"/>
                </a:cubicBezTo>
                <a:cubicBezTo>
                  <a:pt x="1515" y="689"/>
                  <a:pt x="1514" y="689"/>
                  <a:pt x="1514" y="689"/>
                </a:cubicBezTo>
                <a:cubicBezTo>
                  <a:pt x="1514" y="688"/>
                  <a:pt x="1514" y="688"/>
                  <a:pt x="1514" y="687"/>
                </a:cubicBezTo>
                <a:cubicBezTo>
                  <a:pt x="1513" y="687"/>
                  <a:pt x="1512" y="687"/>
                  <a:pt x="1511" y="687"/>
                </a:cubicBezTo>
                <a:cubicBezTo>
                  <a:pt x="1510" y="687"/>
                  <a:pt x="1510" y="686"/>
                  <a:pt x="1510" y="686"/>
                </a:cubicBezTo>
                <a:cubicBezTo>
                  <a:pt x="1509" y="686"/>
                  <a:pt x="1509" y="685"/>
                  <a:pt x="1509" y="684"/>
                </a:cubicBezTo>
                <a:cubicBezTo>
                  <a:pt x="1509" y="683"/>
                  <a:pt x="1509" y="684"/>
                  <a:pt x="1509" y="683"/>
                </a:cubicBezTo>
                <a:cubicBezTo>
                  <a:pt x="1509" y="683"/>
                  <a:pt x="1509" y="682"/>
                  <a:pt x="1509" y="682"/>
                </a:cubicBezTo>
                <a:cubicBezTo>
                  <a:pt x="1509" y="682"/>
                  <a:pt x="1508" y="681"/>
                  <a:pt x="1508" y="681"/>
                </a:cubicBezTo>
                <a:cubicBezTo>
                  <a:pt x="1508" y="680"/>
                  <a:pt x="1508" y="679"/>
                  <a:pt x="1508" y="678"/>
                </a:cubicBezTo>
                <a:cubicBezTo>
                  <a:pt x="1508" y="678"/>
                  <a:pt x="1508" y="677"/>
                  <a:pt x="1508" y="677"/>
                </a:cubicBezTo>
                <a:cubicBezTo>
                  <a:pt x="1508" y="676"/>
                  <a:pt x="1508" y="677"/>
                  <a:pt x="1508" y="676"/>
                </a:cubicBezTo>
                <a:cubicBezTo>
                  <a:pt x="1508" y="676"/>
                  <a:pt x="1508" y="675"/>
                  <a:pt x="1508" y="675"/>
                </a:cubicBezTo>
                <a:cubicBezTo>
                  <a:pt x="1508" y="675"/>
                  <a:pt x="1507" y="675"/>
                  <a:pt x="1507" y="675"/>
                </a:cubicBezTo>
                <a:cubicBezTo>
                  <a:pt x="1507" y="674"/>
                  <a:pt x="1507" y="674"/>
                  <a:pt x="1507" y="673"/>
                </a:cubicBezTo>
                <a:cubicBezTo>
                  <a:pt x="1507" y="673"/>
                  <a:pt x="1507" y="673"/>
                  <a:pt x="1507" y="673"/>
                </a:cubicBezTo>
                <a:cubicBezTo>
                  <a:pt x="1506" y="672"/>
                  <a:pt x="1506" y="672"/>
                  <a:pt x="1506" y="671"/>
                </a:cubicBezTo>
                <a:cubicBezTo>
                  <a:pt x="1505" y="671"/>
                  <a:pt x="1505" y="671"/>
                  <a:pt x="1505" y="670"/>
                </a:cubicBezTo>
                <a:cubicBezTo>
                  <a:pt x="1505" y="670"/>
                  <a:pt x="1505" y="670"/>
                  <a:pt x="1504" y="670"/>
                </a:cubicBezTo>
                <a:cubicBezTo>
                  <a:pt x="1504" y="669"/>
                  <a:pt x="1505" y="669"/>
                  <a:pt x="1505" y="669"/>
                </a:cubicBezTo>
                <a:cubicBezTo>
                  <a:pt x="1505" y="668"/>
                  <a:pt x="1504" y="669"/>
                  <a:pt x="1504" y="668"/>
                </a:cubicBezTo>
                <a:cubicBezTo>
                  <a:pt x="1504" y="668"/>
                  <a:pt x="1504" y="667"/>
                  <a:pt x="1504" y="667"/>
                </a:cubicBezTo>
                <a:cubicBezTo>
                  <a:pt x="1504" y="666"/>
                  <a:pt x="1505" y="667"/>
                  <a:pt x="1505" y="667"/>
                </a:cubicBezTo>
                <a:cubicBezTo>
                  <a:pt x="1505" y="666"/>
                  <a:pt x="1505" y="666"/>
                  <a:pt x="1505" y="666"/>
                </a:cubicBezTo>
                <a:cubicBezTo>
                  <a:pt x="1505" y="665"/>
                  <a:pt x="1504" y="665"/>
                  <a:pt x="1504" y="665"/>
                </a:cubicBezTo>
                <a:cubicBezTo>
                  <a:pt x="1504" y="665"/>
                  <a:pt x="1504" y="664"/>
                  <a:pt x="1505" y="664"/>
                </a:cubicBezTo>
                <a:cubicBezTo>
                  <a:pt x="1505" y="663"/>
                  <a:pt x="1504" y="663"/>
                  <a:pt x="1504" y="662"/>
                </a:cubicBezTo>
                <a:cubicBezTo>
                  <a:pt x="1503" y="662"/>
                  <a:pt x="1503" y="662"/>
                  <a:pt x="1503" y="662"/>
                </a:cubicBezTo>
                <a:cubicBezTo>
                  <a:pt x="1502" y="661"/>
                  <a:pt x="1503" y="661"/>
                  <a:pt x="1502" y="661"/>
                </a:cubicBezTo>
                <a:cubicBezTo>
                  <a:pt x="1502" y="660"/>
                  <a:pt x="1502" y="662"/>
                  <a:pt x="1501" y="660"/>
                </a:cubicBezTo>
                <a:cubicBezTo>
                  <a:pt x="1501" y="659"/>
                  <a:pt x="1501" y="659"/>
                  <a:pt x="1500" y="659"/>
                </a:cubicBezTo>
                <a:cubicBezTo>
                  <a:pt x="1500" y="660"/>
                  <a:pt x="1498" y="660"/>
                  <a:pt x="1498" y="661"/>
                </a:cubicBezTo>
                <a:cubicBezTo>
                  <a:pt x="1496" y="660"/>
                  <a:pt x="1496" y="660"/>
                  <a:pt x="1496" y="658"/>
                </a:cubicBezTo>
                <a:cubicBezTo>
                  <a:pt x="1496" y="658"/>
                  <a:pt x="1496" y="657"/>
                  <a:pt x="1496" y="657"/>
                </a:cubicBezTo>
                <a:cubicBezTo>
                  <a:pt x="1496" y="657"/>
                  <a:pt x="1497" y="656"/>
                  <a:pt x="1497" y="656"/>
                </a:cubicBezTo>
                <a:cubicBezTo>
                  <a:pt x="1497" y="655"/>
                  <a:pt x="1497" y="654"/>
                  <a:pt x="1497" y="653"/>
                </a:cubicBezTo>
                <a:cubicBezTo>
                  <a:pt x="1497" y="653"/>
                  <a:pt x="1497" y="653"/>
                  <a:pt x="1497" y="652"/>
                </a:cubicBezTo>
                <a:cubicBezTo>
                  <a:pt x="1496" y="652"/>
                  <a:pt x="1496" y="652"/>
                  <a:pt x="1496" y="652"/>
                </a:cubicBezTo>
                <a:cubicBezTo>
                  <a:pt x="1496" y="652"/>
                  <a:pt x="1496" y="651"/>
                  <a:pt x="1496" y="651"/>
                </a:cubicBezTo>
                <a:cubicBezTo>
                  <a:pt x="1495" y="650"/>
                  <a:pt x="1495" y="650"/>
                  <a:pt x="1495" y="650"/>
                </a:cubicBezTo>
                <a:cubicBezTo>
                  <a:pt x="1495" y="649"/>
                  <a:pt x="1494" y="649"/>
                  <a:pt x="1494" y="649"/>
                </a:cubicBezTo>
                <a:cubicBezTo>
                  <a:pt x="1494" y="649"/>
                  <a:pt x="1494" y="648"/>
                  <a:pt x="1494" y="648"/>
                </a:cubicBezTo>
                <a:cubicBezTo>
                  <a:pt x="1494" y="647"/>
                  <a:pt x="1493" y="647"/>
                  <a:pt x="1493" y="646"/>
                </a:cubicBezTo>
                <a:cubicBezTo>
                  <a:pt x="1493" y="645"/>
                  <a:pt x="1493" y="645"/>
                  <a:pt x="1491" y="644"/>
                </a:cubicBezTo>
                <a:cubicBezTo>
                  <a:pt x="1491" y="643"/>
                  <a:pt x="1491" y="642"/>
                  <a:pt x="1491" y="642"/>
                </a:cubicBezTo>
                <a:cubicBezTo>
                  <a:pt x="1490" y="641"/>
                  <a:pt x="1490" y="641"/>
                  <a:pt x="1489" y="641"/>
                </a:cubicBezTo>
                <a:cubicBezTo>
                  <a:pt x="1488" y="641"/>
                  <a:pt x="1489" y="642"/>
                  <a:pt x="1488" y="643"/>
                </a:cubicBezTo>
                <a:cubicBezTo>
                  <a:pt x="1488" y="644"/>
                  <a:pt x="1488" y="645"/>
                  <a:pt x="1488" y="647"/>
                </a:cubicBezTo>
                <a:cubicBezTo>
                  <a:pt x="1487" y="647"/>
                  <a:pt x="1487" y="647"/>
                  <a:pt x="1487" y="648"/>
                </a:cubicBezTo>
                <a:cubicBezTo>
                  <a:pt x="1487" y="649"/>
                  <a:pt x="1487" y="649"/>
                  <a:pt x="1487" y="649"/>
                </a:cubicBezTo>
                <a:cubicBezTo>
                  <a:pt x="1487" y="649"/>
                  <a:pt x="1487" y="649"/>
                  <a:pt x="1488" y="649"/>
                </a:cubicBezTo>
                <a:cubicBezTo>
                  <a:pt x="1487" y="650"/>
                  <a:pt x="1487" y="652"/>
                  <a:pt x="1487" y="653"/>
                </a:cubicBezTo>
                <a:cubicBezTo>
                  <a:pt x="1488" y="653"/>
                  <a:pt x="1488" y="654"/>
                  <a:pt x="1487" y="655"/>
                </a:cubicBezTo>
                <a:cubicBezTo>
                  <a:pt x="1487" y="655"/>
                  <a:pt x="1487" y="656"/>
                  <a:pt x="1486" y="656"/>
                </a:cubicBezTo>
                <a:cubicBezTo>
                  <a:pt x="1486" y="657"/>
                  <a:pt x="1487" y="663"/>
                  <a:pt x="1487" y="663"/>
                </a:cubicBezTo>
                <a:cubicBezTo>
                  <a:pt x="1487" y="663"/>
                  <a:pt x="1487" y="664"/>
                  <a:pt x="1487" y="664"/>
                </a:cubicBezTo>
                <a:cubicBezTo>
                  <a:pt x="1487" y="664"/>
                  <a:pt x="1488" y="665"/>
                  <a:pt x="1487" y="665"/>
                </a:cubicBezTo>
                <a:cubicBezTo>
                  <a:pt x="1487" y="665"/>
                  <a:pt x="1487" y="665"/>
                  <a:pt x="1487" y="665"/>
                </a:cubicBezTo>
                <a:cubicBezTo>
                  <a:pt x="1486" y="666"/>
                  <a:pt x="1486" y="666"/>
                  <a:pt x="1486" y="666"/>
                </a:cubicBezTo>
                <a:cubicBezTo>
                  <a:pt x="1486" y="667"/>
                  <a:pt x="1486" y="668"/>
                  <a:pt x="1486" y="668"/>
                </a:cubicBezTo>
                <a:cubicBezTo>
                  <a:pt x="1486" y="669"/>
                  <a:pt x="1486" y="669"/>
                  <a:pt x="1486" y="669"/>
                </a:cubicBezTo>
                <a:cubicBezTo>
                  <a:pt x="1486" y="670"/>
                  <a:pt x="1486" y="669"/>
                  <a:pt x="1486" y="670"/>
                </a:cubicBezTo>
                <a:cubicBezTo>
                  <a:pt x="1486" y="670"/>
                  <a:pt x="1485" y="670"/>
                  <a:pt x="1485" y="671"/>
                </a:cubicBezTo>
                <a:cubicBezTo>
                  <a:pt x="1485" y="671"/>
                  <a:pt x="1484" y="671"/>
                  <a:pt x="1485" y="672"/>
                </a:cubicBezTo>
                <a:cubicBezTo>
                  <a:pt x="1485" y="673"/>
                  <a:pt x="1485" y="673"/>
                  <a:pt x="1485" y="674"/>
                </a:cubicBezTo>
                <a:cubicBezTo>
                  <a:pt x="1483" y="675"/>
                  <a:pt x="1484" y="678"/>
                  <a:pt x="1483" y="678"/>
                </a:cubicBezTo>
                <a:cubicBezTo>
                  <a:pt x="1482" y="679"/>
                  <a:pt x="1481" y="679"/>
                  <a:pt x="1480" y="679"/>
                </a:cubicBezTo>
                <a:cubicBezTo>
                  <a:pt x="1479" y="679"/>
                  <a:pt x="1479" y="679"/>
                  <a:pt x="1478" y="679"/>
                </a:cubicBezTo>
                <a:cubicBezTo>
                  <a:pt x="1478" y="678"/>
                  <a:pt x="1478" y="678"/>
                  <a:pt x="1478" y="677"/>
                </a:cubicBezTo>
                <a:cubicBezTo>
                  <a:pt x="1477" y="677"/>
                  <a:pt x="1477" y="677"/>
                  <a:pt x="1477" y="676"/>
                </a:cubicBezTo>
                <a:cubicBezTo>
                  <a:pt x="1477" y="675"/>
                  <a:pt x="1476" y="676"/>
                  <a:pt x="1476" y="675"/>
                </a:cubicBezTo>
                <a:cubicBezTo>
                  <a:pt x="1476" y="674"/>
                  <a:pt x="1474" y="674"/>
                  <a:pt x="1474" y="674"/>
                </a:cubicBezTo>
                <a:cubicBezTo>
                  <a:pt x="1473" y="673"/>
                  <a:pt x="1472" y="673"/>
                  <a:pt x="1472" y="672"/>
                </a:cubicBezTo>
                <a:cubicBezTo>
                  <a:pt x="1471" y="672"/>
                  <a:pt x="1470" y="672"/>
                  <a:pt x="1470" y="671"/>
                </a:cubicBezTo>
                <a:cubicBezTo>
                  <a:pt x="1470" y="671"/>
                  <a:pt x="1470" y="670"/>
                  <a:pt x="1470" y="670"/>
                </a:cubicBezTo>
                <a:cubicBezTo>
                  <a:pt x="1468" y="670"/>
                  <a:pt x="1468" y="670"/>
                  <a:pt x="1467" y="668"/>
                </a:cubicBezTo>
                <a:cubicBezTo>
                  <a:pt x="1466" y="668"/>
                  <a:pt x="1465" y="668"/>
                  <a:pt x="1465" y="668"/>
                </a:cubicBezTo>
                <a:cubicBezTo>
                  <a:pt x="1465" y="667"/>
                  <a:pt x="1464" y="668"/>
                  <a:pt x="1464" y="668"/>
                </a:cubicBezTo>
                <a:cubicBezTo>
                  <a:pt x="1463" y="668"/>
                  <a:pt x="1463" y="667"/>
                  <a:pt x="1463" y="667"/>
                </a:cubicBezTo>
                <a:cubicBezTo>
                  <a:pt x="1463" y="666"/>
                  <a:pt x="1462" y="666"/>
                  <a:pt x="1462" y="666"/>
                </a:cubicBezTo>
                <a:cubicBezTo>
                  <a:pt x="1460" y="665"/>
                  <a:pt x="1462" y="666"/>
                  <a:pt x="1461" y="665"/>
                </a:cubicBezTo>
                <a:cubicBezTo>
                  <a:pt x="1461" y="665"/>
                  <a:pt x="1461" y="665"/>
                  <a:pt x="1460" y="665"/>
                </a:cubicBezTo>
                <a:cubicBezTo>
                  <a:pt x="1460" y="665"/>
                  <a:pt x="1460" y="664"/>
                  <a:pt x="1460" y="664"/>
                </a:cubicBezTo>
                <a:cubicBezTo>
                  <a:pt x="1458" y="664"/>
                  <a:pt x="1458" y="662"/>
                  <a:pt x="1459" y="661"/>
                </a:cubicBezTo>
                <a:cubicBezTo>
                  <a:pt x="1459" y="660"/>
                  <a:pt x="1459" y="659"/>
                  <a:pt x="1459" y="659"/>
                </a:cubicBezTo>
                <a:cubicBezTo>
                  <a:pt x="1460" y="659"/>
                  <a:pt x="1460" y="657"/>
                  <a:pt x="1460" y="656"/>
                </a:cubicBezTo>
                <a:cubicBezTo>
                  <a:pt x="1459" y="656"/>
                  <a:pt x="1460" y="655"/>
                  <a:pt x="1460" y="654"/>
                </a:cubicBezTo>
                <a:cubicBezTo>
                  <a:pt x="1461" y="654"/>
                  <a:pt x="1462" y="654"/>
                  <a:pt x="1463" y="655"/>
                </a:cubicBezTo>
                <a:cubicBezTo>
                  <a:pt x="1463" y="654"/>
                  <a:pt x="1463" y="653"/>
                  <a:pt x="1463" y="652"/>
                </a:cubicBezTo>
                <a:cubicBezTo>
                  <a:pt x="1462" y="652"/>
                  <a:pt x="1462" y="651"/>
                  <a:pt x="1463" y="651"/>
                </a:cubicBezTo>
                <a:cubicBezTo>
                  <a:pt x="1464" y="651"/>
                  <a:pt x="1464" y="650"/>
                  <a:pt x="1465" y="650"/>
                </a:cubicBezTo>
                <a:cubicBezTo>
                  <a:pt x="1465" y="650"/>
                  <a:pt x="1465" y="649"/>
                  <a:pt x="1465" y="648"/>
                </a:cubicBezTo>
                <a:cubicBezTo>
                  <a:pt x="1465" y="648"/>
                  <a:pt x="1464" y="649"/>
                  <a:pt x="1464" y="649"/>
                </a:cubicBezTo>
                <a:cubicBezTo>
                  <a:pt x="1464" y="648"/>
                  <a:pt x="1464" y="647"/>
                  <a:pt x="1464" y="647"/>
                </a:cubicBezTo>
                <a:cubicBezTo>
                  <a:pt x="1464" y="647"/>
                  <a:pt x="1464" y="647"/>
                  <a:pt x="1464" y="646"/>
                </a:cubicBezTo>
                <a:cubicBezTo>
                  <a:pt x="1463" y="647"/>
                  <a:pt x="1463" y="647"/>
                  <a:pt x="1462" y="647"/>
                </a:cubicBezTo>
                <a:cubicBezTo>
                  <a:pt x="1461" y="648"/>
                  <a:pt x="1461" y="647"/>
                  <a:pt x="1461" y="649"/>
                </a:cubicBezTo>
                <a:cubicBezTo>
                  <a:pt x="1460" y="648"/>
                  <a:pt x="1458" y="645"/>
                  <a:pt x="1457" y="647"/>
                </a:cubicBezTo>
                <a:cubicBezTo>
                  <a:pt x="1456" y="647"/>
                  <a:pt x="1456" y="647"/>
                  <a:pt x="1455" y="647"/>
                </a:cubicBezTo>
                <a:cubicBezTo>
                  <a:pt x="1455" y="646"/>
                  <a:pt x="1454" y="646"/>
                  <a:pt x="1453" y="647"/>
                </a:cubicBezTo>
                <a:cubicBezTo>
                  <a:pt x="1453" y="647"/>
                  <a:pt x="1453" y="647"/>
                  <a:pt x="1452" y="646"/>
                </a:cubicBezTo>
                <a:cubicBezTo>
                  <a:pt x="1451" y="646"/>
                  <a:pt x="1450" y="646"/>
                  <a:pt x="1449" y="646"/>
                </a:cubicBezTo>
                <a:cubicBezTo>
                  <a:pt x="1449" y="646"/>
                  <a:pt x="1450" y="646"/>
                  <a:pt x="1449" y="646"/>
                </a:cubicBezTo>
                <a:cubicBezTo>
                  <a:pt x="1449" y="645"/>
                  <a:pt x="1449" y="645"/>
                  <a:pt x="1448" y="644"/>
                </a:cubicBezTo>
                <a:cubicBezTo>
                  <a:pt x="1448" y="644"/>
                  <a:pt x="1448" y="644"/>
                  <a:pt x="1448" y="644"/>
                </a:cubicBezTo>
                <a:cubicBezTo>
                  <a:pt x="1448" y="645"/>
                  <a:pt x="1448" y="645"/>
                  <a:pt x="1448" y="645"/>
                </a:cubicBezTo>
                <a:cubicBezTo>
                  <a:pt x="1448" y="645"/>
                  <a:pt x="1447" y="645"/>
                  <a:pt x="1447" y="645"/>
                </a:cubicBezTo>
                <a:cubicBezTo>
                  <a:pt x="1446" y="645"/>
                  <a:pt x="1446" y="646"/>
                  <a:pt x="1445" y="645"/>
                </a:cubicBezTo>
                <a:cubicBezTo>
                  <a:pt x="1445" y="645"/>
                  <a:pt x="1445" y="644"/>
                  <a:pt x="1445" y="644"/>
                </a:cubicBezTo>
                <a:cubicBezTo>
                  <a:pt x="1445" y="644"/>
                  <a:pt x="1445" y="643"/>
                  <a:pt x="1444" y="643"/>
                </a:cubicBezTo>
                <a:cubicBezTo>
                  <a:pt x="1444" y="643"/>
                  <a:pt x="1443" y="644"/>
                  <a:pt x="1443" y="644"/>
                </a:cubicBezTo>
                <a:cubicBezTo>
                  <a:pt x="1443" y="643"/>
                  <a:pt x="1441" y="643"/>
                  <a:pt x="1441" y="643"/>
                </a:cubicBezTo>
                <a:cubicBezTo>
                  <a:pt x="1441" y="644"/>
                  <a:pt x="1442" y="645"/>
                  <a:pt x="1443" y="645"/>
                </a:cubicBezTo>
                <a:cubicBezTo>
                  <a:pt x="1443" y="645"/>
                  <a:pt x="1444" y="645"/>
                  <a:pt x="1444" y="645"/>
                </a:cubicBezTo>
                <a:cubicBezTo>
                  <a:pt x="1445" y="646"/>
                  <a:pt x="1445" y="646"/>
                  <a:pt x="1445" y="646"/>
                </a:cubicBezTo>
                <a:cubicBezTo>
                  <a:pt x="1445" y="647"/>
                  <a:pt x="1446" y="647"/>
                  <a:pt x="1446" y="648"/>
                </a:cubicBezTo>
                <a:cubicBezTo>
                  <a:pt x="1446" y="649"/>
                  <a:pt x="1446" y="648"/>
                  <a:pt x="1445" y="649"/>
                </a:cubicBezTo>
                <a:cubicBezTo>
                  <a:pt x="1445" y="649"/>
                  <a:pt x="1444" y="649"/>
                  <a:pt x="1444" y="650"/>
                </a:cubicBezTo>
                <a:cubicBezTo>
                  <a:pt x="1444" y="650"/>
                  <a:pt x="1444" y="649"/>
                  <a:pt x="1443" y="649"/>
                </a:cubicBezTo>
                <a:cubicBezTo>
                  <a:pt x="1442" y="649"/>
                  <a:pt x="1442" y="649"/>
                  <a:pt x="1441" y="649"/>
                </a:cubicBezTo>
                <a:cubicBezTo>
                  <a:pt x="1441" y="648"/>
                  <a:pt x="1440" y="648"/>
                  <a:pt x="1440" y="648"/>
                </a:cubicBezTo>
                <a:cubicBezTo>
                  <a:pt x="1439" y="648"/>
                  <a:pt x="1439" y="649"/>
                  <a:pt x="1439" y="649"/>
                </a:cubicBezTo>
                <a:cubicBezTo>
                  <a:pt x="1438" y="649"/>
                  <a:pt x="1438" y="648"/>
                  <a:pt x="1438" y="648"/>
                </a:cubicBezTo>
                <a:cubicBezTo>
                  <a:pt x="1438" y="648"/>
                  <a:pt x="1438" y="648"/>
                  <a:pt x="1437" y="648"/>
                </a:cubicBezTo>
                <a:cubicBezTo>
                  <a:pt x="1437" y="649"/>
                  <a:pt x="1437" y="649"/>
                  <a:pt x="1436" y="649"/>
                </a:cubicBezTo>
                <a:cubicBezTo>
                  <a:pt x="1436" y="650"/>
                  <a:pt x="1435" y="649"/>
                  <a:pt x="1434" y="649"/>
                </a:cubicBezTo>
                <a:cubicBezTo>
                  <a:pt x="1434" y="649"/>
                  <a:pt x="1434" y="650"/>
                  <a:pt x="1435" y="650"/>
                </a:cubicBezTo>
                <a:cubicBezTo>
                  <a:pt x="1435" y="650"/>
                  <a:pt x="1434" y="651"/>
                  <a:pt x="1434" y="651"/>
                </a:cubicBezTo>
                <a:cubicBezTo>
                  <a:pt x="1433" y="651"/>
                  <a:pt x="1432" y="651"/>
                  <a:pt x="1433" y="652"/>
                </a:cubicBezTo>
                <a:cubicBezTo>
                  <a:pt x="1433" y="653"/>
                  <a:pt x="1434" y="654"/>
                  <a:pt x="1434" y="655"/>
                </a:cubicBezTo>
                <a:cubicBezTo>
                  <a:pt x="1434" y="655"/>
                  <a:pt x="1433" y="655"/>
                  <a:pt x="1433" y="655"/>
                </a:cubicBezTo>
                <a:cubicBezTo>
                  <a:pt x="1432" y="654"/>
                  <a:pt x="1432" y="655"/>
                  <a:pt x="1432" y="655"/>
                </a:cubicBezTo>
                <a:cubicBezTo>
                  <a:pt x="1431" y="655"/>
                  <a:pt x="1431" y="655"/>
                  <a:pt x="1431" y="656"/>
                </a:cubicBezTo>
                <a:cubicBezTo>
                  <a:pt x="1431" y="657"/>
                  <a:pt x="1431" y="658"/>
                  <a:pt x="1431" y="658"/>
                </a:cubicBezTo>
                <a:cubicBezTo>
                  <a:pt x="1430" y="658"/>
                  <a:pt x="1430" y="658"/>
                  <a:pt x="1429" y="658"/>
                </a:cubicBezTo>
                <a:cubicBezTo>
                  <a:pt x="1429" y="658"/>
                  <a:pt x="1429" y="658"/>
                  <a:pt x="1429" y="658"/>
                </a:cubicBezTo>
                <a:cubicBezTo>
                  <a:pt x="1429" y="660"/>
                  <a:pt x="1429" y="661"/>
                  <a:pt x="1430" y="662"/>
                </a:cubicBezTo>
                <a:cubicBezTo>
                  <a:pt x="1431" y="663"/>
                  <a:pt x="1431" y="662"/>
                  <a:pt x="1431" y="664"/>
                </a:cubicBezTo>
                <a:cubicBezTo>
                  <a:pt x="1430" y="664"/>
                  <a:pt x="1429" y="663"/>
                  <a:pt x="1429" y="663"/>
                </a:cubicBezTo>
                <a:cubicBezTo>
                  <a:pt x="1428" y="664"/>
                  <a:pt x="1428" y="663"/>
                  <a:pt x="1427" y="663"/>
                </a:cubicBezTo>
                <a:cubicBezTo>
                  <a:pt x="1427" y="662"/>
                  <a:pt x="1426" y="663"/>
                  <a:pt x="1426" y="662"/>
                </a:cubicBezTo>
                <a:cubicBezTo>
                  <a:pt x="1425" y="661"/>
                  <a:pt x="1424" y="662"/>
                  <a:pt x="1424" y="663"/>
                </a:cubicBezTo>
                <a:cubicBezTo>
                  <a:pt x="1424" y="665"/>
                  <a:pt x="1424" y="665"/>
                  <a:pt x="1422" y="666"/>
                </a:cubicBezTo>
                <a:cubicBezTo>
                  <a:pt x="1422" y="664"/>
                  <a:pt x="1423" y="662"/>
                  <a:pt x="1423" y="661"/>
                </a:cubicBezTo>
                <a:cubicBezTo>
                  <a:pt x="1422" y="661"/>
                  <a:pt x="1422" y="659"/>
                  <a:pt x="1421" y="659"/>
                </a:cubicBezTo>
                <a:cubicBezTo>
                  <a:pt x="1420" y="659"/>
                  <a:pt x="1420" y="657"/>
                  <a:pt x="1419" y="657"/>
                </a:cubicBezTo>
                <a:cubicBezTo>
                  <a:pt x="1417" y="656"/>
                  <a:pt x="1417" y="656"/>
                  <a:pt x="1416" y="657"/>
                </a:cubicBezTo>
                <a:cubicBezTo>
                  <a:pt x="1415" y="658"/>
                  <a:pt x="1416" y="658"/>
                  <a:pt x="1415" y="658"/>
                </a:cubicBezTo>
                <a:cubicBezTo>
                  <a:pt x="1414" y="658"/>
                  <a:pt x="1415" y="657"/>
                  <a:pt x="1415" y="657"/>
                </a:cubicBezTo>
                <a:cubicBezTo>
                  <a:pt x="1414" y="658"/>
                  <a:pt x="1414" y="659"/>
                  <a:pt x="1414" y="660"/>
                </a:cubicBezTo>
                <a:cubicBezTo>
                  <a:pt x="1413" y="660"/>
                  <a:pt x="1413" y="660"/>
                  <a:pt x="1413" y="659"/>
                </a:cubicBezTo>
                <a:cubicBezTo>
                  <a:pt x="1412" y="659"/>
                  <a:pt x="1411" y="659"/>
                  <a:pt x="1412" y="660"/>
                </a:cubicBezTo>
                <a:cubicBezTo>
                  <a:pt x="1412" y="660"/>
                  <a:pt x="1412" y="661"/>
                  <a:pt x="1412" y="661"/>
                </a:cubicBezTo>
                <a:cubicBezTo>
                  <a:pt x="1411" y="661"/>
                  <a:pt x="1411" y="660"/>
                  <a:pt x="1410" y="662"/>
                </a:cubicBezTo>
                <a:cubicBezTo>
                  <a:pt x="1411" y="662"/>
                  <a:pt x="1412" y="662"/>
                  <a:pt x="1411" y="663"/>
                </a:cubicBezTo>
                <a:cubicBezTo>
                  <a:pt x="1411" y="663"/>
                  <a:pt x="1410" y="663"/>
                  <a:pt x="1410" y="663"/>
                </a:cubicBezTo>
                <a:cubicBezTo>
                  <a:pt x="1410" y="664"/>
                  <a:pt x="1410" y="665"/>
                  <a:pt x="1410" y="665"/>
                </a:cubicBezTo>
                <a:cubicBezTo>
                  <a:pt x="1410" y="665"/>
                  <a:pt x="1409" y="665"/>
                  <a:pt x="1409" y="665"/>
                </a:cubicBezTo>
                <a:cubicBezTo>
                  <a:pt x="1409" y="664"/>
                  <a:pt x="1409" y="665"/>
                  <a:pt x="1409" y="665"/>
                </a:cubicBezTo>
                <a:cubicBezTo>
                  <a:pt x="1408" y="665"/>
                  <a:pt x="1409" y="665"/>
                  <a:pt x="1408" y="665"/>
                </a:cubicBezTo>
                <a:cubicBezTo>
                  <a:pt x="1408" y="665"/>
                  <a:pt x="1407" y="665"/>
                  <a:pt x="1407" y="665"/>
                </a:cubicBezTo>
                <a:cubicBezTo>
                  <a:pt x="1407" y="666"/>
                  <a:pt x="1407" y="667"/>
                  <a:pt x="1407" y="668"/>
                </a:cubicBezTo>
                <a:cubicBezTo>
                  <a:pt x="1406" y="668"/>
                  <a:pt x="1406" y="670"/>
                  <a:pt x="1405" y="670"/>
                </a:cubicBezTo>
                <a:cubicBezTo>
                  <a:pt x="1405" y="670"/>
                  <a:pt x="1405" y="669"/>
                  <a:pt x="1405" y="669"/>
                </a:cubicBezTo>
                <a:cubicBezTo>
                  <a:pt x="1404" y="669"/>
                  <a:pt x="1404" y="669"/>
                  <a:pt x="1404" y="668"/>
                </a:cubicBezTo>
                <a:cubicBezTo>
                  <a:pt x="1404" y="668"/>
                  <a:pt x="1403" y="669"/>
                  <a:pt x="1403" y="669"/>
                </a:cubicBezTo>
                <a:cubicBezTo>
                  <a:pt x="1402" y="669"/>
                  <a:pt x="1402" y="669"/>
                  <a:pt x="1402" y="670"/>
                </a:cubicBezTo>
                <a:cubicBezTo>
                  <a:pt x="1402" y="671"/>
                  <a:pt x="1402" y="672"/>
                  <a:pt x="1402" y="673"/>
                </a:cubicBezTo>
                <a:cubicBezTo>
                  <a:pt x="1402" y="673"/>
                  <a:pt x="1404" y="674"/>
                  <a:pt x="1403" y="674"/>
                </a:cubicBezTo>
                <a:cubicBezTo>
                  <a:pt x="1403" y="674"/>
                  <a:pt x="1403" y="675"/>
                  <a:pt x="1402" y="675"/>
                </a:cubicBezTo>
                <a:cubicBezTo>
                  <a:pt x="1402" y="675"/>
                  <a:pt x="1402" y="676"/>
                  <a:pt x="1402" y="676"/>
                </a:cubicBezTo>
                <a:cubicBezTo>
                  <a:pt x="1402" y="676"/>
                  <a:pt x="1401" y="675"/>
                  <a:pt x="1401" y="675"/>
                </a:cubicBezTo>
                <a:cubicBezTo>
                  <a:pt x="1400" y="675"/>
                  <a:pt x="1400" y="675"/>
                  <a:pt x="1400" y="674"/>
                </a:cubicBezTo>
                <a:cubicBezTo>
                  <a:pt x="1400" y="674"/>
                  <a:pt x="1400" y="674"/>
                  <a:pt x="1400" y="674"/>
                </a:cubicBezTo>
                <a:cubicBezTo>
                  <a:pt x="1400" y="673"/>
                  <a:pt x="1400" y="673"/>
                  <a:pt x="1400" y="672"/>
                </a:cubicBezTo>
                <a:cubicBezTo>
                  <a:pt x="1400" y="671"/>
                  <a:pt x="1399" y="671"/>
                  <a:pt x="1399" y="671"/>
                </a:cubicBezTo>
                <a:cubicBezTo>
                  <a:pt x="1399" y="671"/>
                  <a:pt x="1399" y="672"/>
                  <a:pt x="1399" y="672"/>
                </a:cubicBezTo>
                <a:cubicBezTo>
                  <a:pt x="1399" y="672"/>
                  <a:pt x="1397" y="673"/>
                  <a:pt x="1397" y="673"/>
                </a:cubicBezTo>
                <a:cubicBezTo>
                  <a:pt x="1396" y="673"/>
                  <a:pt x="1396" y="675"/>
                  <a:pt x="1396" y="675"/>
                </a:cubicBezTo>
                <a:cubicBezTo>
                  <a:pt x="1396" y="676"/>
                  <a:pt x="1396" y="677"/>
                  <a:pt x="1396" y="678"/>
                </a:cubicBezTo>
                <a:cubicBezTo>
                  <a:pt x="1395" y="678"/>
                  <a:pt x="1395" y="678"/>
                  <a:pt x="1395" y="679"/>
                </a:cubicBezTo>
                <a:cubicBezTo>
                  <a:pt x="1395" y="680"/>
                  <a:pt x="1396" y="680"/>
                  <a:pt x="1396" y="681"/>
                </a:cubicBezTo>
                <a:cubicBezTo>
                  <a:pt x="1396" y="682"/>
                  <a:pt x="1395" y="681"/>
                  <a:pt x="1395" y="682"/>
                </a:cubicBezTo>
                <a:cubicBezTo>
                  <a:pt x="1395" y="682"/>
                  <a:pt x="1394" y="682"/>
                  <a:pt x="1394" y="683"/>
                </a:cubicBezTo>
                <a:cubicBezTo>
                  <a:pt x="1394" y="683"/>
                  <a:pt x="1393" y="683"/>
                  <a:pt x="1393" y="683"/>
                </a:cubicBezTo>
                <a:cubicBezTo>
                  <a:pt x="1393" y="684"/>
                  <a:pt x="1393" y="684"/>
                  <a:pt x="1393" y="684"/>
                </a:cubicBezTo>
                <a:cubicBezTo>
                  <a:pt x="1392" y="685"/>
                  <a:pt x="1392" y="685"/>
                  <a:pt x="1392" y="686"/>
                </a:cubicBezTo>
                <a:cubicBezTo>
                  <a:pt x="1392" y="686"/>
                  <a:pt x="1391" y="687"/>
                  <a:pt x="1391" y="687"/>
                </a:cubicBezTo>
                <a:cubicBezTo>
                  <a:pt x="1390" y="687"/>
                  <a:pt x="1390" y="687"/>
                  <a:pt x="1390" y="688"/>
                </a:cubicBezTo>
                <a:cubicBezTo>
                  <a:pt x="1390" y="688"/>
                  <a:pt x="1389" y="688"/>
                  <a:pt x="1389" y="688"/>
                </a:cubicBezTo>
                <a:cubicBezTo>
                  <a:pt x="1389" y="688"/>
                  <a:pt x="1389" y="688"/>
                  <a:pt x="1389" y="688"/>
                </a:cubicBezTo>
                <a:cubicBezTo>
                  <a:pt x="1388" y="688"/>
                  <a:pt x="1388" y="688"/>
                  <a:pt x="1388" y="688"/>
                </a:cubicBezTo>
                <a:cubicBezTo>
                  <a:pt x="1387" y="688"/>
                  <a:pt x="1387" y="689"/>
                  <a:pt x="1387" y="689"/>
                </a:cubicBezTo>
                <a:cubicBezTo>
                  <a:pt x="1387" y="689"/>
                  <a:pt x="1386" y="689"/>
                  <a:pt x="1386" y="689"/>
                </a:cubicBezTo>
                <a:cubicBezTo>
                  <a:pt x="1385" y="689"/>
                  <a:pt x="1385" y="689"/>
                  <a:pt x="1383" y="689"/>
                </a:cubicBezTo>
                <a:cubicBezTo>
                  <a:pt x="1383" y="690"/>
                  <a:pt x="1383" y="690"/>
                  <a:pt x="1382" y="690"/>
                </a:cubicBezTo>
                <a:cubicBezTo>
                  <a:pt x="1381" y="690"/>
                  <a:pt x="1381" y="690"/>
                  <a:pt x="1380" y="690"/>
                </a:cubicBezTo>
                <a:cubicBezTo>
                  <a:pt x="1380" y="690"/>
                  <a:pt x="1380" y="690"/>
                  <a:pt x="1380" y="690"/>
                </a:cubicBezTo>
                <a:cubicBezTo>
                  <a:pt x="1379" y="690"/>
                  <a:pt x="1379" y="691"/>
                  <a:pt x="1379" y="692"/>
                </a:cubicBezTo>
                <a:cubicBezTo>
                  <a:pt x="1379" y="692"/>
                  <a:pt x="1378" y="693"/>
                  <a:pt x="1378" y="693"/>
                </a:cubicBezTo>
                <a:cubicBezTo>
                  <a:pt x="1378" y="693"/>
                  <a:pt x="1376" y="693"/>
                  <a:pt x="1375" y="693"/>
                </a:cubicBezTo>
                <a:cubicBezTo>
                  <a:pt x="1375" y="694"/>
                  <a:pt x="1375" y="694"/>
                  <a:pt x="1374" y="694"/>
                </a:cubicBezTo>
                <a:cubicBezTo>
                  <a:pt x="1373" y="695"/>
                  <a:pt x="1371" y="695"/>
                  <a:pt x="1371" y="694"/>
                </a:cubicBezTo>
                <a:cubicBezTo>
                  <a:pt x="1370" y="694"/>
                  <a:pt x="1370" y="694"/>
                  <a:pt x="1369" y="695"/>
                </a:cubicBezTo>
                <a:cubicBezTo>
                  <a:pt x="1369" y="697"/>
                  <a:pt x="1367" y="695"/>
                  <a:pt x="1366" y="696"/>
                </a:cubicBezTo>
                <a:cubicBezTo>
                  <a:pt x="1366" y="697"/>
                  <a:pt x="1365" y="699"/>
                  <a:pt x="1364" y="699"/>
                </a:cubicBezTo>
                <a:cubicBezTo>
                  <a:pt x="1363" y="699"/>
                  <a:pt x="1364" y="700"/>
                  <a:pt x="1363" y="700"/>
                </a:cubicBezTo>
                <a:cubicBezTo>
                  <a:pt x="1363" y="700"/>
                  <a:pt x="1362" y="700"/>
                  <a:pt x="1362" y="700"/>
                </a:cubicBezTo>
                <a:cubicBezTo>
                  <a:pt x="1362" y="700"/>
                  <a:pt x="1362" y="700"/>
                  <a:pt x="1362" y="701"/>
                </a:cubicBezTo>
                <a:cubicBezTo>
                  <a:pt x="1362" y="701"/>
                  <a:pt x="1360" y="702"/>
                  <a:pt x="1360" y="702"/>
                </a:cubicBezTo>
                <a:cubicBezTo>
                  <a:pt x="1360" y="704"/>
                  <a:pt x="1358" y="703"/>
                  <a:pt x="1358" y="704"/>
                </a:cubicBezTo>
                <a:cubicBezTo>
                  <a:pt x="1358" y="704"/>
                  <a:pt x="1357" y="704"/>
                  <a:pt x="1357" y="705"/>
                </a:cubicBezTo>
                <a:cubicBezTo>
                  <a:pt x="1357" y="705"/>
                  <a:pt x="1356" y="704"/>
                  <a:pt x="1356" y="704"/>
                </a:cubicBezTo>
                <a:cubicBezTo>
                  <a:pt x="1357" y="704"/>
                  <a:pt x="1357" y="703"/>
                  <a:pt x="1357" y="702"/>
                </a:cubicBezTo>
                <a:cubicBezTo>
                  <a:pt x="1356" y="702"/>
                  <a:pt x="1356" y="702"/>
                  <a:pt x="1356" y="703"/>
                </a:cubicBezTo>
                <a:cubicBezTo>
                  <a:pt x="1356" y="703"/>
                  <a:pt x="1355" y="703"/>
                  <a:pt x="1355" y="703"/>
                </a:cubicBezTo>
                <a:cubicBezTo>
                  <a:pt x="1355" y="704"/>
                  <a:pt x="1355" y="704"/>
                  <a:pt x="1355" y="704"/>
                </a:cubicBezTo>
                <a:cubicBezTo>
                  <a:pt x="1355" y="704"/>
                  <a:pt x="1355" y="705"/>
                  <a:pt x="1355" y="705"/>
                </a:cubicBezTo>
                <a:cubicBezTo>
                  <a:pt x="1355" y="705"/>
                  <a:pt x="1355" y="705"/>
                  <a:pt x="1354" y="706"/>
                </a:cubicBezTo>
                <a:cubicBezTo>
                  <a:pt x="1354" y="707"/>
                  <a:pt x="1355" y="706"/>
                  <a:pt x="1355" y="707"/>
                </a:cubicBezTo>
                <a:cubicBezTo>
                  <a:pt x="1356" y="708"/>
                  <a:pt x="1356" y="707"/>
                  <a:pt x="1356" y="708"/>
                </a:cubicBezTo>
                <a:cubicBezTo>
                  <a:pt x="1356" y="708"/>
                  <a:pt x="1355" y="709"/>
                  <a:pt x="1355" y="709"/>
                </a:cubicBezTo>
                <a:cubicBezTo>
                  <a:pt x="1355" y="710"/>
                  <a:pt x="1355" y="710"/>
                  <a:pt x="1355" y="710"/>
                </a:cubicBezTo>
                <a:cubicBezTo>
                  <a:pt x="1355" y="711"/>
                  <a:pt x="1355" y="711"/>
                  <a:pt x="1355" y="712"/>
                </a:cubicBezTo>
                <a:cubicBezTo>
                  <a:pt x="1355" y="712"/>
                  <a:pt x="1355" y="712"/>
                  <a:pt x="1355" y="712"/>
                </a:cubicBezTo>
                <a:cubicBezTo>
                  <a:pt x="1354" y="713"/>
                  <a:pt x="1354" y="713"/>
                  <a:pt x="1354" y="714"/>
                </a:cubicBezTo>
                <a:cubicBezTo>
                  <a:pt x="1354" y="714"/>
                  <a:pt x="1353" y="714"/>
                  <a:pt x="1353" y="714"/>
                </a:cubicBezTo>
                <a:cubicBezTo>
                  <a:pt x="1353" y="716"/>
                  <a:pt x="1354" y="716"/>
                  <a:pt x="1355" y="717"/>
                </a:cubicBezTo>
                <a:cubicBezTo>
                  <a:pt x="1356" y="718"/>
                  <a:pt x="1355" y="720"/>
                  <a:pt x="1356" y="720"/>
                </a:cubicBezTo>
                <a:cubicBezTo>
                  <a:pt x="1356" y="720"/>
                  <a:pt x="1356" y="720"/>
                  <a:pt x="1356" y="721"/>
                </a:cubicBezTo>
                <a:cubicBezTo>
                  <a:pt x="1356" y="721"/>
                  <a:pt x="1356" y="722"/>
                  <a:pt x="1356" y="722"/>
                </a:cubicBezTo>
                <a:cubicBezTo>
                  <a:pt x="1357" y="724"/>
                  <a:pt x="1357" y="725"/>
                  <a:pt x="1357" y="726"/>
                </a:cubicBezTo>
                <a:cubicBezTo>
                  <a:pt x="1356" y="726"/>
                  <a:pt x="1355" y="726"/>
                  <a:pt x="1355" y="725"/>
                </a:cubicBezTo>
                <a:cubicBezTo>
                  <a:pt x="1355" y="724"/>
                  <a:pt x="1355" y="723"/>
                  <a:pt x="1354" y="724"/>
                </a:cubicBezTo>
                <a:cubicBezTo>
                  <a:pt x="1354" y="725"/>
                  <a:pt x="1354" y="725"/>
                  <a:pt x="1354" y="726"/>
                </a:cubicBezTo>
                <a:cubicBezTo>
                  <a:pt x="1355" y="727"/>
                  <a:pt x="1355" y="727"/>
                  <a:pt x="1355" y="727"/>
                </a:cubicBezTo>
                <a:cubicBezTo>
                  <a:pt x="1355" y="728"/>
                  <a:pt x="1355" y="728"/>
                  <a:pt x="1356" y="729"/>
                </a:cubicBezTo>
                <a:cubicBezTo>
                  <a:pt x="1355" y="729"/>
                  <a:pt x="1355" y="729"/>
                  <a:pt x="1354" y="729"/>
                </a:cubicBezTo>
                <a:cubicBezTo>
                  <a:pt x="1354" y="728"/>
                  <a:pt x="1354" y="727"/>
                  <a:pt x="1353" y="727"/>
                </a:cubicBezTo>
                <a:cubicBezTo>
                  <a:pt x="1353" y="726"/>
                  <a:pt x="1353" y="724"/>
                  <a:pt x="1352" y="724"/>
                </a:cubicBezTo>
                <a:cubicBezTo>
                  <a:pt x="1352" y="725"/>
                  <a:pt x="1353" y="726"/>
                  <a:pt x="1353" y="728"/>
                </a:cubicBezTo>
                <a:cubicBezTo>
                  <a:pt x="1353" y="728"/>
                  <a:pt x="1353" y="728"/>
                  <a:pt x="1354" y="729"/>
                </a:cubicBezTo>
                <a:cubicBezTo>
                  <a:pt x="1354" y="729"/>
                  <a:pt x="1354" y="729"/>
                  <a:pt x="1354" y="730"/>
                </a:cubicBezTo>
                <a:cubicBezTo>
                  <a:pt x="1354" y="730"/>
                  <a:pt x="1356" y="731"/>
                  <a:pt x="1356" y="732"/>
                </a:cubicBezTo>
                <a:cubicBezTo>
                  <a:pt x="1356" y="732"/>
                  <a:pt x="1356" y="732"/>
                  <a:pt x="1357" y="732"/>
                </a:cubicBezTo>
                <a:cubicBezTo>
                  <a:pt x="1357" y="732"/>
                  <a:pt x="1357" y="733"/>
                  <a:pt x="1357" y="734"/>
                </a:cubicBezTo>
                <a:cubicBezTo>
                  <a:pt x="1357" y="734"/>
                  <a:pt x="1357" y="735"/>
                  <a:pt x="1358" y="735"/>
                </a:cubicBezTo>
                <a:cubicBezTo>
                  <a:pt x="1358" y="735"/>
                  <a:pt x="1358" y="735"/>
                  <a:pt x="1358" y="735"/>
                </a:cubicBezTo>
                <a:cubicBezTo>
                  <a:pt x="1357" y="736"/>
                  <a:pt x="1358" y="737"/>
                  <a:pt x="1358" y="737"/>
                </a:cubicBezTo>
                <a:cubicBezTo>
                  <a:pt x="1358" y="737"/>
                  <a:pt x="1360" y="740"/>
                  <a:pt x="1361" y="739"/>
                </a:cubicBezTo>
                <a:cubicBezTo>
                  <a:pt x="1360" y="740"/>
                  <a:pt x="1360" y="741"/>
                  <a:pt x="1360" y="742"/>
                </a:cubicBezTo>
                <a:cubicBezTo>
                  <a:pt x="1360" y="742"/>
                  <a:pt x="1361" y="742"/>
                  <a:pt x="1361" y="743"/>
                </a:cubicBezTo>
                <a:cubicBezTo>
                  <a:pt x="1363" y="745"/>
                  <a:pt x="1361" y="747"/>
                  <a:pt x="1362" y="748"/>
                </a:cubicBezTo>
                <a:cubicBezTo>
                  <a:pt x="1362" y="749"/>
                  <a:pt x="1362" y="749"/>
                  <a:pt x="1362" y="750"/>
                </a:cubicBezTo>
                <a:cubicBezTo>
                  <a:pt x="1362" y="750"/>
                  <a:pt x="1362" y="750"/>
                  <a:pt x="1362" y="751"/>
                </a:cubicBezTo>
                <a:cubicBezTo>
                  <a:pt x="1362" y="751"/>
                  <a:pt x="1362" y="751"/>
                  <a:pt x="1362" y="751"/>
                </a:cubicBezTo>
                <a:cubicBezTo>
                  <a:pt x="1362" y="751"/>
                  <a:pt x="1362" y="752"/>
                  <a:pt x="1363" y="752"/>
                </a:cubicBezTo>
                <a:cubicBezTo>
                  <a:pt x="1364" y="753"/>
                  <a:pt x="1363" y="755"/>
                  <a:pt x="1364" y="755"/>
                </a:cubicBezTo>
                <a:cubicBezTo>
                  <a:pt x="1363" y="756"/>
                  <a:pt x="1364" y="757"/>
                  <a:pt x="1364" y="758"/>
                </a:cubicBezTo>
                <a:cubicBezTo>
                  <a:pt x="1364" y="758"/>
                  <a:pt x="1365" y="759"/>
                  <a:pt x="1365" y="760"/>
                </a:cubicBezTo>
                <a:cubicBezTo>
                  <a:pt x="1365" y="760"/>
                  <a:pt x="1364" y="761"/>
                  <a:pt x="1364" y="762"/>
                </a:cubicBezTo>
                <a:cubicBezTo>
                  <a:pt x="1365" y="763"/>
                  <a:pt x="1365" y="764"/>
                  <a:pt x="1364" y="764"/>
                </a:cubicBezTo>
                <a:cubicBezTo>
                  <a:pt x="1364" y="765"/>
                  <a:pt x="1364" y="766"/>
                  <a:pt x="1364" y="766"/>
                </a:cubicBezTo>
                <a:cubicBezTo>
                  <a:pt x="1364" y="767"/>
                  <a:pt x="1364" y="766"/>
                  <a:pt x="1364" y="767"/>
                </a:cubicBezTo>
                <a:cubicBezTo>
                  <a:pt x="1364" y="768"/>
                  <a:pt x="1364" y="770"/>
                  <a:pt x="1363" y="771"/>
                </a:cubicBezTo>
                <a:cubicBezTo>
                  <a:pt x="1363" y="770"/>
                  <a:pt x="1362" y="770"/>
                  <a:pt x="1361" y="769"/>
                </a:cubicBezTo>
                <a:cubicBezTo>
                  <a:pt x="1361" y="770"/>
                  <a:pt x="1361" y="770"/>
                  <a:pt x="1361" y="770"/>
                </a:cubicBezTo>
                <a:cubicBezTo>
                  <a:pt x="1361" y="771"/>
                  <a:pt x="1361" y="772"/>
                  <a:pt x="1362" y="773"/>
                </a:cubicBezTo>
                <a:cubicBezTo>
                  <a:pt x="1362" y="774"/>
                  <a:pt x="1363" y="774"/>
                  <a:pt x="1364" y="774"/>
                </a:cubicBezTo>
                <a:cubicBezTo>
                  <a:pt x="1364" y="774"/>
                  <a:pt x="1364" y="774"/>
                  <a:pt x="1365" y="774"/>
                </a:cubicBezTo>
                <a:cubicBezTo>
                  <a:pt x="1365" y="775"/>
                  <a:pt x="1365" y="774"/>
                  <a:pt x="1365" y="775"/>
                </a:cubicBezTo>
                <a:cubicBezTo>
                  <a:pt x="1365" y="775"/>
                  <a:pt x="1366" y="776"/>
                  <a:pt x="1366" y="776"/>
                </a:cubicBezTo>
                <a:cubicBezTo>
                  <a:pt x="1367" y="777"/>
                  <a:pt x="1367" y="777"/>
                  <a:pt x="1368" y="777"/>
                </a:cubicBezTo>
                <a:cubicBezTo>
                  <a:pt x="1369" y="777"/>
                  <a:pt x="1369" y="778"/>
                  <a:pt x="1370" y="778"/>
                </a:cubicBezTo>
                <a:cubicBezTo>
                  <a:pt x="1370" y="777"/>
                  <a:pt x="1371" y="777"/>
                  <a:pt x="1372" y="777"/>
                </a:cubicBezTo>
                <a:cubicBezTo>
                  <a:pt x="1372" y="777"/>
                  <a:pt x="1372" y="777"/>
                  <a:pt x="1373" y="778"/>
                </a:cubicBezTo>
                <a:cubicBezTo>
                  <a:pt x="1373" y="778"/>
                  <a:pt x="1373" y="778"/>
                  <a:pt x="1374" y="778"/>
                </a:cubicBezTo>
                <a:cubicBezTo>
                  <a:pt x="1374" y="778"/>
                  <a:pt x="1374" y="779"/>
                  <a:pt x="1375" y="777"/>
                </a:cubicBezTo>
                <a:cubicBezTo>
                  <a:pt x="1375" y="777"/>
                  <a:pt x="1376" y="777"/>
                  <a:pt x="1376" y="777"/>
                </a:cubicBezTo>
                <a:cubicBezTo>
                  <a:pt x="1376" y="776"/>
                  <a:pt x="1377" y="776"/>
                  <a:pt x="1378" y="775"/>
                </a:cubicBezTo>
                <a:cubicBezTo>
                  <a:pt x="1378" y="774"/>
                  <a:pt x="1379" y="774"/>
                  <a:pt x="1379" y="774"/>
                </a:cubicBezTo>
                <a:cubicBezTo>
                  <a:pt x="1380" y="774"/>
                  <a:pt x="1380" y="774"/>
                  <a:pt x="1380" y="775"/>
                </a:cubicBezTo>
                <a:cubicBezTo>
                  <a:pt x="1381" y="775"/>
                  <a:pt x="1381" y="776"/>
                  <a:pt x="1382" y="774"/>
                </a:cubicBezTo>
                <a:cubicBezTo>
                  <a:pt x="1382" y="774"/>
                  <a:pt x="1382" y="773"/>
                  <a:pt x="1382" y="772"/>
                </a:cubicBezTo>
                <a:cubicBezTo>
                  <a:pt x="1383" y="772"/>
                  <a:pt x="1384" y="773"/>
                  <a:pt x="1385" y="772"/>
                </a:cubicBezTo>
                <a:cubicBezTo>
                  <a:pt x="1385" y="772"/>
                  <a:pt x="1384" y="772"/>
                  <a:pt x="1385" y="772"/>
                </a:cubicBezTo>
                <a:cubicBezTo>
                  <a:pt x="1385" y="772"/>
                  <a:pt x="1385" y="772"/>
                  <a:pt x="1385" y="772"/>
                </a:cubicBezTo>
                <a:cubicBezTo>
                  <a:pt x="1386" y="772"/>
                  <a:pt x="1387" y="772"/>
                  <a:pt x="1387" y="772"/>
                </a:cubicBezTo>
                <a:cubicBezTo>
                  <a:pt x="1387" y="771"/>
                  <a:pt x="1388" y="771"/>
                  <a:pt x="1388" y="771"/>
                </a:cubicBezTo>
                <a:cubicBezTo>
                  <a:pt x="1389" y="771"/>
                  <a:pt x="1389" y="771"/>
                  <a:pt x="1391" y="771"/>
                </a:cubicBezTo>
                <a:cubicBezTo>
                  <a:pt x="1391" y="771"/>
                  <a:pt x="1393" y="771"/>
                  <a:pt x="1392" y="772"/>
                </a:cubicBezTo>
                <a:cubicBezTo>
                  <a:pt x="1393" y="771"/>
                  <a:pt x="1393" y="771"/>
                  <a:pt x="1394" y="771"/>
                </a:cubicBezTo>
                <a:cubicBezTo>
                  <a:pt x="1394" y="771"/>
                  <a:pt x="1395" y="772"/>
                  <a:pt x="1395" y="772"/>
                </a:cubicBezTo>
                <a:cubicBezTo>
                  <a:pt x="1395" y="772"/>
                  <a:pt x="1395" y="771"/>
                  <a:pt x="1395" y="771"/>
                </a:cubicBezTo>
                <a:cubicBezTo>
                  <a:pt x="1396" y="771"/>
                  <a:pt x="1397" y="771"/>
                  <a:pt x="1398" y="771"/>
                </a:cubicBezTo>
                <a:cubicBezTo>
                  <a:pt x="1398" y="770"/>
                  <a:pt x="1399" y="771"/>
                  <a:pt x="1399" y="772"/>
                </a:cubicBezTo>
                <a:cubicBezTo>
                  <a:pt x="1401" y="771"/>
                  <a:pt x="1400" y="771"/>
                  <a:pt x="1402" y="771"/>
                </a:cubicBezTo>
                <a:cubicBezTo>
                  <a:pt x="1402" y="771"/>
                  <a:pt x="1403" y="770"/>
                  <a:pt x="1403" y="770"/>
                </a:cubicBezTo>
                <a:cubicBezTo>
                  <a:pt x="1403" y="769"/>
                  <a:pt x="1403" y="769"/>
                  <a:pt x="1404" y="768"/>
                </a:cubicBezTo>
                <a:cubicBezTo>
                  <a:pt x="1404" y="768"/>
                  <a:pt x="1404" y="767"/>
                  <a:pt x="1405" y="767"/>
                </a:cubicBezTo>
                <a:cubicBezTo>
                  <a:pt x="1406" y="766"/>
                  <a:pt x="1406" y="766"/>
                  <a:pt x="1407" y="766"/>
                </a:cubicBezTo>
                <a:cubicBezTo>
                  <a:pt x="1408" y="766"/>
                  <a:pt x="1408" y="766"/>
                  <a:pt x="1408" y="765"/>
                </a:cubicBezTo>
                <a:cubicBezTo>
                  <a:pt x="1409" y="765"/>
                  <a:pt x="1409" y="765"/>
                  <a:pt x="1409" y="764"/>
                </a:cubicBezTo>
                <a:cubicBezTo>
                  <a:pt x="1409" y="764"/>
                  <a:pt x="1409" y="764"/>
                  <a:pt x="1410" y="764"/>
                </a:cubicBezTo>
                <a:cubicBezTo>
                  <a:pt x="1410" y="764"/>
                  <a:pt x="1410" y="764"/>
                  <a:pt x="1411" y="764"/>
                </a:cubicBezTo>
                <a:cubicBezTo>
                  <a:pt x="1411" y="764"/>
                  <a:pt x="1411" y="763"/>
                  <a:pt x="1411" y="763"/>
                </a:cubicBezTo>
                <a:cubicBezTo>
                  <a:pt x="1412" y="763"/>
                  <a:pt x="1412" y="763"/>
                  <a:pt x="1412" y="762"/>
                </a:cubicBezTo>
                <a:cubicBezTo>
                  <a:pt x="1413" y="762"/>
                  <a:pt x="1415" y="762"/>
                  <a:pt x="1416" y="762"/>
                </a:cubicBezTo>
                <a:cubicBezTo>
                  <a:pt x="1416" y="761"/>
                  <a:pt x="1420" y="762"/>
                  <a:pt x="1420" y="761"/>
                </a:cubicBezTo>
                <a:cubicBezTo>
                  <a:pt x="1420" y="761"/>
                  <a:pt x="1421" y="761"/>
                  <a:pt x="1421" y="761"/>
                </a:cubicBezTo>
                <a:cubicBezTo>
                  <a:pt x="1421" y="760"/>
                  <a:pt x="1423" y="761"/>
                  <a:pt x="1423" y="761"/>
                </a:cubicBezTo>
                <a:cubicBezTo>
                  <a:pt x="1423" y="759"/>
                  <a:pt x="1426" y="760"/>
                  <a:pt x="1425" y="759"/>
                </a:cubicBezTo>
                <a:cubicBezTo>
                  <a:pt x="1426" y="760"/>
                  <a:pt x="1427" y="760"/>
                  <a:pt x="1427" y="760"/>
                </a:cubicBezTo>
                <a:cubicBezTo>
                  <a:pt x="1427" y="759"/>
                  <a:pt x="1427" y="759"/>
                  <a:pt x="1427" y="759"/>
                </a:cubicBezTo>
                <a:cubicBezTo>
                  <a:pt x="1428" y="759"/>
                  <a:pt x="1428" y="759"/>
                  <a:pt x="1428" y="759"/>
                </a:cubicBezTo>
                <a:cubicBezTo>
                  <a:pt x="1429" y="759"/>
                  <a:pt x="1430" y="759"/>
                  <a:pt x="1431" y="759"/>
                </a:cubicBezTo>
                <a:cubicBezTo>
                  <a:pt x="1432" y="759"/>
                  <a:pt x="1431" y="758"/>
                  <a:pt x="1432" y="758"/>
                </a:cubicBezTo>
                <a:cubicBezTo>
                  <a:pt x="1432" y="758"/>
                  <a:pt x="1432" y="758"/>
                  <a:pt x="1432" y="758"/>
                </a:cubicBezTo>
                <a:cubicBezTo>
                  <a:pt x="1433" y="758"/>
                  <a:pt x="1433" y="758"/>
                  <a:pt x="1433" y="758"/>
                </a:cubicBezTo>
                <a:cubicBezTo>
                  <a:pt x="1434" y="758"/>
                  <a:pt x="1435" y="759"/>
                  <a:pt x="1436" y="758"/>
                </a:cubicBezTo>
                <a:cubicBezTo>
                  <a:pt x="1436" y="758"/>
                  <a:pt x="1436" y="757"/>
                  <a:pt x="1437" y="757"/>
                </a:cubicBezTo>
                <a:cubicBezTo>
                  <a:pt x="1437" y="757"/>
                  <a:pt x="1438" y="758"/>
                  <a:pt x="1439" y="758"/>
                </a:cubicBezTo>
                <a:cubicBezTo>
                  <a:pt x="1440" y="758"/>
                  <a:pt x="1440" y="759"/>
                  <a:pt x="1441" y="759"/>
                </a:cubicBezTo>
                <a:cubicBezTo>
                  <a:pt x="1441" y="759"/>
                  <a:pt x="1441" y="760"/>
                  <a:pt x="1441" y="760"/>
                </a:cubicBezTo>
                <a:cubicBezTo>
                  <a:pt x="1442" y="761"/>
                  <a:pt x="1443" y="761"/>
                  <a:pt x="1443" y="760"/>
                </a:cubicBezTo>
                <a:cubicBezTo>
                  <a:pt x="1443" y="760"/>
                  <a:pt x="1445" y="760"/>
                  <a:pt x="1445" y="760"/>
                </a:cubicBezTo>
                <a:cubicBezTo>
                  <a:pt x="1445" y="760"/>
                  <a:pt x="1446" y="760"/>
                  <a:pt x="1446" y="760"/>
                </a:cubicBezTo>
                <a:cubicBezTo>
                  <a:pt x="1447" y="762"/>
                  <a:pt x="1447" y="761"/>
                  <a:pt x="1448" y="760"/>
                </a:cubicBezTo>
                <a:cubicBezTo>
                  <a:pt x="1448" y="761"/>
                  <a:pt x="1449" y="761"/>
                  <a:pt x="1449" y="761"/>
                </a:cubicBezTo>
                <a:cubicBezTo>
                  <a:pt x="1450" y="762"/>
                  <a:pt x="1450" y="762"/>
                  <a:pt x="1449" y="764"/>
                </a:cubicBezTo>
                <a:cubicBezTo>
                  <a:pt x="1451" y="764"/>
                  <a:pt x="1451" y="764"/>
                  <a:pt x="1452" y="764"/>
                </a:cubicBezTo>
                <a:cubicBezTo>
                  <a:pt x="1452" y="764"/>
                  <a:pt x="1452" y="765"/>
                  <a:pt x="1451" y="765"/>
                </a:cubicBezTo>
                <a:cubicBezTo>
                  <a:pt x="1451" y="765"/>
                  <a:pt x="1451" y="765"/>
                  <a:pt x="1451" y="765"/>
                </a:cubicBezTo>
                <a:cubicBezTo>
                  <a:pt x="1449" y="766"/>
                  <a:pt x="1454" y="767"/>
                  <a:pt x="1454" y="767"/>
                </a:cubicBezTo>
                <a:cubicBezTo>
                  <a:pt x="1455" y="768"/>
                  <a:pt x="1454" y="770"/>
                  <a:pt x="1454" y="771"/>
                </a:cubicBezTo>
                <a:cubicBezTo>
                  <a:pt x="1455" y="771"/>
                  <a:pt x="1455" y="772"/>
                  <a:pt x="1455" y="772"/>
                </a:cubicBezTo>
                <a:cubicBezTo>
                  <a:pt x="1456" y="773"/>
                  <a:pt x="1457" y="772"/>
                  <a:pt x="1456" y="774"/>
                </a:cubicBezTo>
                <a:cubicBezTo>
                  <a:pt x="1457" y="774"/>
                  <a:pt x="1456" y="775"/>
                  <a:pt x="1457" y="775"/>
                </a:cubicBezTo>
                <a:cubicBezTo>
                  <a:pt x="1457" y="775"/>
                  <a:pt x="1457" y="775"/>
                  <a:pt x="1458" y="775"/>
                </a:cubicBezTo>
                <a:cubicBezTo>
                  <a:pt x="1458" y="775"/>
                  <a:pt x="1459" y="775"/>
                  <a:pt x="1459" y="775"/>
                </a:cubicBezTo>
                <a:cubicBezTo>
                  <a:pt x="1460" y="775"/>
                  <a:pt x="1460" y="774"/>
                  <a:pt x="1460" y="774"/>
                </a:cubicBezTo>
                <a:cubicBezTo>
                  <a:pt x="1460" y="773"/>
                  <a:pt x="1460" y="773"/>
                  <a:pt x="1461" y="772"/>
                </a:cubicBezTo>
                <a:cubicBezTo>
                  <a:pt x="1461" y="772"/>
                  <a:pt x="1461" y="772"/>
                  <a:pt x="1461" y="772"/>
                </a:cubicBezTo>
                <a:cubicBezTo>
                  <a:pt x="1462" y="772"/>
                  <a:pt x="1462" y="772"/>
                  <a:pt x="1462" y="771"/>
                </a:cubicBezTo>
                <a:cubicBezTo>
                  <a:pt x="1462" y="771"/>
                  <a:pt x="1463" y="770"/>
                  <a:pt x="1463" y="770"/>
                </a:cubicBezTo>
                <a:cubicBezTo>
                  <a:pt x="1464" y="770"/>
                  <a:pt x="1464" y="769"/>
                  <a:pt x="1465" y="769"/>
                </a:cubicBezTo>
                <a:cubicBezTo>
                  <a:pt x="1465" y="769"/>
                  <a:pt x="1466" y="769"/>
                  <a:pt x="1466" y="769"/>
                </a:cubicBezTo>
                <a:cubicBezTo>
                  <a:pt x="1466" y="768"/>
                  <a:pt x="1467" y="766"/>
                  <a:pt x="1468" y="766"/>
                </a:cubicBezTo>
                <a:cubicBezTo>
                  <a:pt x="1468" y="767"/>
                  <a:pt x="1468" y="770"/>
                  <a:pt x="1468" y="770"/>
                </a:cubicBezTo>
                <a:cubicBezTo>
                  <a:pt x="1467" y="770"/>
                  <a:pt x="1467" y="772"/>
                  <a:pt x="1467" y="773"/>
                </a:cubicBezTo>
                <a:cubicBezTo>
                  <a:pt x="1467" y="774"/>
                  <a:pt x="1466" y="773"/>
                  <a:pt x="1466" y="774"/>
                </a:cubicBezTo>
                <a:cubicBezTo>
                  <a:pt x="1466" y="775"/>
                  <a:pt x="1466" y="776"/>
                  <a:pt x="1466" y="776"/>
                </a:cubicBezTo>
                <a:cubicBezTo>
                  <a:pt x="1466" y="778"/>
                  <a:pt x="1465" y="778"/>
                  <a:pt x="1463" y="778"/>
                </a:cubicBezTo>
                <a:cubicBezTo>
                  <a:pt x="1463" y="779"/>
                  <a:pt x="1464" y="780"/>
                  <a:pt x="1464" y="780"/>
                </a:cubicBezTo>
                <a:cubicBezTo>
                  <a:pt x="1464" y="779"/>
                  <a:pt x="1466" y="780"/>
                  <a:pt x="1465" y="779"/>
                </a:cubicBezTo>
                <a:cubicBezTo>
                  <a:pt x="1466" y="779"/>
                  <a:pt x="1466" y="779"/>
                  <a:pt x="1467" y="779"/>
                </a:cubicBezTo>
                <a:cubicBezTo>
                  <a:pt x="1467" y="778"/>
                  <a:pt x="1467" y="778"/>
                  <a:pt x="1468" y="778"/>
                </a:cubicBezTo>
                <a:cubicBezTo>
                  <a:pt x="1468" y="778"/>
                  <a:pt x="1468" y="777"/>
                  <a:pt x="1467" y="776"/>
                </a:cubicBezTo>
                <a:cubicBezTo>
                  <a:pt x="1468" y="777"/>
                  <a:pt x="1468" y="775"/>
                  <a:pt x="1468" y="775"/>
                </a:cubicBezTo>
                <a:cubicBezTo>
                  <a:pt x="1468" y="774"/>
                  <a:pt x="1469" y="774"/>
                  <a:pt x="1470" y="774"/>
                </a:cubicBezTo>
                <a:cubicBezTo>
                  <a:pt x="1470" y="774"/>
                  <a:pt x="1470" y="776"/>
                  <a:pt x="1471" y="776"/>
                </a:cubicBezTo>
                <a:cubicBezTo>
                  <a:pt x="1471" y="776"/>
                  <a:pt x="1471" y="777"/>
                  <a:pt x="1471" y="777"/>
                </a:cubicBezTo>
                <a:cubicBezTo>
                  <a:pt x="1471" y="777"/>
                  <a:pt x="1471" y="779"/>
                  <a:pt x="1471" y="779"/>
                </a:cubicBezTo>
                <a:cubicBezTo>
                  <a:pt x="1471" y="780"/>
                  <a:pt x="1471" y="782"/>
                  <a:pt x="1471" y="783"/>
                </a:cubicBezTo>
                <a:cubicBezTo>
                  <a:pt x="1473" y="783"/>
                  <a:pt x="1474" y="782"/>
                  <a:pt x="1475" y="782"/>
                </a:cubicBezTo>
                <a:cubicBezTo>
                  <a:pt x="1475" y="782"/>
                  <a:pt x="1475" y="783"/>
                  <a:pt x="1475" y="783"/>
                </a:cubicBezTo>
                <a:cubicBezTo>
                  <a:pt x="1475" y="784"/>
                  <a:pt x="1476" y="784"/>
                  <a:pt x="1476" y="784"/>
                </a:cubicBezTo>
                <a:cubicBezTo>
                  <a:pt x="1476" y="785"/>
                  <a:pt x="1476" y="784"/>
                  <a:pt x="1476" y="785"/>
                </a:cubicBezTo>
                <a:cubicBezTo>
                  <a:pt x="1476" y="785"/>
                  <a:pt x="1476" y="785"/>
                  <a:pt x="1476" y="785"/>
                </a:cubicBezTo>
                <a:cubicBezTo>
                  <a:pt x="1476" y="786"/>
                  <a:pt x="1477" y="785"/>
                  <a:pt x="1477" y="786"/>
                </a:cubicBezTo>
                <a:cubicBezTo>
                  <a:pt x="1477" y="786"/>
                  <a:pt x="1477" y="786"/>
                  <a:pt x="1477" y="786"/>
                </a:cubicBezTo>
                <a:cubicBezTo>
                  <a:pt x="1477" y="787"/>
                  <a:pt x="1477" y="787"/>
                  <a:pt x="1477" y="787"/>
                </a:cubicBezTo>
                <a:cubicBezTo>
                  <a:pt x="1478" y="787"/>
                  <a:pt x="1478" y="788"/>
                  <a:pt x="1478" y="788"/>
                </a:cubicBezTo>
                <a:cubicBezTo>
                  <a:pt x="1478" y="788"/>
                  <a:pt x="1477" y="788"/>
                  <a:pt x="1477" y="788"/>
                </a:cubicBezTo>
                <a:cubicBezTo>
                  <a:pt x="1477" y="789"/>
                  <a:pt x="1477" y="789"/>
                  <a:pt x="1477" y="789"/>
                </a:cubicBezTo>
                <a:cubicBezTo>
                  <a:pt x="1477" y="791"/>
                  <a:pt x="1477" y="792"/>
                  <a:pt x="1477" y="793"/>
                </a:cubicBezTo>
                <a:cubicBezTo>
                  <a:pt x="1478" y="794"/>
                  <a:pt x="1478" y="794"/>
                  <a:pt x="1479" y="795"/>
                </a:cubicBezTo>
                <a:cubicBezTo>
                  <a:pt x="1479" y="795"/>
                  <a:pt x="1481" y="796"/>
                  <a:pt x="1481" y="797"/>
                </a:cubicBezTo>
                <a:cubicBezTo>
                  <a:pt x="1481" y="798"/>
                  <a:pt x="1481" y="798"/>
                  <a:pt x="1482" y="798"/>
                </a:cubicBezTo>
                <a:cubicBezTo>
                  <a:pt x="1483" y="798"/>
                  <a:pt x="1483" y="798"/>
                  <a:pt x="1484" y="799"/>
                </a:cubicBezTo>
                <a:cubicBezTo>
                  <a:pt x="1485" y="799"/>
                  <a:pt x="1486" y="800"/>
                  <a:pt x="1486" y="800"/>
                </a:cubicBezTo>
                <a:cubicBezTo>
                  <a:pt x="1487" y="799"/>
                  <a:pt x="1486" y="799"/>
                  <a:pt x="1488" y="799"/>
                </a:cubicBezTo>
                <a:cubicBezTo>
                  <a:pt x="1488" y="799"/>
                  <a:pt x="1489" y="799"/>
                  <a:pt x="1489" y="800"/>
                </a:cubicBezTo>
                <a:cubicBezTo>
                  <a:pt x="1489" y="801"/>
                  <a:pt x="1490" y="800"/>
                  <a:pt x="1490" y="800"/>
                </a:cubicBezTo>
                <a:cubicBezTo>
                  <a:pt x="1490" y="801"/>
                  <a:pt x="1491" y="802"/>
                  <a:pt x="1491" y="803"/>
                </a:cubicBezTo>
                <a:cubicBezTo>
                  <a:pt x="1492" y="802"/>
                  <a:pt x="1492" y="802"/>
                  <a:pt x="1493" y="803"/>
                </a:cubicBezTo>
                <a:cubicBezTo>
                  <a:pt x="1494" y="803"/>
                  <a:pt x="1494" y="804"/>
                  <a:pt x="1495" y="804"/>
                </a:cubicBezTo>
                <a:cubicBezTo>
                  <a:pt x="1495" y="804"/>
                  <a:pt x="1496" y="804"/>
                  <a:pt x="1496" y="803"/>
                </a:cubicBezTo>
                <a:cubicBezTo>
                  <a:pt x="1496" y="803"/>
                  <a:pt x="1496" y="803"/>
                  <a:pt x="1496" y="803"/>
                </a:cubicBezTo>
                <a:cubicBezTo>
                  <a:pt x="1496" y="802"/>
                  <a:pt x="1497" y="802"/>
                  <a:pt x="1497" y="802"/>
                </a:cubicBezTo>
                <a:cubicBezTo>
                  <a:pt x="1497" y="801"/>
                  <a:pt x="1497" y="802"/>
                  <a:pt x="1498" y="802"/>
                </a:cubicBezTo>
                <a:cubicBezTo>
                  <a:pt x="1498" y="801"/>
                  <a:pt x="1498" y="800"/>
                  <a:pt x="1499" y="800"/>
                </a:cubicBezTo>
                <a:cubicBezTo>
                  <a:pt x="1499" y="800"/>
                  <a:pt x="1500" y="799"/>
                  <a:pt x="1500" y="799"/>
                </a:cubicBezTo>
                <a:cubicBezTo>
                  <a:pt x="1500" y="799"/>
                  <a:pt x="1499" y="798"/>
                  <a:pt x="1499" y="798"/>
                </a:cubicBezTo>
                <a:cubicBezTo>
                  <a:pt x="1499" y="798"/>
                  <a:pt x="1501" y="797"/>
                  <a:pt x="1501" y="797"/>
                </a:cubicBezTo>
                <a:cubicBezTo>
                  <a:pt x="1502" y="797"/>
                  <a:pt x="1501" y="796"/>
                  <a:pt x="1502" y="796"/>
                </a:cubicBezTo>
                <a:cubicBezTo>
                  <a:pt x="1503" y="796"/>
                  <a:pt x="1503" y="797"/>
                  <a:pt x="1503" y="797"/>
                </a:cubicBezTo>
                <a:cubicBezTo>
                  <a:pt x="1503" y="798"/>
                  <a:pt x="1503" y="798"/>
                  <a:pt x="1502" y="799"/>
                </a:cubicBezTo>
                <a:cubicBezTo>
                  <a:pt x="1502" y="800"/>
                  <a:pt x="1501" y="799"/>
                  <a:pt x="1501" y="800"/>
                </a:cubicBezTo>
                <a:cubicBezTo>
                  <a:pt x="1502" y="800"/>
                  <a:pt x="1503" y="800"/>
                  <a:pt x="1503" y="800"/>
                </a:cubicBezTo>
                <a:cubicBezTo>
                  <a:pt x="1504" y="799"/>
                  <a:pt x="1504" y="799"/>
                  <a:pt x="1505" y="800"/>
                </a:cubicBezTo>
                <a:cubicBezTo>
                  <a:pt x="1504" y="800"/>
                  <a:pt x="1504" y="800"/>
                  <a:pt x="1503" y="801"/>
                </a:cubicBezTo>
                <a:cubicBezTo>
                  <a:pt x="1504" y="802"/>
                  <a:pt x="1505" y="802"/>
                  <a:pt x="1506" y="802"/>
                </a:cubicBezTo>
                <a:cubicBezTo>
                  <a:pt x="1506" y="803"/>
                  <a:pt x="1507" y="804"/>
                  <a:pt x="1507" y="804"/>
                </a:cubicBezTo>
                <a:cubicBezTo>
                  <a:pt x="1507" y="804"/>
                  <a:pt x="1507" y="804"/>
                  <a:pt x="1508" y="804"/>
                </a:cubicBezTo>
                <a:cubicBezTo>
                  <a:pt x="1508" y="805"/>
                  <a:pt x="1508" y="805"/>
                  <a:pt x="1509" y="806"/>
                </a:cubicBezTo>
                <a:cubicBezTo>
                  <a:pt x="1509" y="805"/>
                  <a:pt x="1509" y="805"/>
                  <a:pt x="1509" y="804"/>
                </a:cubicBezTo>
                <a:cubicBezTo>
                  <a:pt x="1509" y="804"/>
                  <a:pt x="1511" y="803"/>
                  <a:pt x="1512" y="803"/>
                </a:cubicBezTo>
                <a:cubicBezTo>
                  <a:pt x="1512" y="802"/>
                  <a:pt x="1513" y="801"/>
                  <a:pt x="1514" y="800"/>
                </a:cubicBezTo>
                <a:cubicBezTo>
                  <a:pt x="1514" y="800"/>
                  <a:pt x="1514" y="800"/>
                  <a:pt x="1514" y="800"/>
                </a:cubicBezTo>
                <a:cubicBezTo>
                  <a:pt x="1515" y="799"/>
                  <a:pt x="1514" y="799"/>
                  <a:pt x="1514" y="798"/>
                </a:cubicBezTo>
                <a:cubicBezTo>
                  <a:pt x="1515" y="798"/>
                  <a:pt x="1514" y="797"/>
                  <a:pt x="1515" y="797"/>
                </a:cubicBezTo>
                <a:cubicBezTo>
                  <a:pt x="1516" y="796"/>
                  <a:pt x="1515" y="796"/>
                  <a:pt x="1516" y="796"/>
                </a:cubicBezTo>
                <a:cubicBezTo>
                  <a:pt x="1517" y="796"/>
                  <a:pt x="1518" y="796"/>
                  <a:pt x="1519" y="796"/>
                </a:cubicBezTo>
                <a:cubicBezTo>
                  <a:pt x="1519" y="796"/>
                  <a:pt x="1519" y="797"/>
                  <a:pt x="1520" y="797"/>
                </a:cubicBezTo>
                <a:cubicBezTo>
                  <a:pt x="1521" y="796"/>
                  <a:pt x="1521" y="796"/>
                  <a:pt x="1521" y="796"/>
                </a:cubicBezTo>
                <a:cubicBezTo>
                  <a:pt x="1522" y="797"/>
                  <a:pt x="1523" y="797"/>
                  <a:pt x="1523" y="797"/>
                </a:cubicBezTo>
                <a:cubicBezTo>
                  <a:pt x="1524" y="797"/>
                  <a:pt x="1523" y="796"/>
                  <a:pt x="1524" y="796"/>
                </a:cubicBezTo>
                <a:cubicBezTo>
                  <a:pt x="1524" y="796"/>
                  <a:pt x="1524" y="796"/>
                  <a:pt x="1524" y="796"/>
                </a:cubicBezTo>
                <a:cubicBezTo>
                  <a:pt x="1524" y="795"/>
                  <a:pt x="1525" y="795"/>
                  <a:pt x="1525" y="795"/>
                </a:cubicBezTo>
                <a:cubicBezTo>
                  <a:pt x="1525" y="795"/>
                  <a:pt x="1524" y="794"/>
                  <a:pt x="1525" y="794"/>
                </a:cubicBezTo>
                <a:cubicBezTo>
                  <a:pt x="1526" y="793"/>
                  <a:pt x="1526" y="793"/>
                  <a:pt x="1526" y="793"/>
                </a:cubicBezTo>
                <a:cubicBezTo>
                  <a:pt x="1526" y="793"/>
                  <a:pt x="1524" y="792"/>
                  <a:pt x="1524" y="792"/>
                </a:cubicBezTo>
                <a:cubicBezTo>
                  <a:pt x="1524" y="791"/>
                  <a:pt x="1525" y="791"/>
                  <a:pt x="1524" y="791"/>
                </a:cubicBezTo>
                <a:cubicBezTo>
                  <a:pt x="1524" y="790"/>
                  <a:pt x="1525" y="789"/>
                  <a:pt x="1526" y="788"/>
                </a:cubicBezTo>
                <a:cubicBezTo>
                  <a:pt x="1526" y="788"/>
                  <a:pt x="1526" y="785"/>
                  <a:pt x="1527" y="784"/>
                </a:cubicBezTo>
                <a:cubicBezTo>
                  <a:pt x="1526" y="784"/>
                  <a:pt x="1526" y="784"/>
                  <a:pt x="1526" y="784"/>
                </a:cubicBezTo>
                <a:cubicBezTo>
                  <a:pt x="1527" y="784"/>
                  <a:pt x="1527" y="783"/>
                  <a:pt x="1527" y="783"/>
                </a:cubicBezTo>
                <a:cubicBezTo>
                  <a:pt x="1527" y="782"/>
                  <a:pt x="1527" y="782"/>
                  <a:pt x="1528" y="781"/>
                </a:cubicBezTo>
                <a:cubicBezTo>
                  <a:pt x="1528" y="781"/>
                  <a:pt x="1528" y="780"/>
                  <a:pt x="1528" y="779"/>
                </a:cubicBezTo>
                <a:cubicBezTo>
                  <a:pt x="1528" y="779"/>
                  <a:pt x="1529" y="780"/>
                  <a:pt x="1529" y="779"/>
                </a:cubicBezTo>
                <a:cubicBezTo>
                  <a:pt x="1529" y="779"/>
                  <a:pt x="1529" y="779"/>
                  <a:pt x="1529" y="778"/>
                </a:cubicBezTo>
                <a:cubicBezTo>
                  <a:pt x="1529" y="778"/>
                  <a:pt x="1529" y="778"/>
                  <a:pt x="1529" y="778"/>
                </a:cubicBezTo>
                <a:cubicBezTo>
                  <a:pt x="1529" y="777"/>
                  <a:pt x="1530" y="777"/>
                  <a:pt x="1530" y="776"/>
                </a:cubicBezTo>
                <a:cubicBezTo>
                  <a:pt x="1530" y="776"/>
                  <a:pt x="1529" y="775"/>
                  <a:pt x="1530" y="775"/>
                </a:cubicBezTo>
                <a:cubicBezTo>
                  <a:pt x="1530" y="775"/>
                  <a:pt x="1530" y="775"/>
                  <a:pt x="1530" y="775"/>
                </a:cubicBezTo>
                <a:cubicBezTo>
                  <a:pt x="1530" y="774"/>
                  <a:pt x="1530" y="775"/>
                  <a:pt x="1530" y="775"/>
                </a:cubicBezTo>
                <a:cubicBezTo>
                  <a:pt x="1531" y="773"/>
                  <a:pt x="1531" y="772"/>
                  <a:pt x="1531" y="770"/>
                </a:cubicBezTo>
                <a:cubicBezTo>
                  <a:pt x="1530" y="770"/>
                  <a:pt x="1530" y="769"/>
                  <a:pt x="1531" y="769"/>
                </a:cubicBezTo>
                <a:cubicBezTo>
                  <a:pt x="1533" y="769"/>
                  <a:pt x="1532" y="769"/>
                  <a:pt x="1532" y="768"/>
                </a:cubicBezTo>
                <a:cubicBezTo>
                  <a:pt x="1532" y="767"/>
                  <a:pt x="1533" y="767"/>
                  <a:pt x="1533" y="766"/>
                </a:cubicBezTo>
                <a:cubicBezTo>
                  <a:pt x="1533" y="766"/>
                  <a:pt x="1534" y="767"/>
                  <a:pt x="1534" y="766"/>
                </a:cubicBezTo>
                <a:cubicBezTo>
                  <a:pt x="1534" y="766"/>
                  <a:pt x="1535" y="766"/>
                  <a:pt x="1535" y="765"/>
                </a:cubicBezTo>
                <a:cubicBezTo>
                  <a:pt x="1535" y="765"/>
                  <a:pt x="1536" y="765"/>
                  <a:pt x="1537" y="764"/>
                </a:cubicBezTo>
                <a:cubicBezTo>
                  <a:pt x="1538" y="764"/>
                  <a:pt x="1537" y="764"/>
                  <a:pt x="1538" y="763"/>
                </a:cubicBezTo>
                <a:cubicBezTo>
                  <a:pt x="1537" y="763"/>
                  <a:pt x="1538" y="760"/>
                  <a:pt x="1539" y="760"/>
                </a:cubicBezTo>
                <a:cubicBezTo>
                  <a:pt x="1539" y="760"/>
                  <a:pt x="1540" y="757"/>
                  <a:pt x="1540" y="756"/>
                </a:cubicBezTo>
                <a:cubicBezTo>
                  <a:pt x="1540" y="756"/>
                  <a:pt x="1540" y="756"/>
                  <a:pt x="1540" y="756"/>
                </a:cubicBezTo>
                <a:cubicBezTo>
                  <a:pt x="1540" y="756"/>
                  <a:pt x="1540" y="756"/>
                  <a:pt x="1540" y="755"/>
                </a:cubicBezTo>
                <a:cubicBezTo>
                  <a:pt x="1540" y="755"/>
                  <a:pt x="1540" y="754"/>
                  <a:pt x="1540" y="754"/>
                </a:cubicBezTo>
                <a:cubicBezTo>
                  <a:pt x="1540" y="754"/>
                  <a:pt x="1541" y="752"/>
                  <a:pt x="1540" y="752"/>
                </a:cubicBezTo>
                <a:cubicBezTo>
                  <a:pt x="1540" y="751"/>
                  <a:pt x="1540" y="749"/>
                  <a:pt x="1541" y="748"/>
                </a:cubicBezTo>
                <a:cubicBezTo>
                  <a:pt x="1541" y="748"/>
                  <a:pt x="1541" y="747"/>
                  <a:pt x="1541" y="747"/>
                </a:cubicBezTo>
                <a:cubicBezTo>
                  <a:pt x="1540" y="747"/>
                  <a:pt x="1539" y="747"/>
                  <a:pt x="1540" y="746"/>
                </a:cubicBezTo>
                <a:cubicBezTo>
                  <a:pt x="1540" y="746"/>
                  <a:pt x="1541" y="745"/>
                  <a:pt x="1541" y="745"/>
                </a:cubicBezTo>
                <a:cubicBezTo>
                  <a:pt x="1542" y="744"/>
                  <a:pt x="1541" y="744"/>
                  <a:pt x="1541" y="743"/>
                </a:cubicBezTo>
                <a:cubicBezTo>
                  <a:pt x="1542" y="742"/>
                  <a:pt x="1542" y="742"/>
                  <a:pt x="1542" y="741"/>
                </a:cubicBezTo>
                <a:cubicBezTo>
                  <a:pt x="1542" y="740"/>
                  <a:pt x="1542" y="740"/>
                  <a:pt x="1542" y="739"/>
                </a:cubicBezTo>
                <a:cubicBezTo>
                  <a:pt x="1542" y="739"/>
                  <a:pt x="1541" y="739"/>
                  <a:pt x="1542" y="738"/>
                </a:cubicBezTo>
                <a:cubicBezTo>
                  <a:pt x="1541" y="738"/>
                  <a:pt x="1542" y="738"/>
                  <a:pt x="1542" y="738"/>
                </a:cubicBezTo>
                <a:close/>
                <a:moveTo>
                  <a:pt x="1580" y="637"/>
                </a:moveTo>
                <a:cubicBezTo>
                  <a:pt x="1580" y="638"/>
                  <a:pt x="1580" y="638"/>
                  <a:pt x="1580" y="638"/>
                </a:cubicBezTo>
                <a:cubicBezTo>
                  <a:pt x="1580" y="638"/>
                  <a:pt x="1580" y="639"/>
                  <a:pt x="1581" y="639"/>
                </a:cubicBezTo>
                <a:cubicBezTo>
                  <a:pt x="1582" y="640"/>
                  <a:pt x="1583" y="640"/>
                  <a:pt x="1584" y="641"/>
                </a:cubicBezTo>
                <a:cubicBezTo>
                  <a:pt x="1584" y="639"/>
                  <a:pt x="1582" y="638"/>
                  <a:pt x="1580" y="637"/>
                </a:cubicBezTo>
                <a:close/>
                <a:moveTo>
                  <a:pt x="1531" y="636"/>
                </a:moveTo>
                <a:cubicBezTo>
                  <a:pt x="1532" y="635"/>
                  <a:pt x="1531" y="635"/>
                  <a:pt x="1531" y="635"/>
                </a:cubicBezTo>
                <a:cubicBezTo>
                  <a:pt x="1530" y="635"/>
                  <a:pt x="1531" y="636"/>
                  <a:pt x="1531" y="636"/>
                </a:cubicBezTo>
                <a:cubicBezTo>
                  <a:pt x="1531" y="636"/>
                  <a:pt x="1531" y="636"/>
                  <a:pt x="1531" y="636"/>
                </a:cubicBezTo>
                <a:close/>
                <a:moveTo>
                  <a:pt x="1385" y="637"/>
                </a:moveTo>
                <a:cubicBezTo>
                  <a:pt x="1386" y="637"/>
                  <a:pt x="1386" y="637"/>
                  <a:pt x="1387" y="637"/>
                </a:cubicBezTo>
                <a:cubicBezTo>
                  <a:pt x="1389" y="637"/>
                  <a:pt x="1388" y="637"/>
                  <a:pt x="1389" y="635"/>
                </a:cubicBezTo>
                <a:cubicBezTo>
                  <a:pt x="1388" y="635"/>
                  <a:pt x="1388" y="634"/>
                  <a:pt x="1388" y="634"/>
                </a:cubicBezTo>
                <a:cubicBezTo>
                  <a:pt x="1387" y="634"/>
                  <a:pt x="1387" y="634"/>
                  <a:pt x="1386" y="634"/>
                </a:cubicBezTo>
                <a:cubicBezTo>
                  <a:pt x="1383" y="634"/>
                  <a:pt x="1386" y="634"/>
                  <a:pt x="1385" y="634"/>
                </a:cubicBezTo>
                <a:cubicBezTo>
                  <a:pt x="1385" y="633"/>
                  <a:pt x="1384" y="633"/>
                  <a:pt x="1383" y="633"/>
                </a:cubicBezTo>
                <a:cubicBezTo>
                  <a:pt x="1382" y="633"/>
                  <a:pt x="1382" y="633"/>
                  <a:pt x="1381" y="633"/>
                </a:cubicBezTo>
                <a:cubicBezTo>
                  <a:pt x="1380" y="633"/>
                  <a:pt x="1381" y="634"/>
                  <a:pt x="1380" y="634"/>
                </a:cubicBezTo>
                <a:cubicBezTo>
                  <a:pt x="1382" y="635"/>
                  <a:pt x="1384" y="635"/>
                  <a:pt x="1385" y="637"/>
                </a:cubicBezTo>
                <a:close/>
                <a:moveTo>
                  <a:pt x="1576" y="633"/>
                </a:moveTo>
                <a:cubicBezTo>
                  <a:pt x="1575" y="633"/>
                  <a:pt x="1575" y="633"/>
                  <a:pt x="1575" y="632"/>
                </a:cubicBezTo>
                <a:cubicBezTo>
                  <a:pt x="1575" y="632"/>
                  <a:pt x="1574" y="632"/>
                  <a:pt x="1574" y="632"/>
                </a:cubicBezTo>
                <a:cubicBezTo>
                  <a:pt x="1573" y="632"/>
                  <a:pt x="1572" y="632"/>
                  <a:pt x="1571" y="632"/>
                </a:cubicBezTo>
                <a:cubicBezTo>
                  <a:pt x="1571" y="632"/>
                  <a:pt x="1571" y="632"/>
                  <a:pt x="1571" y="632"/>
                </a:cubicBezTo>
                <a:cubicBezTo>
                  <a:pt x="1571" y="633"/>
                  <a:pt x="1572" y="634"/>
                  <a:pt x="1572" y="634"/>
                </a:cubicBezTo>
                <a:cubicBezTo>
                  <a:pt x="1573" y="635"/>
                  <a:pt x="1574" y="635"/>
                  <a:pt x="1575" y="635"/>
                </a:cubicBezTo>
                <a:cubicBezTo>
                  <a:pt x="1575" y="635"/>
                  <a:pt x="1577" y="635"/>
                  <a:pt x="1577" y="634"/>
                </a:cubicBezTo>
                <a:cubicBezTo>
                  <a:pt x="1577" y="633"/>
                  <a:pt x="1576" y="634"/>
                  <a:pt x="1576" y="633"/>
                </a:cubicBezTo>
                <a:close/>
                <a:moveTo>
                  <a:pt x="1528" y="633"/>
                </a:moveTo>
                <a:cubicBezTo>
                  <a:pt x="1529" y="633"/>
                  <a:pt x="1529" y="633"/>
                  <a:pt x="1530" y="633"/>
                </a:cubicBezTo>
                <a:cubicBezTo>
                  <a:pt x="1530" y="633"/>
                  <a:pt x="1530" y="632"/>
                  <a:pt x="1530" y="632"/>
                </a:cubicBezTo>
                <a:cubicBezTo>
                  <a:pt x="1529" y="632"/>
                  <a:pt x="1529" y="632"/>
                  <a:pt x="1528" y="633"/>
                </a:cubicBezTo>
                <a:cubicBezTo>
                  <a:pt x="1529" y="633"/>
                  <a:pt x="1528" y="633"/>
                  <a:pt x="1528" y="633"/>
                </a:cubicBezTo>
                <a:close/>
                <a:moveTo>
                  <a:pt x="1580" y="632"/>
                </a:moveTo>
                <a:cubicBezTo>
                  <a:pt x="1579" y="632"/>
                  <a:pt x="1579" y="632"/>
                  <a:pt x="1579" y="631"/>
                </a:cubicBezTo>
                <a:cubicBezTo>
                  <a:pt x="1579" y="630"/>
                  <a:pt x="1579" y="631"/>
                  <a:pt x="1579" y="630"/>
                </a:cubicBezTo>
                <a:cubicBezTo>
                  <a:pt x="1579" y="630"/>
                  <a:pt x="1579" y="630"/>
                  <a:pt x="1578" y="630"/>
                </a:cubicBezTo>
                <a:cubicBezTo>
                  <a:pt x="1578" y="630"/>
                  <a:pt x="1578" y="629"/>
                  <a:pt x="1578" y="629"/>
                </a:cubicBezTo>
                <a:cubicBezTo>
                  <a:pt x="1578" y="628"/>
                  <a:pt x="1577" y="627"/>
                  <a:pt x="1576" y="627"/>
                </a:cubicBezTo>
                <a:cubicBezTo>
                  <a:pt x="1576" y="628"/>
                  <a:pt x="1576" y="628"/>
                  <a:pt x="1577" y="629"/>
                </a:cubicBezTo>
                <a:cubicBezTo>
                  <a:pt x="1577" y="629"/>
                  <a:pt x="1577" y="629"/>
                  <a:pt x="1577" y="630"/>
                </a:cubicBezTo>
                <a:cubicBezTo>
                  <a:pt x="1577" y="630"/>
                  <a:pt x="1577" y="630"/>
                  <a:pt x="1577" y="631"/>
                </a:cubicBezTo>
                <a:cubicBezTo>
                  <a:pt x="1577" y="631"/>
                  <a:pt x="1578" y="630"/>
                  <a:pt x="1578" y="631"/>
                </a:cubicBezTo>
                <a:cubicBezTo>
                  <a:pt x="1578" y="631"/>
                  <a:pt x="1580" y="633"/>
                  <a:pt x="1580" y="632"/>
                </a:cubicBezTo>
                <a:close/>
                <a:moveTo>
                  <a:pt x="1397" y="640"/>
                </a:moveTo>
                <a:cubicBezTo>
                  <a:pt x="1398" y="640"/>
                  <a:pt x="1398" y="640"/>
                  <a:pt x="1399" y="640"/>
                </a:cubicBezTo>
                <a:cubicBezTo>
                  <a:pt x="1400" y="639"/>
                  <a:pt x="1400" y="639"/>
                  <a:pt x="1400" y="638"/>
                </a:cubicBezTo>
                <a:cubicBezTo>
                  <a:pt x="1400" y="638"/>
                  <a:pt x="1401" y="638"/>
                  <a:pt x="1401" y="638"/>
                </a:cubicBezTo>
                <a:cubicBezTo>
                  <a:pt x="1402" y="638"/>
                  <a:pt x="1402" y="637"/>
                  <a:pt x="1402" y="637"/>
                </a:cubicBezTo>
                <a:cubicBezTo>
                  <a:pt x="1403" y="636"/>
                  <a:pt x="1403" y="637"/>
                  <a:pt x="1404" y="637"/>
                </a:cubicBezTo>
                <a:cubicBezTo>
                  <a:pt x="1404" y="637"/>
                  <a:pt x="1404" y="636"/>
                  <a:pt x="1405" y="636"/>
                </a:cubicBezTo>
                <a:cubicBezTo>
                  <a:pt x="1405" y="636"/>
                  <a:pt x="1406" y="636"/>
                  <a:pt x="1406" y="636"/>
                </a:cubicBezTo>
                <a:cubicBezTo>
                  <a:pt x="1407" y="636"/>
                  <a:pt x="1407" y="636"/>
                  <a:pt x="1407" y="635"/>
                </a:cubicBezTo>
                <a:cubicBezTo>
                  <a:pt x="1407" y="635"/>
                  <a:pt x="1408" y="635"/>
                  <a:pt x="1408" y="635"/>
                </a:cubicBezTo>
                <a:cubicBezTo>
                  <a:pt x="1409" y="634"/>
                  <a:pt x="1408" y="633"/>
                  <a:pt x="1409" y="633"/>
                </a:cubicBezTo>
                <a:cubicBezTo>
                  <a:pt x="1411" y="633"/>
                  <a:pt x="1410" y="632"/>
                  <a:pt x="1410" y="632"/>
                </a:cubicBezTo>
                <a:cubicBezTo>
                  <a:pt x="1412" y="632"/>
                  <a:pt x="1413" y="631"/>
                  <a:pt x="1413" y="630"/>
                </a:cubicBezTo>
                <a:cubicBezTo>
                  <a:pt x="1413" y="630"/>
                  <a:pt x="1415" y="629"/>
                  <a:pt x="1414" y="629"/>
                </a:cubicBezTo>
                <a:cubicBezTo>
                  <a:pt x="1415" y="629"/>
                  <a:pt x="1415" y="629"/>
                  <a:pt x="1416" y="629"/>
                </a:cubicBezTo>
                <a:cubicBezTo>
                  <a:pt x="1416" y="629"/>
                  <a:pt x="1417" y="628"/>
                  <a:pt x="1417" y="628"/>
                </a:cubicBezTo>
                <a:cubicBezTo>
                  <a:pt x="1418" y="627"/>
                  <a:pt x="1418" y="628"/>
                  <a:pt x="1418" y="627"/>
                </a:cubicBezTo>
                <a:cubicBezTo>
                  <a:pt x="1418" y="627"/>
                  <a:pt x="1415" y="627"/>
                  <a:pt x="1415" y="627"/>
                </a:cubicBezTo>
                <a:cubicBezTo>
                  <a:pt x="1415" y="627"/>
                  <a:pt x="1415" y="627"/>
                  <a:pt x="1415" y="627"/>
                </a:cubicBezTo>
                <a:cubicBezTo>
                  <a:pt x="1414" y="627"/>
                  <a:pt x="1413" y="627"/>
                  <a:pt x="1413" y="627"/>
                </a:cubicBezTo>
                <a:cubicBezTo>
                  <a:pt x="1413" y="627"/>
                  <a:pt x="1412" y="628"/>
                  <a:pt x="1412" y="628"/>
                </a:cubicBezTo>
                <a:cubicBezTo>
                  <a:pt x="1411" y="628"/>
                  <a:pt x="1411" y="628"/>
                  <a:pt x="1410" y="628"/>
                </a:cubicBezTo>
                <a:cubicBezTo>
                  <a:pt x="1410" y="628"/>
                  <a:pt x="1410" y="628"/>
                  <a:pt x="1409" y="628"/>
                </a:cubicBezTo>
                <a:cubicBezTo>
                  <a:pt x="1408" y="628"/>
                  <a:pt x="1408" y="628"/>
                  <a:pt x="1407" y="629"/>
                </a:cubicBezTo>
                <a:cubicBezTo>
                  <a:pt x="1407" y="630"/>
                  <a:pt x="1407" y="631"/>
                  <a:pt x="1406" y="631"/>
                </a:cubicBezTo>
                <a:cubicBezTo>
                  <a:pt x="1405" y="631"/>
                  <a:pt x="1405" y="631"/>
                  <a:pt x="1404" y="632"/>
                </a:cubicBezTo>
                <a:cubicBezTo>
                  <a:pt x="1404" y="633"/>
                  <a:pt x="1403" y="633"/>
                  <a:pt x="1403" y="633"/>
                </a:cubicBezTo>
                <a:cubicBezTo>
                  <a:pt x="1403" y="633"/>
                  <a:pt x="1403" y="634"/>
                  <a:pt x="1402" y="634"/>
                </a:cubicBezTo>
                <a:cubicBezTo>
                  <a:pt x="1402" y="634"/>
                  <a:pt x="1401" y="635"/>
                  <a:pt x="1400" y="634"/>
                </a:cubicBezTo>
                <a:cubicBezTo>
                  <a:pt x="1401" y="635"/>
                  <a:pt x="1402" y="637"/>
                  <a:pt x="1400" y="637"/>
                </a:cubicBezTo>
                <a:cubicBezTo>
                  <a:pt x="1399" y="637"/>
                  <a:pt x="1399" y="637"/>
                  <a:pt x="1399" y="638"/>
                </a:cubicBezTo>
                <a:cubicBezTo>
                  <a:pt x="1398" y="638"/>
                  <a:pt x="1398" y="637"/>
                  <a:pt x="1397" y="637"/>
                </a:cubicBezTo>
                <a:cubicBezTo>
                  <a:pt x="1397" y="637"/>
                  <a:pt x="1396" y="638"/>
                  <a:pt x="1396" y="639"/>
                </a:cubicBezTo>
                <a:cubicBezTo>
                  <a:pt x="1396" y="639"/>
                  <a:pt x="1396" y="639"/>
                  <a:pt x="1396" y="639"/>
                </a:cubicBezTo>
                <a:cubicBezTo>
                  <a:pt x="1396" y="639"/>
                  <a:pt x="1397" y="640"/>
                  <a:pt x="1397" y="640"/>
                </a:cubicBezTo>
                <a:cubicBezTo>
                  <a:pt x="1398" y="640"/>
                  <a:pt x="1397" y="640"/>
                  <a:pt x="1397" y="640"/>
                </a:cubicBezTo>
                <a:close/>
                <a:moveTo>
                  <a:pt x="1404" y="627"/>
                </a:moveTo>
                <a:cubicBezTo>
                  <a:pt x="1404" y="627"/>
                  <a:pt x="1403" y="627"/>
                  <a:pt x="1403" y="628"/>
                </a:cubicBezTo>
                <a:cubicBezTo>
                  <a:pt x="1404" y="627"/>
                  <a:pt x="1404" y="627"/>
                  <a:pt x="1404" y="627"/>
                </a:cubicBezTo>
                <a:cubicBezTo>
                  <a:pt x="1404" y="627"/>
                  <a:pt x="1404" y="627"/>
                  <a:pt x="1404" y="627"/>
                </a:cubicBezTo>
                <a:cubicBezTo>
                  <a:pt x="1404" y="627"/>
                  <a:pt x="1404" y="627"/>
                  <a:pt x="1404" y="627"/>
                </a:cubicBezTo>
                <a:close/>
                <a:moveTo>
                  <a:pt x="1402" y="627"/>
                </a:moveTo>
                <a:cubicBezTo>
                  <a:pt x="1402" y="627"/>
                  <a:pt x="1402" y="627"/>
                  <a:pt x="1402" y="627"/>
                </a:cubicBezTo>
                <a:cubicBezTo>
                  <a:pt x="1402" y="626"/>
                  <a:pt x="1401" y="626"/>
                  <a:pt x="1401" y="627"/>
                </a:cubicBezTo>
                <a:cubicBezTo>
                  <a:pt x="1401" y="627"/>
                  <a:pt x="1401" y="627"/>
                  <a:pt x="1402" y="627"/>
                </a:cubicBezTo>
                <a:close/>
                <a:moveTo>
                  <a:pt x="1406" y="627"/>
                </a:moveTo>
                <a:cubicBezTo>
                  <a:pt x="1406" y="627"/>
                  <a:pt x="1408" y="627"/>
                  <a:pt x="1408" y="626"/>
                </a:cubicBezTo>
                <a:cubicBezTo>
                  <a:pt x="1407" y="626"/>
                  <a:pt x="1406" y="626"/>
                  <a:pt x="1406" y="626"/>
                </a:cubicBezTo>
                <a:cubicBezTo>
                  <a:pt x="1406" y="626"/>
                  <a:pt x="1405" y="627"/>
                  <a:pt x="1406" y="627"/>
                </a:cubicBezTo>
                <a:close/>
                <a:moveTo>
                  <a:pt x="1392" y="629"/>
                </a:moveTo>
                <a:cubicBezTo>
                  <a:pt x="1393" y="628"/>
                  <a:pt x="1393" y="629"/>
                  <a:pt x="1394" y="629"/>
                </a:cubicBezTo>
                <a:cubicBezTo>
                  <a:pt x="1395" y="629"/>
                  <a:pt x="1395" y="628"/>
                  <a:pt x="1396" y="628"/>
                </a:cubicBezTo>
                <a:cubicBezTo>
                  <a:pt x="1397" y="628"/>
                  <a:pt x="1397" y="627"/>
                  <a:pt x="1398" y="628"/>
                </a:cubicBezTo>
                <a:cubicBezTo>
                  <a:pt x="1398" y="628"/>
                  <a:pt x="1398" y="629"/>
                  <a:pt x="1398" y="629"/>
                </a:cubicBezTo>
                <a:cubicBezTo>
                  <a:pt x="1398" y="629"/>
                  <a:pt x="1398" y="628"/>
                  <a:pt x="1398" y="628"/>
                </a:cubicBezTo>
                <a:cubicBezTo>
                  <a:pt x="1398" y="627"/>
                  <a:pt x="1399" y="627"/>
                  <a:pt x="1399" y="627"/>
                </a:cubicBezTo>
                <a:cubicBezTo>
                  <a:pt x="1398" y="626"/>
                  <a:pt x="1398" y="626"/>
                  <a:pt x="1398" y="626"/>
                </a:cubicBezTo>
                <a:cubicBezTo>
                  <a:pt x="1397" y="626"/>
                  <a:pt x="1396" y="627"/>
                  <a:pt x="1395" y="627"/>
                </a:cubicBezTo>
                <a:cubicBezTo>
                  <a:pt x="1395" y="627"/>
                  <a:pt x="1394" y="627"/>
                  <a:pt x="1394" y="626"/>
                </a:cubicBezTo>
                <a:cubicBezTo>
                  <a:pt x="1393" y="626"/>
                  <a:pt x="1392" y="626"/>
                  <a:pt x="1391" y="626"/>
                </a:cubicBezTo>
                <a:cubicBezTo>
                  <a:pt x="1391" y="626"/>
                  <a:pt x="1390" y="626"/>
                  <a:pt x="1390" y="626"/>
                </a:cubicBezTo>
                <a:cubicBezTo>
                  <a:pt x="1389" y="626"/>
                  <a:pt x="1390" y="626"/>
                  <a:pt x="1389" y="626"/>
                </a:cubicBezTo>
                <a:cubicBezTo>
                  <a:pt x="1388" y="626"/>
                  <a:pt x="1386" y="626"/>
                  <a:pt x="1385" y="625"/>
                </a:cubicBezTo>
                <a:cubicBezTo>
                  <a:pt x="1386" y="626"/>
                  <a:pt x="1384" y="626"/>
                  <a:pt x="1383" y="626"/>
                </a:cubicBezTo>
                <a:cubicBezTo>
                  <a:pt x="1383" y="627"/>
                  <a:pt x="1383" y="627"/>
                  <a:pt x="1383" y="627"/>
                </a:cubicBezTo>
                <a:cubicBezTo>
                  <a:pt x="1384" y="628"/>
                  <a:pt x="1384" y="628"/>
                  <a:pt x="1385" y="628"/>
                </a:cubicBezTo>
                <a:cubicBezTo>
                  <a:pt x="1386" y="628"/>
                  <a:pt x="1388" y="628"/>
                  <a:pt x="1388" y="629"/>
                </a:cubicBezTo>
                <a:cubicBezTo>
                  <a:pt x="1389" y="629"/>
                  <a:pt x="1390" y="629"/>
                  <a:pt x="1391" y="629"/>
                </a:cubicBezTo>
                <a:cubicBezTo>
                  <a:pt x="1392" y="629"/>
                  <a:pt x="1391" y="630"/>
                  <a:pt x="1392" y="629"/>
                </a:cubicBezTo>
                <a:cubicBezTo>
                  <a:pt x="1392" y="629"/>
                  <a:pt x="1392" y="629"/>
                  <a:pt x="1392" y="629"/>
                </a:cubicBezTo>
                <a:close/>
                <a:moveTo>
                  <a:pt x="1423" y="626"/>
                </a:moveTo>
                <a:cubicBezTo>
                  <a:pt x="1423" y="625"/>
                  <a:pt x="1423" y="625"/>
                  <a:pt x="1422" y="625"/>
                </a:cubicBezTo>
                <a:cubicBezTo>
                  <a:pt x="1422" y="626"/>
                  <a:pt x="1423" y="626"/>
                  <a:pt x="1423" y="626"/>
                </a:cubicBezTo>
                <a:close/>
                <a:moveTo>
                  <a:pt x="1373" y="630"/>
                </a:moveTo>
                <a:cubicBezTo>
                  <a:pt x="1373" y="629"/>
                  <a:pt x="1375" y="629"/>
                  <a:pt x="1375" y="629"/>
                </a:cubicBezTo>
                <a:cubicBezTo>
                  <a:pt x="1376" y="629"/>
                  <a:pt x="1377" y="629"/>
                  <a:pt x="1377" y="629"/>
                </a:cubicBezTo>
                <a:cubicBezTo>
                  <a:pt x="1377" y="628"/>
                  <a:pt x="1379" y="629"/>
                  <a:pt x="1380" y="629"/>
                </a:cubicBezTo>
                <a:cubicBezTo>
                  <a:pt x="1380" y="629"/>
                  <a:pt x="1380" y="629"/>
                  <a:pt x="1380" y="629"/>
                </a:cubicBezTo>
                <a:cubicBezTo>
                  <a:pt x="1380" y="628"/>
                  <a:pt x="1380" y="628"/>
                  <a:pt x="1380" y="627"/>
                </a:cubicBezTo>
                <a:cubicBezTo>
                  <a:pt x="1379" y="626"/>
                  <a:pt x="1378" y="626"/>
                  <a:pt x="1378" y="626"/>
                </a:cubicBezTo>
                <a:cubicBezTo>
                  <a:pt x="1376" y="626"/>
                  <a:pt x="1376" y="626"/>
                  <a:pt x="1376" y="625"/>
                </a:cubicBezTo>
                <a:cubicBezTo>
                  <a:pt x="1375" y="625"/>
                  <a:pt x="1375" y="625"/>
                  <a:pt x="1374" y="624"/>
                </a:cubicBezTo>
                <a:cubicBezTo>
                  <a:pt x="1374" y="625"/>
                  <a:pt x="1374" y="626"/>
                  <a:pt x="1374" y="626"/>
                </a:cubicBezTo>
                <a:cubicBezTo>
                  <a:pt x="1374" y="626"/>
                  <a:pt x="1375" y="626"/>
                  <a:pt x="1375" y="626"/>
                </a:cubicBezTo>
                <a:cubicBezTo>
                  <a:pt x="1375" y="627"/>
                  <a:pt x="1375" y="627"/>
                  <a:pt x="1375" y="628"/>
                </a:cubicBezTo>
                <a:cubicBezTo>
                  <a:pt x="1374" y="627"/>
                  <a:pt x="1373" y="627"/>
                  <a:pt x="1372" y="627"/>
                </a:cubicBezTo>
                <a:cubicBezTo>
                  <a:pt x="1372" y="627"/>
                  <a:pt x="1371" y="626"/>
                  <a:pt x="1371" y="626"/>
                </a:cubicBezTo>
                <a:cubicBezTo>
                  <a:pt x="1371" y="626"/>
                  <a:pt x="1370" y="627"/>
                  <a:pt x="1370" y="627"/>
                </a:cubicBezTo>
                <a:cubicBezTo>
                  <a:pt x="1370" y="628"/>
                  <a:pt x="1369" y="629"/>
                  <a:pt x="1369" y="630"/>
                </a:cubicBezTo>
                <a:cubicBezTo>
                  <a:pt x="1370" y="629"/>
                  <a:pt x="1371" y="629"/>
                  <a:pt x="1372" y="629"/>
                </a:cubicBezTo>
                <a:cubicBezTo>
                  <a:pt x="1371" y="630"/>
                  <a:pt x="1373" y="630"/>
                  <a:pt x="1373" y="630"/>
                </a:cubicBezTo>
                <a:close/>
                <a:moveTo>
                  <a:pt x="1369" y="627"/>
                </a:moveTo>
                <a:cubicBezTo>
                  <a:pt x="1369" y="626"/>
                  <a:pt x="1369" y="625"/>
                  <a:pt x="1369" y="624"/>
                </a:cubicBezTo>
                <a:cubicBezTo>
                  <a:pt x="1369" y="624"/>
                  <a:pt x="1369" y="624"/>
                  <a:pt x="1368" y="624"/>
                </a:cubicBezTo>
                <a:cubicBezTo>
                  <a:pt x="1367" y="624"/>
                  <a:pt x="1367" y="626"/>
                  <a:pt x="1366" y="627"/>
                </a:cubicBezTo>
                <a:cubicBezTo>
                  <a:pt x="1367" y="627"/>
                  <a:pt x="1367" y="627"/>
                  <a:pt x="1367" y="628"/>
                </a:cubicBezTo>
                <a:cubicBezTo>
                  <a:pt x="1368" y="627"/>
                  <a:pt x="1368" y="627"/>
                  <a:pt x="1369" y="627"/>
                </a:cubicBezTo>
                <a:cubicBezTo>
                  <a:pt x="1369" y="626"/>
                  <a:pt x="1369" y="627"/>
                  <a:pt x="1369" y="627"/>
                </a:cubicBezTo>
                <a:close/>
                <a:moveTo>
                  <a:pt x="1562" y="624"/>
                </a:moveTo>
                <a:cubicBezTo>
                  <a:pt x="1561" y="624"/>
                  <a:pt x="1560" y="625"/>
                  <a:pt x="1560" y="626"/>
                </a:cubicBezTo>
                <a:cubicBezTo>
                  <a:pt x="1560" y="626"/>
                  <a:pt x="1561" y="626"/>
                  <a:pt x="1561" y="626"/>
                </a:cubicBezTo>
                <a:cubicBezTo>
                  <a:pt x="1561" y="627"/>
                  <a:pt x="1562" y="627"/>
                  <a:pt x="1563" y="627"/>
                </a:cubicBezTo>
                <a:cubicBezTo>
                  <a:pt x="1563" y="626"/>
                  <a:pt x="1563" y="626"/>
                  <a:pt x="1562" y="625"/>
                </a:cubicBezTo>
                <a:cubicBezTo>
                  <a:pt x="1562" y="624"/>
                  <a:pt x="1562" y="624"/>
                  <a:pt x="1562" y="624"/>
                </a:cubicBezTo>
                <a:cubicBezTo>
                  <a:pt x="1561" y="624"/>
                  <a:pt x="1562" y="624"/>
                  <a:pt x="1562" y="624"/>
                </a:cubicBezTo>
                <a:close/>
                <a:moveTo>
                  <a:pt x="1412" y="623"/>
                </a:moveTo>
                <a:cubicBezTo>
                  <a:pt x="1412" y="624"/>
                  <a:pt x="1411" y="624"/>
                  <a:pt x="1413" y="624"/>
                </a:cubicBezTo>
                <a:cubicBezTo>
                  <a:pt x="1414" y="624"/>
                  <a:pt x="1415" y="624"/>
                  <a:pt x="1417" y="624"/>
                </a:cubicBezTo>
                <a:cubicBezTo>
                  <a:pt x="1416" y="624"/>
                  <a:pt x="1416" y="623"/>
                  <a:pt x="1416" y="623"/>
                </a:cubicBezTo>
                <a:cubicBezTo>
                  <a:pt x="1415" y="623"/>
                  <a:pt x="1415" y="623"/>
                  <a:pt x="1414" y="623"/>
                </a:cubicBezTo>
                <a:cubicBezTo>
                  <a:pt x="1414" y="623"/>
                  <a:pt x="1414" y="623"/>
                  <a:pt x="1414" y="623"/>
                </a:cubicBezTo>
                <a:cubicBezTo>
                  <a:pt x="1413" y="623"/>
                  <a:pt x="1414" y="623"/>
                  <a:pt x="1414" y="623"/>
                </a:cubicBezTo>
                <a:cubicBezTo>
                  <a:pt x="1413" y="623"/>
                  <a:pt x="1413" y="623"/>
                  <a:pt x="1412" y="623"/>
                </a:cubicBezTo>
                <a:close/>
                <a:moveTo>
                  <a:pt x="1362" y="626"/>
                </a:moveTo>
                <a:cubicBezTo>
                  <a:pt x="1363" y="626"/>
                  <a:pt x="1363" y="625"/>
                  <a:pt x="1364" y="624"/>
                </a:cubicBezTo>
                <a:cubicBezTo>
                  <a:pt x="1364" y="624"/>
                  <a:pt x="1364" y="622"/>
                  <a:pt x="1363" y="622"/>
                </a:cubicBezTo>
                <a:cubicBezTo>
                  <a:pt x="1363" y="623"/>
                  <a:pt x="1362" y="623"/>
                  <a:pt x="1362" y="623"/>
                </a:cubicBezTo>
                <a:cubicBezTo>
                  <a:pt x="1362" y="623"/>
                  <a:pt x="1361" y="622"/>
                  <a:pt x="1361" y="622"/>
                </a:cubicBezTo>
                <a:cubicBezTo>
                  <a:pt x="1361" y="622"/>
                  <a:pt x="1361" y="622"/>
                  <a:pt x="1360" y="622"/>
                </a:cubicBezTo>
                <a:cubicBezTo>
                  <a:pt x="1360" y="622"/>
                  <a:pt x="1360" y="623"/>
                  <a:pt x="1361" y="624"/>
                </a:cubicBezTo>
                <a:cubicBezTo>
                  <a:pt x="1361" y="624"/>
                  <a:pt x="1362" y="624"/>
                  <a:pt x="1362" y="625"/>
                </a:cubicBezTo>
                <a:cubicBezTo>
                  <a:pt x="1361" y="626"/>
                  <a:pt x="1362" y="626"/>
                  <a:pt x="1362" y="626"/>
                </a:cubicBezTo>
                <a:close/>
                <a:moveTo>
                  <a:pt x="1571" y="626"/>
                </a:moveTo>
                <a:cubicBezTo>
                  <a:pt x="1571" y="626"/>
                  <a:pt x="1572" y="626"/>
                  <a:pt x="1572" y="626"/>
                </a:cubicBezTo>
                <a:cubicBezTo>
                  <a:pt x="1572" y="626"/>
                  <a:pt x="1570" y="624"/>
                  <a:pt x="1570" y="624"/>
                </a:cubicBezTo>
                <a:cubicBezTo>
                  <a:pt x="1569" y="623"/>
                  <a:pt x="1569" y="622"/>
                  <a:pt x="1569" y="622"/>
                </a:cubicBezTo>
                <a:cubicBezTo>
                  <a:pt x="1568" y="622"/>
                  <a:pt x="1568" y="623"/>
                  <a:pt x="1567" y="622"/>
                </a:cubicBezTo>
                <a:cubicBezTo>
                  <a:pt x="1566" y="621"/>
                  <a:pt x="1566" y="621"/>
                  <a:pt x="1566" y="623"/>
                </a:cubicBezTo>
                <a:cubicBezTo>
                  <a:pt x="1567" y="622"/>
                  <a:pt x="1567" y="624"/>
                  <a:pt x="1568" y="624"/>
                </a:cubicBezTo>
                <a:cubicBezTo>
                  <a:pt x="1568" y="624"/>
                  <a:pt x="1568" y="624"/>
                  <a:pt x="1569" y="624"/>
                </a:cubicBezTo>
                <a:cubicBezTo>
                  <a:pt x="1569" y="624"/>
                  <a:pt x="1569" y="625"/>
                  <a:pt x="1569" y="625"/>
                </a:cubicBezTo>
                <a:cubicBezTo>
                  <a:pt x="1570" y="626"/>
                  <a:pt x="1571" y="626"/>
                  <a:pt x="1571" y="626"/>
                </a:cubicBezTo>
                <a:cubicBezTo>
                  <a:pt x="1571" y="626"/>
                  <a:pt x="1571" y="626"/>
                  <a:pt x="1571" y="626"/>
                </a:cubicBezTo>
                <a:cubicBezTo>
                  <a:pt x="1571" y="626"/>
                  <a:pt x="1571" y="626"/>
                  <a:pt x="1571" y="626"/>
                </a:cubicBezTo>
                <a:close/>
                <a:moveTo>
                  <a:pt x="1436" y="624"/>
                </a:moveTo>
                <a:cubicBezTo>
                  <a:pt x="1437" y="624"/>
                  <a:pt x="1437" y="623"/>
                  <a:pt x="1437" y="622"/>
                </a:cubicBezTo>
                <a:cubicBezTo>
                  <a:pt x="1437" y="622"/>
                  <a:pt x="1438" y="622"/>
                  <a:pt x="1438" y="622"/>
                </a:cubicBezTo>
                <a:cubicBezTo>
                  <a:pt x="1438" y="621"/>
                  <a:pt x="1438" y="621"/>
                  <a:pt x="1438" y="620"/>
                </a:cubicBezTo>
                <a:cubicBezTo>
                  <a:pt x="1437" y="620"/>
                  <a:pt x="1437" y="621"/>
                  <a:pt x="1437" y="622"/>
                </a:cubicBezTo>
                <a:cubicBezTo>
                  <a:pt x="1436" y="622"/>
                  <a:pt x="1436" y="622"/>
                  <a:pt x="1436" y="622"/>
                </a:cubicBezTo>
                <a:cubicBezTo>
                  <a:pt x="1436" y="622"/>
                  <a:pt x="1436" y="622"/>
                  <a:pt x="1436" y="622"/>
                </a:cubicBezTo>
                <a:cubicBezTo>
                  <a:pt x="1436" y="623"/>
                  <a:pt x="1435" y="624"/>
                  <a:pt x="1436" y="624"/>
                </a:cubicBezTo>
                <a:cubicBezTo>
                  <a:pt x="1436" y="624"/>
                  <a:pt x="1436" y="624"/>
                  <a:pt x="1436" y="624"/>
                </a:cubicBezTo>
                <a:cubicBezTo>
                  <a:pt x="1437" y="624"/>
                  <a:pt x="1436" y="624"/>
                  <a:pt x="1436" y="624"/>
                </a:cubicBezTo>
                <a:close/>
                <a:moveTo>
                  <a:pt x="1472" y="618"/>
                </a:moveTo>
                <a:cubicBezTo>
                  <a:pt x="1471" y="618"/>
                  <a:pt x="1471" y="618"/>
                  <a:pt x="1471" y="619"/>
                </a:cubicBezTo>
                <a:cubicBezTo>
                  <a:pt x="1471" y="620"/>
                  <a:pt x="1472" y="620"/>
                  <a:pt x="1472" y="620"/>
                </a:cubicBezTo>
                <a:cubicBezTo>
                  <a:pt x="1472" y="619"/>
                  <a:pt x="1472" y="618"/>
                  <a:pt x="1472" y="618"/>
                </a:cubicBezTo>
                <a:cubicBezTo>
                  <a:pt x="1471" y="618"/>
                  <a:pt x="1472" y="618"/>
                  <a:pt x="1472" y="618"/>
                </a:cubicBezTo>
                <a:close/>
                <a:moveTo>
                  <a:pt x="1559" y="619"/>
                </a:moveTo>
                <a:cubicBezTo>
                  <a:pt x="1558" y="618"/>
                  <a:pt x="1558" y="617"/>
                  <a:pt x="1557" y="617"/>
                </a:cubicBezTo>
                <a:cubicBezTo>
                  <a:pt x="1557" y="618"/>
                  <a:pt x="1557" y="620"/>
                  <a:pt x="1559" y="620"/>
                </a:cubicBezTo>
                <a:cubicBezTo>
                  <a:pt x="1559" y="621"/>
                  <a:pt x="1560" y="621"/>
                  <a:pt x="1561" y="621"/>
                </a:cubicBezTo>
                <a:cubicBezTo>
                  <a:pt x="1561" y="620"/>
                  <a:pt x="1559" y="620"/>
                  <a:pt x="1559" y="619"/>
                </a:cubicBezTo>
                <a:cubicBezTo>
                  <a:pt x="1558" y="618"/>
                  <a:pt x="1559" y="619"/>
                  <a:pt x="1559" y="619"/>
                </a:cubicBezTo>
                <a:close/>
                <a:moveTo>
                  <a:pt x="1353" y="613"/>
                </a:moveTo>
                <a:cubicBezTo>
                  <a:pt x="1352" y="613"/>
                  <a:pt x="1352" y="614"/>
                  <a:pt x="1353" y="614"/>
                </a:cubicBezTo>
                <a:cubicBezTo>
                  <a:pt x="1353" y="615"/>
                  <a:pt x="1354" y="615"/>
                  <a:pt x="1355" y="615"/>
                </a:cubicBezTo>
                <a:cubicBezTo>
                  <a:pt x="1355" y="615"/>
                  <a:pt x="1357" y="614"/>
                  <a:pt x="1357" y="614"/>
                </a:cubicBezTo>
                <a:cubicBezTo>
                  <a:pt x="1357" y="613"/>
                  <a:pt x="1355" y="613"/>
                  <a:pt x="1355" y="613"/>
                </a:cubicBezTo>
                <a:cubicBezTo>
                  <a:pt x="1354" y="613"/>
                  <a:pt x="1354" y="613"/>
                  <a:pt x="1354" y="613"/>
                </a:cubicBezTo>
                <a:cubicBezTo>
                  <a:pt x="1354" y="613"/>
                  <a:pt x="1353" y="613"/>
                  <a:pt x="1353" y="613"/>
                </a:cubicBezTo>
                <a:close/>
                <a:moveTo>
                  <a:pt x="1004" y="614"/>
                </a:moveTo>
                <a:cubicBezTo>
                  <a:pt x="1005" y="614"/>
                  <a:pt x="1004" y="613"/>
                  <a:pt x="1005" y="613"/>
                </a:cubicBezTo>
                <a:cubicBezTo>
                  <a:pt x="1005" y="613"/>
                  <a:pt x="1004" y="611"/>
                  <a:pt x="1003" y="611"/>
                </a:cubicBezTo>
                <a:cubicBezTo>
                  <a:pt x="1004" y="612"/>
                  <a:pt x="1003" y="612"/>
                  <a:pt x="1003" y="612"/>
                </a:cubicBezTo>
                <a:cubicBezTo>
                  <a:pt x="1003" y="613"/>
                  <a:pt x="1003" y="613"/>
                  <a:pt x="1004" y="614"/>
                </a:cubicBezTo>
                <a:close/>
                <a:moveTo>
                  <a:pt x="1454" y="613"/>
                </a:moveTo>
                <a:cubicBezTo>
                  <a:pt x="1454" y="613"/>
                  <a:pt x="1455" y="612"/>
                  <a:pt x="1455" y="612"/>
                </a:cubicBezTo>
                <a:cubicBezTo>
                  <a:pt x="1454" y="612"/>
                  <a:pt x="1454" y="611"/>
                  <a:pt x="1454" y="611"/>
                </a:cubicBezTo>
                <a:cubicBezTo>
                  <a:pt x="1453" y="610"/>
                  <a:pt x="1453" y="610"/>
                  <a:pt x="1452" y="610"/>
                </a:cubicBezTo>
                <a:cubicBezTo>
                  <a:pt x="1451" y="611"/>
                  <a:pt x="1452" y="611"/>
                  <a:pt x="1452" y="611"/>
                </a:cubicBezTo>
                <a:cubicBezTo>
                  <a:pt x="1453" y="612"/>
                  <a:pt x="1452" y="612"/>
                  <a:pt x="1452" y="612"/>
                </a:cubicBezTo>
                <a:cubicBezTo>
                  <a:pt x="1452" y="612"/>
                  <a:pt x="1452" y="612"/>
                  <a:pt x="1452" y="613"/>
                </a:cubicBezTo>
                <a:cubicBezTo>
                  <a:pt x="1452" y="613"/>
                  <a:pt x="1452" y="614"/>
                  <a:pt x="1452" y="615"/>
                </a:cubicBezTo>
                <a:cubicBezTo>
                  <a:pt x="1451" y="616"/>
                  <a:pt x="1450" y="615"/>
                  <a:pt x="1451" y="617"/>
                </a:cubicBezTo>
                <a:cubicBezTo>
                  <a:pt x="1451" y="617"/>
                  <a:pt x="1452" y="618"/>
                  <a:pt x="1452" y="618"/>
                </a:cubicBezTo>
                <a:cubicBezTo>
                  <a:pt x="1453" y="619"/>
                  <a:pt x="1452" y="618"/>
                  <a:pt x="1452" y="617"/>
                </a:cubicBezTo>
                <a:cubicBezTo>
                  <a:pt x="1452" y="616"/>
                  <a:pt x="1452" y="616"/>
                  <a:pt x="1452" y="616"/>
                </a:cubicBezTo>
                <a:cubicBezTo>
                  <a:pt x="1452" y="616"/>
                  <a:pt x="1453" y="616"/>
                  <a:pt x="1453" y="616"/>
                </a:cubicBezTo>
                <a:cubicBezTo>
                  <a:pt x="1453" y="616"/>
                  <a:pt x="1453" y="616"/>
                  <a:pt x="1453" y="615"/>
                </a:cubicBezTo>
                <a:cubicBezTo>
                  <a:pt x="1454" y="615"/>
                  <a:pt x="1455" y="615"/>
                  <a:pt x="1455" y="614"/>
                </a:cubicBezTo>
                <a:cubicBezTo>
                  <a:pt x="1455" y="613"/>
                  <a:pt x="1454" y="614"/>
                  <a:pt x="1454" y="614"/>
                </a:cubicBezTo>
                <a:cubicBezTo>
                  <a:pt x="1453" y="613"/>
                  <a:pt x="1454" y="613"/>
                  <a:pt x="1454" y="613"/>
                </a:cubicBezTo>
                <a:cubicBezTo>
                  <a:pt x="1454" y="612"/>
                  <a:pt x="1454" y="613"/>
                  <a:pt x="1454" y="613"/>
                </a:cubicBezTo>
                <a:close/>
                <a:moveTo>
                  <a:pt x="1516" y="610"/>
                </a:moveTo>
                <a:cubicBezTo>
                  <a:pt x="1516" y="610"/>
                  <a:pt x="1516" y="610"/>
                  <a:pt x="1516" y="609"/>
                </a:cubicBezTo>
                <a:cubicBezTo>
                  <a:pt x="1516" y="609"/>
                  <a:pt x="1516" y="609"/>
                  <a:pt x="1515" y="609"/>
                </a:cubicBezTo>
                <a:cubicBezTo>
                  <a:pt x="1515" y="609"/>
                  <a:pt x="1515" y="610"/>
                  <a:pt x="1515" y="610"/>
                </a:cubicBezTo>
                <a:cubicBezTo>
                  <a:pt x="1515" y="610"/>
                  <a:pt x="1516" y="610"/>
                  <a:pt x="1516" y="610"/>
                </a:cubicBezTo>
                <a:cubicBezTo>
                  <a:pt x="1516" y="610"/>
                  <a:pt x="1516" y="610"/>
                  <a:pt x="1516" y="610"/>
                </a:cubicBezTo>
                <a:close/>
                <a:moveTo>
                  <a:pt x="1393" y="608"/>
                </a:moveTo>
                <a:cubicBezTo>
                  <a:pt x="1393" y="609"/>
                  <a:pt x="1393" y="609"/>
                  <a:pt x="1394" y="609"/>
                </a:cubicBezTo>
                <a:cubicBezTo>
                  <a:pt x="1394" y="609"/>
                  <a:pt x="1394" y="609"/>
                  <a:pt x="1393" y="608"/>
                </a:cubicBezTo>
                <a:close/>
                <a:moveTo>
                  <a:pt x="1354" y="622"/>
                </a:moveTo>
                <a:cubicBezTo>
                  <a:pt x="1354" y="623"/>
                  <a:pt x="1355" y="623"/>
                  <a:pt x="1355" y="624"/>
                </a:cubicBezTo>
                <a:cubicBezTo>
                  <a:pt x="1355" y="624"/>
                  <a:pt x="1356" y="624"/>
                  <a:pt x="1356" y="624"/>
                </a:cubicBezTo>
                <a:cubicBezTo>
                  <a:pt x="1357" y="624"/>
                  <a:pt x="1357" y="624"/>
                  <a:pt x="1357" y="624"/>
                </a:cubicBezTo>
                <a:cubicBezTo>
                  <a:pt x="1358" y="624"/>
                  <a:pt x="1359" y="624"/>
                  <a:pt x="1359" y="625"/>
                </a:cubicBezTo>
                <a:cubicBezTo>
                  <a:pt x="1359" y="625"/>
                  <a:pt x="1360" y="625"/>
                  <a:pt x="1360" y="625"/>
                </a:cubicBezTo>
                <a:cubicBezTo>
                  <a:pt x="1360" y="625"/>
                  <a:pt x="1360" y="625"/>
                  <a:pt x="1360" y="624"/>
                </a:cubicBezTo>
                <a:cubicBezTo>
                  <a:pt x="1360" y="624"/>
                  <a:pt x="1359" y="624"/>
                  <a:pt x="1359" y="624"/>
                </a:cubicBezTo>
                <a:cubicBezTo>
                  <a:pt x="1359" y="623"/>
                  <a:pt x="1359" y="623"/>
                  <a:pt x="1359" y="623"/>
                </a:cubicBezTo>
                <a:cubicBezTo>
                  <a:pt x="1359" y="622"/>
                  <a:pt x="1359" y="623"/>
                  <a:pt x="1359" y="623"/>
                </a:cubicBezTo>
                <a:cubicBezTo>
                  <a:pt x="1358" y="622"/>
                  <a:pt x="1358" y="621"/>
                  <a:pt x="1359" y="620"/>
                </a:cubicBezTo>
                <a:cubicBezTo>
                  <a:pt x="1359" y="619"/>
                  <a:pt x="1359" y="619"/>
                  <a:pt x="1357" y="618"/>
                </a:cubicBezTo>
                <a:cubicBezTo>
                  <a:pt x="1357" y="618"/>
                  <a:pt x="1357" y="618"/>
                  <a:pt x="1357" y="618"/>
                </a:cubicBezTo>
                <a:cubicBezTo>
                  <a:pt x="1356" y="618"/>
                  <a:pt x="1356" y="618"/>
                  <a:pt x="1356" y="618"/>
                </a:cubicBezTo>
                <a:cubicBezTo>
                  <a:pt x="1355" y="618"/>
                  <a:pt x="1356" y="618"/>
                  <a:pt x="1355" y="618"/>
                </a:cubicBezTo>
                <a:cubicBezTo>
                  <a:pt x="1355" y="618"/>
                  <a:pt x="1353" y="617"/>
                  <a:pt x="1354" y="618"/>
                </a:cubicBezTo>
                <a:cubicBezTo>
                  <a:pt x="1352" y="618"/>
                  <a:pt x="1351" y="618"/>
                  <a:pt x="1351" y="617"/>
                </a:cubicBezTo>
                <a:cubicBezTo>
                  <a:pt x="1351" y="616"/>
                  <a:pt x="1351" y="616"/>
                  <a:pt x="1351" y="615"/>
                </a:cubicBezTo>
                <a:cubicBezTo>
                  <a:pt x="1352" y="614"/>
                  <a:pt x="1351" y="615"/>
                  <a:pt x="1351" y="614"/>
                </a:cubicBezTo>
                <a:cubicBezTo>
                  <a:pt x="1351" y="613"/>
                  <a:pt x="1351" y="613"/>
                  <a:pt x="1351" y="612"/>
                </a:cubicBezTo>
                <a:cubicBezTo>
                  <a:pt x="1350" y="612"/>
                  <a:pt x="1350" y="612"/>
                  <a:pt x="1349" y="613"/>
                </a:cubicBezTo>
                <a:cubicBezTo>
                  <a:pt x="1348" y="613"/>
                  <a:pt x="1348" y="613"/>
                  <a:pt x="1348" y="612"/>
                </a:cubicBezTo>
                <a:cubicBezTo>
                  <a:pt x="1347" y="612"/>
                  <a:pt x="1347" y="612"/>
                  <a:pt x="1346" y="612"/>
                </a:cubicBezTo>
                <a:cubicBezTo>
                  <a:pt x="1345" y="612"/>
                  <a:pt x="1346" y="611"/>
                  <a:pt x="1345" y="611"/>
                </a:cubicBezTo>
                <a:cubicBezTo>
                  <a:pt x="1344" y="611"/>
                  <a:pt x="1343" y="612"/>
                  <a:pt x="1343" y="611"/>
                </a:cubicBezTo>
                <a:cubicBezTo>
                  <a:pt x="1342" y="611"/>
                  <a:pt x="1343" y="610"/>
                  <a:pt x="1342" y="611"/>
                </a:cubicBezTo>
                <a:cubicBezTo>
                  <a:pt x="1341" y="611"/>
                  <a:pt x="1341" y="611"/>
                  <a:pt x="1341" y="611"/>
                </a:cubicBezTo>
                <a:cubicBezTo>
                  <a:pt x="1340" y="612"/>
                  <a:pt x="1341" y="612"/>
                  <a:pt x="1340" y="612"/>
                </a:cubicBezTo>
                <a:cubicBezTo>
                  <a:pt x="1339" y="612"/>
                  <a:pt x="1338" y="612"/>
                  <a:pt x="1337" y="612"/>
                </a:cubicBezTo>
                <a:cubicBezTo>
                  <a:pt x="1336" y="612"/>
                  <a:pt x="1334" y="612"/>
                  <a:pt x="1334" y="612"/>
                </a:cubicBezTo>
                <a:cubicBezTo>
                  <a:pt x="1334" y="611"/>
                  <a:pt x="1332" y="611"/>
                  <a:pt x="1331" y="611"/>
                </a:cubicBezTo>
                <a:cubicBezTo>
                  <a:pt x="1331" y="611"/>
                  <a:pt x="1331" y="609"/>
                  <a:pt x="1330" y="609"/>
                </a:cubicBezTo>
                <a:cubicBezTo>
                  <a:pt x="1330" y="609"/>
                  <a:pt x="1329" y="609"/>
                  <a:pt x="1328" y="609"/>
                </a:cubicBezTo>
                <a:cubicBezTo>
                  <a:pt x="1327" y="609"/>
                  <a:pt x="1327" y="609"/>
                  <a:pt x="1327" y="609"/>
                </a:cubicBezTo>
                <a:cubicBezTo>
                  <a:pt x="1326" y="608"/>
                  <a:pt x="1325" y="608"/>
                  <a:pt x="1324" y="608"/>
                </a:cubicBezTo>
                <a:cubicBezTo>
                  <a:pt x="1323" y="608"/>
                  <a:pt x="1323" y="609"/>
                  <a:pt x="1322" y="609"/>
                </a:cubicBezTo>
                <a:cubicBezTo>
                  <a:pt x="1321" y="609"/>
                  <a:pt x="1320" y="609"/>
                  <a:pt x="1319" y="609"/>
                </a:cubicBezTo>
                <a:cubicBezTo>
                  <a:pt x="1318" y="609"/>
                  <a:pt x="1317" y="608"/>
                  <a:pt x="1317" y="609"/>
                </a:cubicBezTo>
                <a:cubicBezTo>
                  <a:pt x="1317" y="610"/>
                  <a:pt x="1317" y="611"/>
                  <a:pt x="1317" y="611"/>
                </a:cubicBezTo>
                <a:cubicBezTo>
                  <a:pt x="1317" y="612"/>
                  <a:pt x="1316" y="612"/>
                  <a:pt x="1316" y="613"/>
                </a:cubicBezTo>
                <a:cubicBezTo>
                  <a:pt x="1315" y="613"/>
                  <a:pt x="1315" y="613"/>
                  <a:pt x="1315" y="614"/>
                </a:cubicBezTo>
                <a:cubicBezTo>
                  <a:pt x="1316" y="615"/>
                  <a:pt x="1317" y="615"/>
                  <a:pt x="1317" y="614"/>
                </a:cubicBezTo>
                <a:cubicBezTo>
                  <a:pt x="1317" y="614"/>
                  <a:pt x="1321" y="614"/>
                  <a:pt x="1320" y="615"/>
                </a:cubicBezTo>
                <a:cubicBezTo>
                  <a:pt x="1320" y="615"/>
                  <a:pt x="1319" y="615"/>
                  <a:pt x="1319" y="616"/>
                </a:cubicBezTo>
                <a:cubicBezTo>
                  <a:pt x="1319" y="616"/>
                  <a:pt x="1319" y="616"/>
                  <a:pt x="1320" y="617"/>
                </a:cubicBezTo>
                <a:cubicBezTo>
                  <a:pt x="1320" y="617"/>
                  <a:pt x="1322" y="616"/>
                  <a:pt x="1322" y="617"/>
                </a:cubicBezTo>
                <a:cubicBezTo>
                  <a:pt x="1322" y="617"/>
                  <a:pt x="1323" y="617"/>
                  <a:pt x="1323" y="617"/>
                </a:cubicBezTo>
                <a:cubicBezTo>
                  <a:pt x="1323" y="617"/>
                  <a:pt x="1323" y="617"/>
                  <a:pt x="1323" y="617"/>
                </a:cubicBezTo>
                <a:cubicBezTo>
                  <a:pt x="1324" y="617"/>
                  <a:pt x="1325" y="617"/>
                  <a:pt x="1325" y="617"/>
                </a:cubicBezTo>
                <a:cubicBezTo>
                  <a:pt x="1325" y="618"/>
                  <a:pt x="1326" y="618"/>
                  <a:pt x="1327" y="618"/>
                </a:cubicBezTo>
                <a:cubicBezTo>
                  <a:pt x="1327" y="619"/>
                  <a:pt x="1327" y="619"/>
                  <a:pt x="1328" y="619"/>
                </a:cubicBezTo>
                <a:cubicBezTo>
                  <a:pt x="1329" y="619"/>
                  <a:pt x="1330" y="620"/>
                  <a:pt x="1330" y="619"/>
                </a:cubicBezTo>
                <a:cubicBezTo>
                  <a:pt x="1331" y="619"/>
                  <a:pt x="1332" y="619"/>
                  <a:pt x="1334" y="619"/>
                </a:cubicBezTo>
                <a:cubicBezTo>
                  <a:pt x="1334" y="619"/>
                  <a:pt x="1334" y="619"/>
                  <a:pt x="1335" y="619"/>
                </a:cubicBezTo>
                <a:cubicBezTo>
                  <a:pt x="1335" y="619"/>
                  <a:pt x="1337" y="619"/>
                  <a:pt x="1337" y="620"/>
                </a:cubicBezTo>
                <a:cubicBezTo>
                  <a:pt x="1338" y="620"/>
                  <a:pt x="1338" y="620"/>
                  <a:pt x="1339" y="620"/>
                </a:cubicBezTo>
                <a:cubicBezTo>
                  <a:pt x="1341" y="620"/>
                  <a:pt x="1339" y="620"/>
                  <a:pt x="1339" y="620"/>
                </a:cubicBezTo>
                <a:cubicBezTo>
                  <a:pt x="1340" y="620"/>
                  <a:pt x="1340" y="620"/>
                  <a:pt x="1340" y="620"/>
                </a:cubicBezTo>
                <a:cubicBezTo>
                  <a:pt x="1340" y="620"/>
                  <a:pt x="1340" y="621"/>
                  <a:pt x="1340" y="621"/>
                </a:cubicBezTo>
                <a:cubicBezTo>
                  <a:pt x="1340" y="621"/>
                  <a:pt x="1341" y="621"/>
                  <a:pt x="1341" y="621"/>
                </a:cubicBezTo>
                <a:cubicBezTo>
                  <a:pt x="1342" y="621"/>
                  <a:pt x="1341" y="621"/>
                  <a:pt x="1342" y="621"/>
                </a:cubicBezTo>
                <a:cubicBezTo>
                  <a:pt x="1342" y="621"/>
                  <a:pt x="1342" y="621"/>
                  <a:pt x="1343" y="621"/>
                </a:cubicBezTo>
                <a:cubicBezTo>
                  <a:pt x="1343" y="621"/>
                  <a:pt x="1344" y="621"/>
                  <a:pt x="1344" y="622"/>
                </a:cubicBezTo>
                <a:cubicBezTo>
                  <a:pt x="1345" y="622"/>
                  <a:pt x="1346" y="621"/>
                  <a:pt x="1347" y="621"/>
                </a:cubicBezTo>
                <a:cubicBezTo>
                  <a:pt x="1347" y="622"/>
                  <a:pt x="1347" y="622"/>
                  <a:pt x="1347" y="622"/>
                </a:cubicBezTo>
                <a:cubicBezTo>
                  <a:pt x="1348" y="622"/>
                  <a:pt x="1347" y="622"/>
                  <a:pt x="1347" y="622"/>
                </a:cubicBezTo>
                <a:cubicBezTo>
                  <a:pt x="1348" y="622"/>
                  <a:pt x="1348" y="622"/>
                  <a:pt x="1349" y="622"/>
                </a:cubicBezTo>
                <a:cubicBezTo>
                  <a:pt x="1349" y="622"/>
                  <a:pt x="1349" y="622"/>
                  <a:pt x="1349" y="622"/>
                </a:cubicBezTo>
                <a:cubicBezTo>
                  <a:pt x="1350" y="622"/>
                  <a:pt x="1350" y="623"/>
                  <a:pt x="1351" y="623"/>
                </a:cubicBezTo>
                <a:cubicBezTo>
                  <a:pt x="1352" y="622"/>
                  <a:pt x="1352" y="621"/>
                  <a:pt x="1354" y="622"/>
                </a:cubicBezTo>
                <a:cubicBezTo>
                  <a:pt x="1354" y="623"/>
                  <a:pt x="1354" y="622"/>
                  <a:pt x="1354" y="622"/>
                </a:cubicBezTo>
                <a:close/>
                <a:moveTo>
                  <a:pt x="1511" y="608"/>
                </a:moveTo>
                <a:cubicBezTo>
                  <a:pt x="1511" y="608"/>
                  <a:pt x="1512" y="608"/>
                  <a:pt x="1512" y="608"/>
                </a:cubicBezTo>
                <a:cubicBezTo>
                  <a:pt x="1511" y="608"/>
                  <a:pt x="1512" y="607"/>
                  <a:pt x="1512" y="608"/>
                </a:cubicBezTo>
                <a:cubicBezTo>
                  <a:pt x="1512" y="607"/>
                  <a:pt x="1511" y="607"/>
                  <a:pt x="1511" y="607"/>
                </a:cubicBezTo>
                <a:cubicBezTo>
                  <a:pt x="1511" y="607"/>
                  <a:pt x="1511" y="608"/>
                  <a:pt x="1511" y="608"/>
                </a:cubicBezTo>
                <a:close/>
                <a:moveTo>
                  <a:pt x="1552" y="613"/>
                </a:moveTo>
                <a:cubicBezTo>
                  <a:pt x="1552" y="612"/>
                  <a:pt x="1550" y="612"/>
                  <a:pt x="1550" y="611"/>
                </a:cubicBezTo>
                <a:cubicBezTo>
                  <a:pt x="1550" y="610"/>
                  <a:pt x="1550" y="610"/>
                  <a:pt x="1549" y="609"/>
                </a:cubicBezTo>
                <a:cubicBezTo>
                  <a:pt x="1548" y="609"/>
                  <a:pt x="1548" y="609"/>
                  <a:pt x="1548" y="607"/>
                </a:cubicBezTo>
                <a:cubicBezTo>
                  <a:pt x="1548" y="607"/>
                  <a:pt x="1547" y="606"/>
                  <a:pt x="1547" y="607"/>
                </a:cubicBezTo>
                <a:cubicBezTo>
                  <a:pt x="1547" y="607"/>
                  <a:pt x="1547" y="609"/>
                  <a:pt x="1547" y="608"/>
                </a:cubicBezTo>
                <a:cubicBezTo>
                  <a:pt x="1547" y="609"/>
                  <a:pt x="1547" y="610"/>
                  <a:pt x="1547" y="611"/>
                </a:cubicBezTo>
                <a:cubicBezTo>
                  <a:pt x="1547" y="611"/>
                  <a:pt x="1547" y="611"/>
                  <a:pt x="1547" y="611"/>
                </a:cubicBezTo>
                <a:cubicBezTo>
                  <a:pt x="1547" y="612"/>
                  <a:pt x="1547" y="612"/>
                  <a:pt x="1548" y="612"/>
                </a:cubicBezTo>
                <a:cubicBezTo>
                  <a:pt x="1548" y="613"/>
                  <a:pt x="1548" y="614"/>
                  <a:pt x="1548" y="614"/>
                </a:cubicBezTo>
                <a:cubicBezTo>
                  <a:pt x="1549" y="614"/>
                  <a:pt x="1549" y="615"/>
                  <a:pt x="1549" y="615"/>
                </a:cubicBezTo>
                <a:cubicBezTo>
                  <a:pt x="1550" y="616"/>
                  <a:pt x="1550" y="616"/>
                  <a:pt x="1551" y="617"/>
                </a:cubicBezTo>
                <a:cubicBezTo>
                  <a:pt x="1551" y="617"/>
                  <a:pt x="1551" y="617"/>
                  <a:pt x="1551" y="617"/>
                </a:cubicBezTo>
                <a:cubicBezTo>
                  <a:pt x="1552" y="617"/>
                  <a:pt x="1552" y="618"/>
                  <a:pt x="1553" y="618"/>
                </a:cubicBezTo>
                <a:cubicBezTo>
                  <a:pt x="1554" y="617"/>
                  <a:pt x="1554" y="617"/>
                  <a:pt x="1554" y="616"/>
                </a:cubicBezTo>
                <a:cubicBezTo>
                  <a:pt x="1554" y="615"/>
                  <a:pt x="1553" y="614"/>
                  <a:pt x="1553" y="613"/>
                </a:cubicBezTo>
                <a:cubicBezTo>
                  <a:pt x="1553" y="613"/>
                  <a:pt x="1552" y="613"/>
                  <a:pt x="1552" y="613"/>
                </a:cubicBezTo>
                <a:close/>
                <a:moveTo>
                  <a:pt x="1399" y="605"/>
                </a:moveTo>
                <a:cubicBezTo>
                  <a:pt x="1399" y="606"/>
                  <a:pt x="1399" y="606"/>
                  <a:pt x="1399" y="606"/>
                </a:cubicBezTo>
                <a:cubicBezTo>
                  <a:pt x="1398" y="606"/>
                  <a:pt x="1399" y="605"/>
                  <a:pt x="1398" y="605"/>
                </a:cubicBezTo>
                <a:cubicBezTo>
                  <a:pt x="1398" y="605"/>
                  <a:pt x="1398" y="605"/>
                  <a:pt x="1397" y="605"/>
                </a:cubicBezTo>
                <a:cubicBezTo>
                  <a:pt x="1397" y="605"/>
                  <a:pt x="1398" y="606"/>
                  <a:pt x="1397" y="606"/>
                </a:cubicBezTo>
                <a:cubicBezTo>
                  <a:pt x="1397" y="607"/>
                  <a:pt x="1397" y="607"/>
                  <a:pt x="1398" y="607"/>
                </a:cubicBezTo>
                <a:cubicBezTo>
                  <a:pt x="1398" y="608"/>
                  <a:pt x="1398" y="608"/>
                  <a:pt x="1399" y="609"/>
                </a:cubicBezTo>
                <a:cubicBezTo>
                  <a:pt x="1399" y="609"/>
                  <a:pt x="1400" y="609"/>
                  <a:pt x="1400" y="609"/>
                </a:cubicBezTo>
                <a:cubicBezTo>
                  <a:pt x="1401" y="608"/>
                  <a:pt x="1401" y="608"/>
                  <a:pt x="1402" y="607"/>
                </a:cubicBezTo>
                <a:cubicBezTo>
                  <a:pt x="1399" y="606"/>
                  <a:pt x="1402" y="604"/>
                  <a:pt x="1401" y="603"/>
                </a:cubicBezTo>
                <a:cubicBezTo>
                  <a:pt x="1400" y="603"/>
                  <a:pt x="1399" y="603"/>
                  <a:pt x="1399" y="604"/>
                </a:cubicBezTo>
                <a:cubicBezTo>
                  <a:pt x="1399" y="604"/>
                  <a:pt x="1399" y="605"/>
                  <a:pt x="1399" y="605"/>
                </a:cubicBezTo>
                <a:close/>
                <a:moveTo>
                  <a:pt x="1524" y="611"/>
                </a:moveTo>
                <a:cubicBezTo>
                  <a:pt x="1523" y="611"/>
                  <a:pt x="1523" y="610"/>
                  <a:pt x="1522" y="610"/>
                </a:cubicBezTo>
                <a:cubicBezTo>
                  <a:pt x="1521" y="610"/>
                  <a:pt x="1520" y="610"/>
                  <a:pt x="1519" y="611"/>
                </a:cubicBezTo>
                <a:cubicBezTo>
                  <a:pt x="1520" y="611"/>
                  <a:pt x="1520" y="612"/>
                  <a:pt x="1521" y="612"/>
                </a:cubicBezTo>
                <a:cubicBezTo>
                  <a:pt x="1521" y="612"/>
                  <a:pt x="1522" y="612"/>
                  <a:pt x="1522" y="612"/>
                </a:cubicBezTo>
                <a:cubicBezTo>
                  <a:pt x="1522" y="612"/>
                  <a:pt x="1522" y="613"/>
                  <a:pt x="1522" y="613"/>
                </a:cubicBezTo>
                <a:cubicBezTo>
                  <a:pt x="1523" y="613"/>
                  <a:pt x="1526" y="614"/>
                  <a:pt x="1527" y="613"/>
                </a:cubicBezTo>
                <a:cubicBezTo>
                  <a:pt x="1527" y="613"/>
                  <a:pt x="1528" y="613"/>
                  <a:pt x="1528" y="613"/>
                </a:cubicBezTo>
                <a:cubicBezTo>
                  <a:pt x="1530" y="613"/>
                  <a:pt x="1528" y="613"/>
                  <a:pt x="1528" y="613"/>
                </a:cubicBezTo>
                <a:cubicBezTo>
                  <a:pt x="1529" y="613"/>
                  <a:pt x="1530" y="612"/>
                  <a:pt x="1530" y="612"/>
                </a:cubicBezTo>
                <a:cubicBezTo>
                  <a:pt x="1531" y="612"/>
                  <a:pt x="1531" y="611"/>
                  <a:pt x="1532" y="611"/>
                </a:cubicBezTo>
                <a:cubicBezTo>
                  <a:pt x="1534" y="611"/>
                  <a:pt x="1533" y="609"/>
                  <a:pt x="1535" y="609"/>
                </a:cubicBezTo>
                <a:cubicBezTo>
                  <a:pt x="1535" y="609"/>
                  <a:pt x="1536" y="609"/>
                  <a:pt x="1536" y="608"/>
                </a:cubicBezTo>
                <a:cubicBezTo>
                  <a:pt x="1536" y="608"/>
                  <a:pt x="1536" y="608"/>
                  <a:pt x="1537" y="608"/>
                </a:cubicBezTo>
                <a:cubicBezTo>
                  <a:pt x="1537" y="607"/>
                  <a:pt x="1536" y="607"/>
                  <a:pt x="1536" y="606"/>
                </a:cubicBezTo>
                <a:cubicBezTo>
                  <a:pt x="1536" y="606"/>
                  <a:pt x="1537" y="606"/>
                  <a:pt x="1537" y="606"/>
                </a:cubicBezTo>
                <a:cubicBezTo>
                  <a:pt x="1537" y="606"/>
                  <a:pt x="1538" y="605"/>
                  <a:pt x="1537" y="605"/>
                </a:cubicBezTo>
                <a:cubicBezTo>
                  <a:pt x="1537" y="605"/>
                  <a:pt x="1537" y="604"/>
                  <a:pt x="1537" y="604"/>
                </a:cubicBezTo>
                <a:cubicBezTo>
                  <a:pt x="1537" y="604"/>
                  <a:pt x="1537" y="604"/>
                  <a:pt x="1537" y="604"/>
                </a:cubicBezTo>
                <a:cubicBezTo>
                  <a:pt x="1536" y="603"/>
                  <a:pt x="1537" y="603"/>
                  <a:pt x="1537" y="603"/>
                </a:cubicBezTo>
                <a:cubicBezTo>
                  <a:pt x="1536" y="603"/>
                  <a:pt x="1535" y="603"/>
                  <a:pt x="1535" y="603"/>
                </a:cubicBezTo>
                <a:cubicBezTo>
                  <a:pt x="1534" y="603"/>
                  <a:pt x="1534" y="604"/>
                  <a:pt x="1534" y="604"/>
                </a:cubicBezTo>
                <a:cubicBezTo>
                  <a:pt x="1534" y="605"/>
                  <a:pt x="1534" y="605"/>
                  <a:pt x="1534" y="606"/>
                </a:cubicBezTo>
                <a:cubicBezTo>
                  <a:pt x="1534" y="606"/>
                  <a:pt x="1533" y="606"/>
                  <a:pt x="1533" y="606"/>
                </a:cubicBezTo>
                <a:cubicBezTo>
                  <a:pt x="1533" y="606"/>
                  <a:pt x="1532" y="606"/>
                  <a:pt x="1532" y="606"/>
                </a:cubicBezTo>
                <a:cubicBezTo>
                  <a:pt x="1532" y="606"/>
                  <a:pt x="1533" y="607"/>
                  <a:pt x="1532" y="607"/>
                </a:cubicBezTo>
                <a:cubicBezTo>
                  <a:pt x="1532" y="607"/>
                  <a:pt x="1532" y="607"/>
                  <a:pt x="1532" y="608"/>
                </a:cubicBezTo>
                <a:cubicBezTo>
                  <a:pt x="1532" y="608"/>
                  <a:pt x="1532" y="608"/>
                  <a:pt x="1532" y="609"/>
                </a:cubicBezTo>
                <a:cubicBezTo>
                  <a:pt x="1531" y="609"/>
                  <a:pt x="1530" y="609"/>
                  <a:pt x="1530" y="609"/>
                </a:cubicBezTo>
                <a:cubicBezTo>
                  <a:pt x="1529" y="609"/>
                  <a:pt x="1528" y="609"/>
                  <a:pt x="1527" y="608"/>
                </a:cubicBezTo>
                <a:cubicBezTo>
                  <a:pt x="1527" y="608"/>
                  <a:pt x="1528" y="608"/>
                  <a:pt x="1527" y="607"/>
                </a:cubicBezTo>
                <a:cubicBezTo>
                  <a:pt x="1527" y="607"/>
                  <a:pt x="1526" y="609"/>
                  <a:pt x="1526" y="609"/>
                </a:cubicBezTo>
                <a:cubicBezTo>
                  <a:pt x="1526" y="610"/>
                  <a:pt x="1526" y="610"/>
                  <a:pt x="1525" y="610"/>
                </a:cubicBezTo>
                <a:cubicBezTo>
                  <a:pt x="1524" y="610"/>
                  <a:pt x="1524" y="610"/>
                  <a:pt x="1524" y="611"/>
                </a:cubicBezTo>
                <a:cubicBezTo>
                  <a:pt x="1522" y="611"/>
                  <a:pt x="1524" y="611"/>
                  <a:pt x="1524" y="611"/>
                </a:cubicBezTo>
                <a:close/>
                <a:moveTo>
                  <a:pt x="1539" y="605"/>
                </a:moveTo>
                <a:cubicBezTo>
                  <a:pt x="1540" y="604"/>
                  <a:pt x="1539" y="603"/>
                  <a:pt x="1540" y="603"/>
                </a:cubicBezTo>
                <a:cubicBezTo>
                  <a:pt x="1540" y="601"/>
                  <a:pt x="1539" y="602"/>
                  <a:pt x="1539" y="601"/>
                </a:cubicBezTo>
                <a:cubicBezTo>
                  <a:pt x="1538" y="600"/>
                  <a:pt x="1537" y="599"/>
                  <a:pt x="1536" y="598"/>
                </a:cubicBezTo>
                <a:cubicBezTo>
                  <a:pt x="1536" y="600"/>
                  <a:pt x="1537" y="600"/>
                  <a:pt x="1538" y="601"/>
                </a:cubicBezTo>
                <a:cubicBezTo>
                  <a:pt x="1538" y="602"/>
                  <a:pt x="1538" y="603"/>
                  <a:pt x="1538" y="603"/>
                </a:cubicBezTo>
                <a:cubicBezTo>
                  <a:pt x="1538" y="604"/>
                  <a:pt x="1537" y="604"/>
                  <a:pt x="1538" y="605"/>
                </a:cubicBezTo>
                <a:cubicBezTo>
                  <a:pt x="1539" y="605"/>
                  <a:pt x="1539" y="605"/>
                  <a:pt x="1539" y="605"/>
                </a:cubicBezTo>
                <a:cubicBezTo>
                  <a:pt x="1540" y="604"/>
                  <a:pt x="1539" y="605"/>
                  <a:pt x="1539" y="605"/>
                </a:cubicBezTo>
                <a:close/>
                <a:moveTo>
                  <a:pt x="1530" y="596"/>
                </a:moveTo>
                <a:cubicBezTo>
                  <a:pt x="1531" y="596"/>
                  <a:pt x="1534" y="597"/>
                  <a:pt x="1534" y="598"/>
                </a:cubicBezTo>
                <a:cubicBezTo>
                  <a:pt x="1534" y="598"/>
                  <a:pt x="1535" y="598"/>
                  <a:pt x="1535" y="598"/>
                </a:cubicBezTo>
                <a:cubicBezTo>
                  <a:pt x="1536" y="597"/>
                  <a:pt x="1534" y="597"/>
                  <a:pt x="1534" y="597"/>
                </a:cubicBezTo>
                <a:cubicBezTo>
                  <a:pt x="1533" y="596"/>
                  <a:pt x="1531" y="595"/>
                  <a:pt x="1530" y="595"/>
                </a:cubicBezTo>
                <a:cubicBezTo>
                  <a:pt x="1530" y="595"/>
                  <a:pt x="1530" y="595"/>
                  <a:pt x="1530" y="596"/>
                </a:cubicBezTo>
                <a:cubicBezTo>
                  <a:pt x="1531" y="596"/>
                  <a:pt x="1530" y="596"/>
                  <a:pt x="1530" y="596"/>
                </a:cubicBezTo>
                <a:close/>
                <a:moveTo>
                  <a:pt x="1412" y="595"/>
                </a:moveTo>
                <a:cubicBezTo>
                  <a:pt x="1412" y="596"/>
                  <a:pt x="1412" y="596"/>
                  <a:pt x="1413" y="597"/>
                </a:cubicBezTo>
                <a:cubicBezTo>
                  <a:pt x="1414" y="597"/>
                  <a:pt x="1415" y="597"/>
                  <a:pt x="1415" y="598"/>
                </a:cubicBezTo>
                <a:cubicBezTo>
                  <a:pt x="1415" y="598"/>
                  <a:pt x="1415" y="598"/>
                  <a:pt x="1416" y="598"/>
                </a:cubicBezTo>
                <a:cubicBezTo>
                  <a:pt x="1416" y="598"/>
                  <a:pt x="1416" y="598"/>
                  <a:pt x="1416" y="598"/>
                </a:cubicBezTo>
                <a:cubicBezTo>
                  <a:pt x="1417" y="598"/>
                  <a:pt x="1417" y="598"/>
                  <a:pt x="1418" y="598"/>
                </a:cubicBezTo>
                <a:cubicBezTo>
                  <a:pt x="1419" y="598"/>
                  <a:pt x="1419" y="597"/>
                  <a:pt x="1419" y="596"/>
                </a:cubicBezTo>
                <a:cubicBezTo>
                  <a:pt x="1418" y="596"/>
                  <a:pt x="1418" y="596"/>
                  <a:pt x="1418" y="595"/>
                </a:cubicBezTo>
                <a:cubicBezTo>
                  <a:pt x="1416" y="595"/>
                  <a:pt x="1414" y="595"/>
                  <a:pt x="1412" y="595"/>
                </a:cubicBezTo>
                <a:close/>
                <a:moveTo>
                  <a:pt x="1427" y="594"/>
                </a:moveTo>
                <a:cubicBezTo>
                  <a:pt x="1427" y="594"/>
                  <a:pt x="1427" y="595"/>
                  <a:pt x="1427" y="595"/>
                </a:cubicBezTo>
                <a:cubicBezTo>
                  <a:pt x="1426" y="595"/>
                  <a:pt x="1425" y="594"/>
                  <a:pt x="1424" y="594"/>
                </a:cubicBezTo>
                <a:cubicBezTo>
                  <a:pt x="1424" y="595"/>
                  <a:pt x="1424" y="595"/>
                  <a:pt x="1423" y="595"/>
                </a:cubicBezTo>
                <a:cubicBezTo>
                  <a:pt x="1422" y="595"/>
                  <a:pt x="1422" y="595"/>
                  <a:pt x="1422" y="596"/>
                </a:cubicBezTo>
                <a:cubicBezTo>
                  <a:pt x="1422" y="596"/>
                  <a:pt x="1423" y="596"/>
                  <a:pt x="1423" y="596"/>
                </a:cubicBezTo>
                <a:cubicBezTo>
                  <a:pt x="1424" y="596"/>
                  <a:pt x="1423" y="596"/>
                  <a:pt x="1423" y="596"/>
                </a:cubicBezTo>
                <a:cubicBezTo>
                  <a:pt x="1424" y="597"/>
                  <a:pt x="1424" y="597"/>
                  <a:pt x="1425" y="597"/>
                </a:cubicBezTo>
                <a:cubicBezTo>
                  <a:pt x="1426" y="597"/>
                  <a:pt x="1425" y="596"/>
                  <a:pt x="1426" y="596"/>
                </a:cubicBezTo>
                <a:cubicBezTo>
                  <a:pt x="1426" y="596"/>
                  <a:pt x="1427" y="596"/>
                  <a:pt x="1427" y="596"/>
                </a:cubicBezTo>
                <a:cubicBezTo>
                  <a:pt x="1427" y="596"/>
                  <a:pt x="1427" y="597"/>
                  <a:pt x="1427" y="597"/>
                </a:cubicBezTo>
                <a:cubicBezTo>
                  <a:pt x="1427" y="597"/>
                  <a:pt x="1428" y="597"/>
                  <a:pt x="1428" y="597"/>
                </a:cubicBezTo>
                <a:cubicBezTo>
                  <a:pt x="1429" y="597"/>
                  <a:pt x="1429" y="597"/>
                  <a:pt x="1429" y="597"/>
                </a:cubicBezTo>
                <a:cubicBezTo>
                  <a:pt x="1429" y="596"/>
                  <a:pt x="1430" y="597"/>
                  <a:pt x="1430" y="596"/>
                </a:cubicBezTo>
                <a:cubicBezTo>
                  <a:pt x="1430" y="597"/>
                  <a:pt x="1433" y="597"/>
                  <a:pt x="1433" y="598"/>
                </a:cubicBezTo>
                <a:cubicBezTo>
                  <a:pt x="1434" y="598"/>
                  <a:pt x="1435" y="598"/>
                  <a:pt x="1435" y="597"/>
                </a:cubicBezTo>
                <a:cubicBezTo>
                  <a:pt x="1434" y="596"/>
                  <a:pt x="1434" y="595"/>
                  <a:pt x="1433" y="595"/>
                </a:cubicBezTo>
                <a:cubicBezTo>
                  <a:pt x="1433" y="595"/>
                  <a:pt x="1432" y="595"/>
                  <a:pt x="1431" y="595"/>
                </a:cubicBezTo>
                <a:cubicBezTo>
                  <a:pt x="1430" y="594"/>
                  <a:pt x="1429" y="595"/>
                  <a:pt x="1428" y="595"/>
                </a:cubicBezTo>
                <a:cubicBezTo>
                  <a:pt x="1428" y="594"/>
                  <a:pt x="1427" y="594"/>
                  <a:pt x="1427" y="594"/>
                </a:cubicBezTo>
                <a:close/>
                <a:moveTo>
                  <a:pt x="1526" y="594"/>
                </a:moveTo>
                <a:cubicBezTo>
                  <a:pt x="1526" y="594"/>
                  <a:pt x="1526" y="594"/>
                  <a:pt x="1526" y="594"/>
                </a:cubicBezTo>
                <a:cubicBezTo>
                  <a:pt x="1527" y="594"/>
                  <a:pt x="1528" y="596"/>
                  <a:pt x="1529" y="594"/>
                </a:cubicBezTo>
                <a:cubicBezTo>
                  <a:pt x="1529" y="593"/>
                  <a:pt x="1527" y="594"/>
                  <a:pt x="1526" y="594"/>
                </a:cubicBezTo>
                <a:cubicBezTo>
                  <a:pt x="1526" y="594"/>
                  <a:pt x="1526" y="594"/>
                  <a:pt x="1526" y="594"/>
                </a:cubicBezTo>
                <a:close/>
                <a:moveTo>
                  <a:pt x="1326" y="593"/>
                </a:moveTo>
                <a:cubicBezTo>
                  <a:pt x="1326" y="594"/>
                  <a:pt x="1326" y="594"/>
                  <a:pt x="1326" y="595"/>
                </a:cubicBezTo>
                <a:cubicBezTo>
                  <a:pt x="1327" y="595"/>
                  <a:pt x="1327" y="595"/>
                  <a:pt x="1327" y="596"/>
                </a:cubicBezTo>
                <a:cubicBezTo>
                  <a:pt x="1327" y="596"/>
                  <a:pt x="1327" y="596"/>
                  <a:pt x="1328" y="596"/>
                </a:cubicBezTo>
                <a:cubicBezTo>
                  <a:pt x="1328" y="596"/>
                  <a:pt x="1327" y="596"/>
                  <a:pt x="1328" y="596"/>
                </a:cubicBezTo>
                <a:cubicBezTo>
                  <a:pt x="1329" y="596"/>
                  <a:pt x="1329" y="596"/>
                  <a:pt x="1329" y="595"/>
                </a:cubicBezTo>
                <a:cubicBezTo>
                  <a:pt x="1330" y="595"/>
                  <a:pt x="1330" y="594"/>
                  <a:pt x="1330" y="593"/>
                </a:cubicBezTo>
                <a:cubicBezTo>
                  <a:pt x="1329" y="593"/>
                  <a:pt x="1328" y="593"/>
                  <a:pt x="1326" y="593"/>
                </a:cubicBezTo>
                <a:cubicBezTo>
                  <a:pt x="1326" y="594"/>
                  <a:pt x="1326" y="593"/>
                  <a:pt x="1326" y="593"/>
                </a:cubicBezTo>
                <a:close/>
                <a:moveTo>
                  <a:pt x="1291" y="592"/>
                </a:moveTo>
                <a:cubicBezTo>
                  <a:pt x="1291" y="592"/>
                  <a:pt x="1291" y="592"/>
                  <a:pt x="1291" y="592"/>
                </a:cubicBezTo>
                <a:cubicBezTo>
                  <a:pt x="1291" y="592"/>
                  <a:pt x="1291" y="592"/>
                  <a:pt x="1291" y="592"/>
                </a:cubicBezTo>
                <a:cubicBezTo>
                  <a:pt x="1291" y="593"/>
                  <a:pt x="1291" y="593"/>
                  <a:pt x="1292" y="593"/>
                </a:cubicBezTo>
                <a:cubicBezTo>
                  <a:pt x="1292" y="592"/>
                  <a:pt x="1292" y="593"/>
                  <a:pt x="1291" y="592"/>
                </a:cubicBezTo>
                <a:cubicBezTo>
                  <a:pt x="1291" y="592"/>
                  <a:pt x="1291" y="592"/>
                  <a:pt x="1291" y="592"/>
                </a:cubicBezTo>
                <a:close/>
                <a:moveTo>
                  <a:pt x="1509" y="592"/>
                </a:moveTo>
                <a:cubicBezTo>
                  <a:pt x="1511" y="592"/>
                  <a:pt x="1512" y="593"/>
                  <a:pt x="1513" y="592"/>
                </a:cubicBezTo>
                <a:cubicBezTo>
                  <a:pt x="1512" y="591"/>
                  <a:pt x="1511" y="591"/>
                  <a:pt x="1510" y="591"/>
                </a:cubicBezTo>
                <a:cubicBezTo>
                  <a:pt x="1510" y="590"/>
                  <a:pt x="1510" y="591"/>
                  <a:pt x="1509" y="592"/>
                </a:cubicBezTo>
                <a:cubicBezTo>
                  <a:pt x="1511" y="592"/>
                  <a:pt x="1509" y="592"/>
                  <a:pt x="1509" y="592"/>
                </a:cubicBezTo>
                <a:close/>
                <a:moveTo>
                  <a:pt x="978" y="590"/>
                </a:moveTo>
                <a:cubicBezTo>
                  <a:pt x="977" y="589"/>
                  <a:pt x="977" y="589"/>
                  <a:pt x="975" y="589"/>
                </a:cubicBezTo>
                <a:cubicBezTo>
                  <a:pt x="976" y="590"/>
                  <a:pt x="976" y="590"/>
                  <a:pt x="978" y="590"/>
                </a:cubicBezTo>
                <a:cubicBezTo>
                  <a:pt x="978" y="589"/>
                  <a:pt x="978" y="590"/>
                  <a:pt x="978" y="590"/>
                </a:cubicBezTo>
                <a:close/>
                <a:moveTo>
                  <a:pt x="1408" y="588"/>
                </a:moveTo>
                <a:cubicBezTo>
                  <a:pt x="1407" y="588"/>
                  <a:pt x="1404" y="587"/>
                  <a:pt x="1404" y="589"/>
                </a:cubicBezTo>
                <a:cubicBezTo>
                  <a:pt x="1404" y="589"/>
                  <a:pt x="1409" y="589"/>
                  <a:pt x="1408" y="588"/>
                </a:cubicBezTo>
                <a:cubicBezTo>
                  <a:pt x="1407" y="588"/>
                  <a:pt x="1408" y="588"/>
                  <a:pt x="1408" y="588"/>
                </a:cubicBezTo>
                <a:close/>
                <a:moveTo>
                  <a:pt x="1414" y="587"/>
                </a:moveTo>
                <a:cubicBezTo>
                  <a:pt x="1413" y="587"/>
                  <a:pt x="1411" y="587"/>
                  <a:pt x="1410" y="587"/>
                </a:cubicBezTo>
                <a:cubicBezTo>
                  <a:pt x="1410" y="588"/>
                  <a:pt x="1410" y="588"/>
                  <a:pt x="1410" y="588"/>
                </a:cubicBezTo>
                <a:cubicBezTo>
                  <a:pt x="1411" y="588"/>
                  <a:pt x="1414" y="588"/>
                  <a:pt x="1414" y="587"/>
                </a:cubicBezTo>
                <a:cubicBezTo>
                  <a:pt x="1412" y="587"/>
                  <a:pt x="1414" y="587"/>
                  <a:pt x="1414" y="587"/>
                </a:cubicBezTo>
                <a:close/>
                <a:moveTo>
                  <a:pt x="1431" y="588"/>
                </a:moveTo>
                <a:cubicBezTo>
                  <a:pt x="1432" y="588"/>
                  <a:pt x="1432" y="588"/>
                  <a:pt x="1433" y="588"/>
                </a:cubicBezTo>
                <a:cubicBezTo>
                  <a:pt x="1433" y="588"/>
                  <a:pt x="1433" y="587"/>
                  <a:pt x="1433" y="587"/>
                </a:cubicBezTo>
                <a:cubicBezTo>
                  <a:pt x="1432" y="587"/>
                  <a:pt x="1431" y="587"/>
                  <a:pt x="1431" y="588"/>
                </a:cubicBezTo>
                <a:cubicBezTo>
                  <a:pt x="1432" y="588"/>
                  <a:pt x="1431" y="588"/>
                  <a:pt x="1431" y="588"/>
                </a:cubicBezTo>
                <a:close/>
                <a:moveTo>
                  <a:pt x="1318" y="589"/>
                </a:moveTo>
                <a:cubicBezTo>
                  <a:pt x="1319" y="590"/>
                  <a:pt x="1319" y="590"/>
                  <a:pt x="1319" y="590"/>
                </a:cubicBezTo>
                <a:cubicBezTo>
                  <a:pt x="1319" y="590"/>
                  <a:pt x="1318" y="591"/>
                  <a:pt x="1319" y="591"/>
                </a:cubicBezTo>
                <a:cubicBezTo>
                  <a:pt x="1319" y="591"/>
                  <a:pt x="1319" y="592"/>
                  <a:pt x="1319" y="592"/>
                </a:cubicBezTo>
                <a:cubicBezTo>
                  <a:pt x="1319" y="592"/>
                  <a:pt x="1319" y="592"/>
                  <a:pt x="1319" y="592"/>
                </a:cubicBezTo>
                <a:cubicBezTo>
                  <a:pt x="1319" y="593"/>
                  <a:pt x="1320" y="594"/>
                  <a:pt x="1321" y="594"/>
                </a:cubicBezTo>
                <a:cubicBezTo>
                  <a:pt x="1322" y="595"/>
                  <a:pt x="1321" y="595"/>
                  <a:pt x="1322" y="594"/>
                </a:cubicBezTo>
                <a:cubicBezTo>
                  <a:pt x="1322" y="593"/>
                  <a:pt x="1322" y="591"/>
                  <a:pt x="1321" y="591"/>
                </a:cubicBezTo>
                <a:cubicBezTo>
                  <a:pt x="1321" y="590"/>
                  <a:pt x="1321" y="591"/>
                  <a:pt x="1321" y="590"/>
                </a:cubicBezTo>
                <a:cubicBezTo>
                  <a:pt x="1321" y="590"/>
                  <a:pt x="1321" y="590"/>
                  <a:pt x="1321" y="590"/>
                </a:cubicBezTo>
                <a:cubicBezTo>
                  <a:pt x="1320" y="589"/>
                  <a:pt x="1321" y="589"/>
                  <a:pt x="1320" y="588"/>
                </a:cubicBezTo>
                <a:cubicBezTo>
                  <a:pt x="1320" y="588"/>
                  <a:pt x="1320" y="588"/>
                  <a:pt x="1320" y="587"/>
                </a:cubicBezTo>
                <a:cubicBezTo>
                  <a:pt x="1319" y="588"/>
                  <a:pt x="1319" y="588"/>
                  <a:pt x="1318" y="587"/>
                </a:cubicBezTo>
                <a:cubicBezTo>
                  <a:pt x="1318" y="586"/>
                  <a:pt x="1317" y="587"/>
                  <a:pt x="1317" y="587"/>
                </a:cubicBezTo>
                <a:cubicBezTo>
                  <a:pt x="1317" y="588"/>
                  <a:pt x="1317" y="589"/>
                  <a:pt x="1317" y="589"/>
                </a:cubicBezTo>
                <a:cubicBezTo>
                  <a:pt x="1317" y="589"/>
                  <a:pt x="1318" y="589"/>
                  <a:pt x="1318" y="589"/>
                </a:cubicBezTo>
                <a:close/>
                <a:moveTo>
                  <a:pt x="1400" y="588"/>
                </a:moveTo>
                <a:cubicBezTo>
                  <a:pt x="1400" y="588"/>
                  <a:pt x="1400" y="587"/>
                  <a:pt x="1401" y="587"/>
                </a:cubicBezTo>
                <a:cubicBezTo>
                  <a:pt x="1401" y="587"/>
                  <a:pt x="1401" y="587"/>
                  <a:pt x="1401" y="587"/>
                </a:cubicBezTo>
                <a:cubicBezTo>
                  <a:pt x="1401" y="586"/>
                  <a:pt x="1400" y="586"/>
                  <a:pt x="1399" y="586"/>
                </a:cubicBezTo>
                <a:cubicBezTo>
                  <a:pt x="1399" y="586"/>
                  <a:pt x="1398" y="586"/>
                  <a:pt x="1398" y="586"/>
                </a:cubicBezTo>
                <a:cubicBezTo>
                  <a:pt x="1397" y="587"/>
                  <a:pt x="1397" y="587"/>
                  <a:pt x="1397" y="588"/>
                </a:cubicBezTo>
                <a:cubicBezTo>
                  <a:pt x="1398" y="588"/>
                  <a:pt x="1399" y="588"/>
                  <a:pt x="1400" y="588"/>
                </a:cubicBezTo>
                <a:cubicBezTo>
                  <a:pt x="1400" y="588"/>
                  <a:pt x="1400" y="588"/>
                  <a:pt x="1400" y="588"/>
                </a:cubicBezTo>
                <a:cubicBezTo>
                  <a:pt x="1400" y="588"/>
                  <a:pt x="1400" y="588"/>
                  <a:pt x="1400" y="588"/>
                </a:cubicBezTo>
                <a:close/>
                <a:moveTo>
                  <a:pt x="1422" y="585"/>
                </a:moveTo>
                <a:cubicBezTo>
                  <a:pt x="1419" y="586"/>
                  <a:pt x="1422" y="586"/>
                  <a:pt x="1422" y="585"/>
                </a:cubicBezTo>
                <a:cubicBezTo>
                  <a:pt x="1421" y="585"/>
                  <a:pt x="1422" y="585"/>
                  <a:pt x="1422" y="585"/>
                </a:cubicBezTo>
                <a:close/>
                <a:moveTo>
                  <a:pt x="1435" y="586"/>
                </a:moveTo>
                <a:cubicBezTo>
                  <a:pt x="1436" y="586"/>
                  <a:pt x="1436" y="586"/>
                  <a:pt x="1436" y="585"/>
                </a:cubicBezTo>
                <a:cubicBezTo>
                  <a:pt x="1436" y="585"/>
                  <a:pt x="1436" y="585"/>
                  <a:pt x="1436" y="584"/>
                </a:cubicBezTo>
                <a:cubicBezTo>
                  <a:pt x="1435" y="585"/>
                  <a:pt x="1434" y="585"/>
                  <a:pt x="1435" y="586"/>
                </a:cubicBezTo>
                <a:cubicBezTo>
                  <a:pt x="1436" y="586"/>
                  <a:pt x="1435" y="586"/>
                  <a:pt x="1435" y="586"/>
                </a:cubicBezTo>
                <a:close/>
                <a:moveTo>
                  <a:pt x="1433" y="584"/>
                </a:moveTo>
                <a:cubicBezTo>
                  <a:pt x="1433" y="583"/>
                  <a:pt x="1434" y="584"/>
                  <a:pt x="1434" y="584"/>
                </a:cubicBezTo>
                <a:cubicBezTo>
                  <a:pt x="1434" y="583"/>
                  <a:pt x="1433" y="583"/>
                  <a:pt x="1433" y="583"/>
                </a:cubicBezTo>
                <a:cubicBezTo>
                  <a:pt x="1433" y="583"/>
                  <a:pt x="1433" y="584"/>
                  <a:pt x="1433" y="584"/>
                </a:cubicBezTo>
                <a:close/>
                <a:moveTo>
                  <a:pt x="1285" y="584"/>
                </a:moveTo>
                <a:cubicBezTo>
                  <a:pt x="1285" y="585"/>
                  <a:pt x="1286" y="586"/>
                  <a:pt x="1286" y="588"/>
                </a:cubicBezTo>
                <a:cubicBezTo>
                  <a:pt x="1287" y="588"/>
                  <a:pt x="1288" y="588"/>
                  <a:pt x="1288" y="588"/>
                </a:cubicBezTo>
                <a:cubicBezTo>
                  <a:pt x="1288" y="587"/>
                  <a:pt x="1287" y="586"/>
                  <a:pt x="1287" y="584"/>
                </a:cubicBezTo>
                <a:cubicBezTo>
                  <a:pt x="1287" y="584"/>
                  <a:pt x="1287" y="583"/>
                  <a:pt x="1286" y="583"/>
                </a:cubicBezTo>
                <a:cubicBezTo>
                  <a:pt x="1286" y="583"/>
                  <a:pt x="1285" y="583"/>
                  <a:pt x="1285" y="584"/>
                </a:cubicBezTo>
                <a:cubicBezTo>
                  <a:pt x="1285" y="585"/>
                  <a:pt x="1285" y="584"/>
                  <a:pt x="1285" y="584"/>
                </a:cubicBezTo>
                <a:close/>
                <a:moveTo>
                  <a:pt x="1436" y="583"/>
                </a:moveTo>
                <a:cubicBezTo>
                  <a:pt x="1436" y="583"/>
                  <a:pt x="1433" y="583"/>
                  <a:pt x="1436" y="583"/>
                </a:cubicBezTo>
                <a:close/>
                <a:moveTo>
                  <a:pt x="571" y="583"/>
                </a:moveTo>
                <a:cubicBezTo>
                  <a:pt x="572" y="583"/>
                  <a:pt x="572" y="583"/>
                  <a:pt x="572" y="582"/>
                </a:cubicBezTo>
                <a:cubicBezTo>
                  <a:pt x="571" y="582"/>
                  <a:pt x="571" y="582"/>
                  <a:pt x="571" y="583"/>
                </a:cubicBezTo>
                <a:cubicBezTo>
                  <a:pt x="572" y="583"/>
                  <a:pt x="571" y="583"/>
                  <a:pt x="571" y="583"/>
                </a:cubicBezTo>
                <a:close/>
                <a:moveTo>
                  <a:pt x="1505" y="607"/>
                </a:moveTo>
                <a:cubicBezTo>
                  <a:pt x="1506" y="607"/>
                  <a:pt x="1506" y="607"/>
                  <a:pt x="1506" y="606"/>
                </a:cubicBezTo>
                <a:cubicBezTo>
                  <a:pt x="1505" y="607"/>
                  <a:pt x="1505" y="605"/>
                  <a:pt x="1504" y="604"/>
                </a:cubicBezTo>
                <a:cubicBezTo>
                  <a:pt x="1504" y="604"/>
                  <a:pt x="1504" y="603"/>
                  <a:pt x="1503" y="603"/>
                </a:cubicBezTo>
                <a:cubicBezTo>
                  <a:pt x="1503" y="601"/>
                  <a:pt x="1501" y="603"/>
                  <a:pt x="1500" y="602"/>
                </a:cubicBezTo>
                <a:cubicBezTo>
                  <a:pt x="1500" y="602"/>
                  <a:pt x="1500" y="601"/>
                  <a:pt x="1499" y="601"/>
                </a:cubicBezTo>
                <a:cubicBezTo>
                  <a:pt x="1499" y="600"/>
                  <a:pt x="1499" y="601"/>
                  <a:pt x="1499" y="601"/>
                </a:cubicBezTo>
                <a:cubicBezTo>
                  <a:pt x="1499" y="600"/>
                  <a:pt x="1499" y="599"/>
                  <a:pt x="1498" y="599"/>
                </a:cubicBezTo>
                <a:cubicBezTo>
                  <a:pt x="1498" y="599"/>
                  <a:pt x="1497" y="599"/>
                  <a:pt x="1496" y="599"/>
                </a:cubicBezTo>
                <a:cubicBezTo>
                  <a:pt x="1496" y="599"/>
                  <a:pt x="1496" y="599"/>
                  <a:pt x="1496" y="598"/>
                </a:cubicBezTo>
                <a:cubicBezTo>
                  <a:pt x="1495" y="598"/>
                  <a:pt x="1495" y="599"/>
                  <a:pt x="1495" y="598"/>
                </a:cubicBezTo>
                <a:cubicBezTo>
                  <a:pt x="1495" y="598"/>
                  <a:pt x="1495" y="598"/>
                  <a:pt x="1495" y="598"/>
                </a:cubicBezTo>
                <a:cubicBezTo>
                  <a:pt x="1494" y="598"/>
                  <a:pt x="1494" y="598"/>
                  <a:pt x="1494" y="598"/>
                </a:cubicBezTo>
                <a:cubicBezTo>
                  <a:pt x="1493" y="598"/>
                  <a:pt x="1493" y="598"/>
                  <a:pt x="1492" y="597"/>
                </a:cubicBezTo>
                <a:cubicBezTo>
                  <a:pt x="1492" y="597"/>
                  <a:pt x="1490" y="597"/>
                  <a:pt x="1490" y="597"/>
                </a:cubicBezTo>
                <a:cubicBezTo>
                  <a:pt x="1490" y="597"/>
                  <a:pt x="1490" y="597"/>
                  <a:pt x="1490" y="597"/>
                </a:cubicBezTo>
                <a:cubicBezTo>
                  <a:pt x="1489" y="597"/>
                  <a:pt x="1490" y="596"/>
                  <a:pt x="1489" y="596"/>
                </a:cubicBezTo>
                <a:cubicBezTo>
                  <a:pt x="1489" y="596"/>
                  <a:pt x="1488" y="596"/>
                  <a:pt x="1487" y="596"/>
                </a:cubicBezTo>
                <a:cubicBezTo>
                  <a:pt x="1487" y="595"/>
                  <a:pt x="1487" y="595"/>
                  <a:pt x="1486" y="595"/>
                </a:cubicBezTo>
                <a:cubicBezTo>
                  <a:pt x="1485" y="595"/>
                  <a:pt x="1485" y="594"/>
                  <a:pt x="1484" y="594"/>
                </a:cubicBezTo>
                <a:cubicBezTo>
                  <a:pt x="1484" y="594"/>
                  <a:pt x="1484" y="594"/>
                  <a:pt x="1484" y="594"/>
                </a:cubicBezTo>
                <a:cubicBezTo>
                  <a:pt x="1484" y="593"/>
                  <a:pt x="1483" y="594"/>
                  <a:pt x="1483" y="593"/>
                </a:cubicBezTo>
                <a:cubicBezTo>
                  <a:pt x="1483" y="593"/>
                  <a:pt x="1482" y="594"/>
                  <a:pt x="1482" y="593"/>
                </a:cubicBezTo>
                <a:cubicBezTo>
                  <a:pt x="1482" y="592"/>
                  <a:pt x="1481" y="592"/>
                  <a:pt x="1481" y="592"/>
                </a:cubicBezTo>
                <a:cubicBezTo>
                  <a:pt x="1481" y="592"/>
                  <a:pt x="1480" y="592"/>
                  <a:pt x="1479" y="592"/>
                </a:cubicBezTo>
                <a:cubicBezTo>
                  <a:pt x="1479" y="592"/>
                  <a:pt x="1479" y="592"/>
                  <a:pt x="1479" y="592"/>
                </a:cubicBezTo>
                <a:cubicBezTo>
                  <a:pt x="1478" y="592"/>
                  <a:pt x="1479" y="592"/>
                  <a:pt x="1478" y="592"/>
                </a:cubicBezTo>
                <a:cubicBezTo>
                  <a:pt x="1477" y="592"/>
                  <a:pt x="1476" y="592"/>
                  <a:pt x="1476" y="592"/>
                </a:cubicBezTo>
                <a:cubicBezTo>
                  <a:pt x="1475" y="591"/>
                  <a:pt x="1476" y="591"/>
                  <a:pt x="1475" y="591"/>
                </a:cubicBezTo>
                <a:cubicBezTo>
                  <a:pt x="1475" y="591"/>
                  <a:pt x="1475" y="591"/>
                  <a:pt x="1474" y="591"/>
                </a:cubicBezTo>
                <a:cubicBezTo>
                  <a:pt x="1474" y="591"/>
                  <a:pt x="1474" y="591"/>
                  <a:pt x="1474" y="591"/>
                </a:cubicBezTo>
                <a:cubicBezTo>
                  <a:pt x="1474" y="590"/>
                  <a:pt x="1473" y="590"/>
                  <a:pt x="1473" y="590"/>
                </a:cubicBezTo>
                <a:cubicBezTo>
                  <a:pt x="1472" y="589"/>
                  <a:pt x="1472" y="589"/>
                  <a:pt x="1472" y="589"/>
                </a:cubicBezTo>
                <a:cubicBezTo>
                  <a:pt x="1471" y="589"/>
                  <a:pt x="1471" y="588"/>
                  <a:pt x="1470" y="588"/>
                </a:cubicBezTo>
                <a:cubicBezTo>
                  <a:pt x="1470" y="588"/>
                  <a:pt x="1469" y="588"/>
                  <a:pt x="1469" y="588"/>
                </a:cubicBezTo>
                <a:cubicBezTo>
                  <a:pt x="1469" y="587"/>
                  <a:pt x="1468" y="588"/>
                  <a:pt x="1467" y="587"/>
                </a:cubicBezTo>
                <a:cubicBezTo>
                  <a:pt x="1467" y="588"/>
                  <a:pt x="1466" y="588"/>
                  <a:pt x="1465" y="589"/>
                </a:cubicBezTo>
                <a:cubicBezTo>
                  <a:pt x="1465" y="589"/>
                  <a:pt x="1464" y="591"/>
                  <a:pt x="1464" y="591"/>
                </a:cubicBezTo>
                <a:cubicBezTo>
                  <a:pt x="1462" y="591"/>
                  <a:pt x="1463" y="591"/>
                  <a:pt x="1462" y="591"/>
                </a:cubicBezTo>
                <a:cubicBezTo>
                  <a:pt x="1462" y="591"/>
                  <a:pt x="1462" y="591"/>
                  <a:pt x="1461" y="592"/>
                </a:cubicBezTo>
                <a:cubicBezTo>
                  <a:pt x="1461" y="592"/>
                  <a:pt x="1461" y="592"/>
                  <a:pt x="1461" y="593"/>
                </a:cubicBezTo>
                <a:cubicBezTo>
                  <a:pt x="1460" y="594"/>
                  <a:pt x="1460" y="593"/>
                  <a:pt x="1460" y="594"/>
                </a:cubicBezTo>
                <a:cubicBezTo>
                  <a:pt x="1460" y="595"/>
                  <a:pt x="1459" y="595"/>
                  <a:pt x="1459" y="596"/>
                </a:cubicBezTo>
                <a:cubicBezTo>
                  <a:pt x="1458" y="596"/>
                  <a:pt x="1458" y="596"/>
                  <a:pt x="1457" y="596"/>
                </a:cubicBezTo>
                <a:cubicBezTo>
                  <a:pt x="1457" y="596"/>
                  <a:pt x="1457" y="596"/>
                  <a:pt x="1457" y="597"/>
                </a:cubicBezTo>
                <a:cubicBezTo>
                  <a:pt x="1455" y="596"/>
                  <a:pt x="1455" y="597"/>
                  <a:pt x="1455" y="595"/>
                </a:cubicBezTo>
                <a:cubicBezTo>
                  <a:pt x="1455" y="595"/>
                  <a:pt x="1455" y="594"/>
                  <a:pt x="1454" y="595"/>
                </a:cubicBezTo>
                <a:cubicBezTo>
                  <a:pt x="1454" y="596"/>
                  <a:pt x="1454" y="594"/>
                  <a:pt x="1454" y="594"/>
                </a:cubicBezTo>
                <a:cubicBezTo>
                  <a:pt x="1454" y="593"/>
                  <a:pt x="1454" y="593"/>
                  <a:pt x="1453" y="592"/>
                </a:cubicBezTo>
                <a:cubicBezTo>
                  <a:pt x="1453" y="593"/>
                  <a:pt x="1452" y="593"/>
                  <a:pt x="1452" y="593"/>
                </a:cubicBezTo>
                <a:cubicBezTo>
                  <a:pt x="1452" y="592"/>
                  <a:pt x="1451" y="591"/>
                  <a:pt x="1451" y="590"/>
                </a:cubicBezTo>
                <a:cubicBezTo>
                  <a:pt x="1451" y="589"/>
                  <a:pt x="1451" y="588"/>
                  <a:pt x="1451" y="587"/>
                </a:cubicBezTo>
                <a:cubicBezTo>
                  <a:pt x="1451" y="586"/>
                  <a:pt x="1452" y="587"/>
                  <a:pt x="1452" y="587"/>
                </a:cubicBezTo>
                <a:cubicBezTo>
                  <a:pt x="1452" y="586"/>
                  <a:pt x="1451" y="586"/>
                  <a:pt x="1452" y="586"/>
                </a:cubicBezTo>
                <a:cubicBezTo>
                  <a:pt x="1452" y="585"/>
                  <a:pt x="1452" y="584"/>
                  <a:pt x="1451" y="583"/>
                </a:cubicBezTo>
                <a:cubicBezTo>
                  <a:pt x="1451" y="583"/>
                  <a:pt x="1450" y="583"/>
                  <a:pt x="1450" y="582"/>
                </a:cubicBezTo>
                <a:cubicBezTo>
                  <a:pt x="1450" y="582"/>
                  <a:pt x="1449" y="582"/>
                  <a:pt x="1448" y="583"/>
                </a:cubicBezTo>
                <a:cubicBezTo>
                  <a:pt x="1449" y="582"/>
                  <a:pt x="1447" y="582"/>
                  <a:pt x="1447" y="583"/>
                </a:cubicBezTo>
                <a:cubicBezTo>
                  <a:pt x="1446" y="582"/>
                  <a:pt x="1445" y="582"/>
                  <a:pt x="1444" y="582"/>
                </a:cubicBezTo>
                <a:cubicBezTo>
                  <a:pt x="1443" y="581"/>
                  <a:pt x="1442" y="582"/>
                  <a:pt x="1441" y="582"/>
                </a:cubicBezTo>
                <a:cubicBezTo>
                  <a:pt x="1440" y="583"/>
                  <a:pt x="1441" y="583"/>
                  <a:pt x="1440" y="583"/>
                </a:cubicBezTo>
                <a:cubicBezTo>
                  <a:pt x="1439" y="583"/>
                  <a:pt x="1439" y="583"/>
                  <a:pt x="1438" y="583"/>
                </a:cubicBezTo>
                <a:cubicBezTo>
                  <a:pt x="1437" y="583"/>
                  <a:pt x="1437" y="583"/>
                  <a:pt x="1437" y="584"/>
                </a:cubicBezTo>
                <a:cubicBezTo>
                  <a:pt x="1438" y="584"/>
                  <a:pt x="1437" y="587"/>
                  <a:pt x="1437" y="587"/>
                </a:cubicBezTo>
                <a:cubicBezTo>
                  <a:pt x="1437" y="588"/>
                  <a:pt x="1439" y="587"/>
                  <a:pt x="1440" y="587"/>
                </a:cubicBezTo>
                <a:cubicBezTo>
                  <a:pt x="1441" y="587"/>
                  <a:pt x="1440" y="588"/>
                  <a:pt x="1441" y="588"/>
                </a:cubicBezTo>
                <a:cubicBezTo>
                  <a:pt x="1442" y="588"/>
                  <a:pt x="1441" y="588"/>
                  <a:pt x="1441" y="589"/>
                </a:cubicBezTo>
                <a:cubicBezTo>
                  <a:pt x="1441" y="589"/>
                  <a:pt x="1442" y="590"/>
                  <a:pt x="1441" y="590"/>
                </a:cubicBezTo>
                <a:cubicBezTo>
                  <a:pt x="1442" y="590"/>
                  <a:pt x="1445" y="590"/>
                  <a:pt x="1445" y="591"/>
                </a:cubicBezTo>
                <a:cubicBezTo>
                  <a:pt x="1446" y="591"/>
                  <a:pt x="1446" y="590"/>
                  <a:pt x="1447" y="590"/>
                </a:cubicBezTo>
                <a:cubicBezTo>
                  <a:pt x="1447" y="590"/>
                  <a:pt x="1448" y="591"/>
                  <a:pt x="1449" y="591"/>
                </a:cubicBezTo>
                <a:cubicBezTo>
                  <a:pt x="1450" y="591"/>
                  <a:pt x="1450" y="591"/>
                  <a:pt x="1450" y="592"/>
                </a:cubicBezTo>
                <a:cubicBezTo>
                  <a:pt x="1449" y="592"/>
                  <a:pt x="1447" y="592"/>
                  <a:pt x="1448" y="592"/>
                </a:cubicBezTo>
                <a:cubicBezTo>
                  <a:pt x="1447" y="592"/>
                  <a:pt x="1447" y="592"/>
                  <a:pt x="1446" y="592"/>
                </a:cubicBezTo>
                <a:cubicBezTo>
                  <a:pt x="1446" y="593"/>
                  <a:pt x="1442" y="593"/>
                  <a:pt x="1441" y="593"/>
                </a:cubicBezTo>
                <a:cubicBezTo>
                  <a:pt x="1440" y="593"/>
                  <a:pt x="1441" y="593"/>
                  <a:pt x="1440" y="593"/>
                </a:cubicBezTo>
                <a:cubicBezTo>
                  <a:pt x="1441" y="594"/>
                  <a:pt x="1441" y="594"/>
                  <a:pt x="1442" y="594"/>
                </a:cubicBezTo>
                <a:cubicBezTo>
                  <a:pt x="1443" y="593"/>
                  <a:pt x="1443" y="594"/>
                  <a:pt x="1443" y="594"/>
                </a:cubicBezTo>
                <a:cubicBezTo>
                  <a:pt x="1443" y="595"/>
                  <a:pt x="1443" y="596"/>
                  <a:pt x="1444" y="596"/>
                </a:cubicBezTo>
                <a:cubicBezTo>
                  <a:pt x="1444" y="596"/>
                  <a:pt x="1445" y="596"/>
                  <a:pt x="1445" y="597"/>
                </a:cubicBezTo>
                <a:cubicBezTo>
                  <a:pt x="1445" y="597"/>
                  <a:pt x="1445" y="597"/>
                  <a:pt x="1445" y="597"/>
                </a:cubicBezTo>
                <a:cubicBezTo>
                  <a:pt x="1445" y="598"/>
                  <a:pt x="1445" y="598"/>
                  <a:pt x="1445" y="599"/>
                </a:cubicBezTo>
                <a:cubicBezTo>
                  <a:pt x="1446" y="601"/>
                  <a:pt x="1447" y="597"/>
                  <a:pt x="1448" y="597"/>
                </a:cubicBezTo>
                <a:cubicBezTo>
                  <a:pt x="1448" y="597"/>
                  <a:pt x="1448" y="596"/>
                  <a:pt x="1448" y="596"/>
                </a:cubicBezTo>
                <a:cubicBezTo>
                  <a:pt x="1448" y="596"/>
                  <a:pt x="1448" y="597"/>
                  <a:pt x="1448" y="597"/>
                </a:cubicBezTo>
                <a:cubicBezTo>
                  <a:pt x="1448" y="597"/>
                  <a:pt x="1449" y="597"/>
                  <a:pt x="1449" y="597"/>
                </a:cubicBezTo>
                <a:cubicBezTo>
                  <a:pt x="1449" y="598"/>
                  <a:pt x="1449" y="598"/>
                  <a:pt x="1449" y="598"/>
                </a:cubicBezTo>
                <a:cubicBezTo>
                  <a:pt x="1450" y="598"/>
                  <a:pt x="1450" y="598"/>
                  <a:pt x="1450" y="598"/>
                </a:cubicBezTo>
                <a:cubicBezTo>
                  <a:pt x="1450" y="598"/>
                  <a:pt x="1450" y="598"/>
                  <a:pt x="1451" y="599"/>
                </a:cubicBezTo>
                <a:cubicBezTo>
                  <a:pt x="1452" y="599"/>
                  <a:pt x="1452" y="599"/>
                  <a:pt x="1452" y="599"/>
                </a:cubicBezTo>
                <a:cubicBezTo>
                  <a:pt x="1452" y="599"/>
                  <a:pt x="1453" y="599"/>
                  <a:pt x="1453" y="599"/>
                </a:cubicBezTo>
                <a:cubicBezTo>
                  <a:pt x="1453" y="599"/>
                  <a:pt x="1453" y="600"/>
                  <a:pt x="1453" y="600"/>
                </a:cubicBezTo>
                <a:cubicBezTo>
                  <a:pt x="1453" y="602"/>
                  <a:pt x="1453" y="601"/>
                  <a:pt x="1454" y="602"/>
                </a:cubicBezTo>
                <a:cubicBezTo>
                  <a:pt x="1454" y="602"/>
                  <a:pt x="1454" y="602"/>
                  <a:pt x="1454" y="602"/>
                </a:cubicBezTo>
                <a:cubicBezTo>
                  <a:pt x="1454" y="602"/>
                  <a:pt x="1455" y="602"/>
                  <a:pt x="1455" y="602"/>
                </a:cubicBezTo>
                <a:cubicBezTo>
                  <a:pt x="1455" y="602"/>
                  <a:pt x="1456" y="602"/>
                  <a:pt x="1457" y="602"/>
                </a:cubicBezTo>
                <a:cubicBezTo>
                  <a:pt x="1457" y="603"/>
                  <a:pt x="1458" y="602"/>
                  <a:pt x="1458" y="603"/>
                </a:cubicBezTo>
                <a:cubicBezTo>
                  <a:pt x="1458" y="603"/>
                  <a:pt x="1459" y="602"/>
                  <a:pt x="1460" y="602"/>
                </a:cubicBezTo>
                <a:cubicBezTo>
                  <a:pt x="1460" y="603"/>
                  <a:pt x="1460" y="603"/>
                  <a:pt x="1461" y="603"/>
                </a:cubicBezTo>
                <a:cubicBezTo>
                  <a:pt x="1461" y="604"/>
                  <a:pt x="1462" y="604"/>
                  <a:pt x="1462" y="604"/>
                </a:cubicBezTo>
                <a:cubicBezTo>
                  <a:pt x="1463" y="604"/>
                  <a:pt x="1463" y="605"/>
                  <a:pt x="1463" y="606"/>
                </a:cubicBezTo>
                <a:cubicBezTo>
                  <a:pt x="1464" y="607"/>
                  <a:pt x="1465" y="606"/>
                  <a:pt x="1466" y="606"/>
                </a:cubicBezTo>
                <a:cubicBezTo>
                  <a:pt x="1467" y="606"/>
                  <a:pt x="1467" y="606"/>
                  <a:pt x="1467" y="607"/>
                </a:cubicBezTo>
                <a:cubicBezTo>
                  <a:pt x="1468" y="607"/>
                  <a:pt x="1468" y="607"/>
                  <a:pt x="1469" y="607"/>
                </a:cubicBezTo>
                <a:cubicBezTo>
                  <a:pt x="1470" y="607"/>
                  <a:pt x="1470" y="608"/>
                  <a:pt x="1470" y="608"/>
                </a:cubicBezTo>
                <a:cubicBezTo>
                  <a:pt x="1471" y="608"/>
                  <a:pt x="1470" y="609"/>
                  <a:pt x="1470" y="610"/>
                </a:cubicBezTo>
                <a:cubicBezTo>
                  <a:pt x="1471" y="610"/>
                  <a:pt x="1471" y="610"/>
                  <a:pt x="1471" y="611"/>
                </a:cubicBezTo>
                <a:cubicBezTo>
                  <a:pt x="1471" y="612"/>
                  <a:pt x="1471" y="612"/>
                  <a:pt x="1471" y="612"/>
                </a:cubicBezTo>
                <a:cubicBezTo>
                  <a:pt x="1471" y="613"/>
                  <a:pt x="1471" y="613"/>
                  <a:pt x="1471" y="613"/>
                </a:cubicBezTo>
                <a:cubicBezTo>
                  <a:pt x="1471" y="613"/>
                  <a:pt x="1471" y="613"/>
                  <a:pt x="1471" y="614"/>
                </a:cubicBezTo>
                <a:cubicBezTo>
                  <a:pt x="1470" y="615"/>
                  <a:pt x="1472" y="615"/>
                  <a:pt x="1472" y="616"/>
                </a:cubicBezTo>
                <a:cubicBezTo>
                  <a:pt x="1472" y="616"/>
                  <a:pt x="1472" y="617"/>
                  <a:pt x="1472" y="617"/>
                </a:cubicBezTo>
                <a:cubicBezTo>
                  <a:pt x="1472" y="617"/>
                  <a:pt x="1472" y="617"/>
                  <a:pt x="1473" y="617"/>
                </a:cubicBezTo>
                <a:cubicBezTo>
                  <a:pt x="1473" y="617"/>
                  <a:pt x="1473" y="617"/>
                  <a:pt x="1473" y="618"/>
                </a:cubicBezTo>
                <a:cubicBezTo>
                  <a:pt x="1473" y="618"/>
                  <a:pt x="1473" y="618"/>
                  <a:pt x="1473" y="618"/>
                </a:cubicBezTo>
                <a:cubicBezTo>
                  <a:pt x="1473" y="618"/>
                  <a:pt x="1473" y="619"/>
                  <a:pt x="1473" y="619"/>
                </a:cubicBezTo>
                <a:cubicBezTo>
                  <a:pt x="1474" y="619"/>
                  <a:pt x="1473" y="620"/>
                  <a:pt x="1473" y="620"/>
                </a:cubicBezTo>
                <a:cubicBezTo>
                  <a:pt x="1473" y="620"/>
                  <a:pt x="1473" y="621"/>
                  <a:pt x="1473" y="621"/>
                </a:cubicBezTo>
                <a:cubicBezTo>
                  <a:pt x="1474" y="622"/>
                  <a:pt x="1474" y="622"/>
                  <a:pt x="1474" y="623"/>
                </a:cubicBezTo>
                <a:cubicBezTo>
                  <a:pt x="1473" y="622"/>
                  <a:pt x="1473" y="622"/>
                  <a:pt x="1473" y="622"/>
                </a:cubicBezTo>
                <a:cubicBezTo>
                  <a:pt x="1472" y="621"/>
                  <a:pt x="1471" y="621"/>
                  <a:pt x="1470" y="622"/>
                </a:cubicBezTo>
                <a:cubicBezTo>
                  <a:pt x="1470" y="622"/>
                  <a:pt x="1470" y="622"/>
                  <a:pt x="1470" y="622"/>
                </a:cubicBezTo>
                <a:cubicBezTo>
                  <a:pt x="1470" y="623"/>
                  <a:pt x="1469" y="623"/>
                  <a:pt x="1469" y="623"/>
                </a:cubicBezTo>
                <a:cubicBezTo>
                  <a:pt x="1469" y="623"/>
                  <a:pt x="1468" y="624"/>
                  <a:pt x="1467" y="625"/>
                </a:cubicBezTo>
                <a:cubicBezTo>
                  <a:pt x="1468" y="625"/>
                  <a:pt x="1469" y="625"/>
                  <a:pt x="1470" y="625"/>
                </a:cubicBezTo>
                <a:cubicBezTo>
                  <a:pt x="1471" y="625"/>
                  <a:pt x="1471" y="625"/>
                  <a:pt x="1472" y="625"/>
                </a:cubicBezTo>
                <a:cubicBezTo>
                  <a:pt x="1473" y="624"/>
                  <a:pt x="1473" y="624"/>
                  <a:pt x="1473" y="623"/>
                </a:cubicBezTo>
                <a:cubicBezTo>
                  <a:pt x="1473" y="623"/>
                  <a:pt x="1473" y="624"/>
                  <a:pt x="1474" y="624"/>
                </a:cubicBezTo>
                <a:cubicBezTo>
                  <a:pt x="1474" y="624"/>
                  <a:pt x="1475" y="624"/>
                  <a:pt x="1476" y="624"/>
                </a:cubicBezTo>
                <a:cubicBezTo>
                  <a:pt x="1477" y="624"/>
                  <a:pt x="1478" y="623"/>
                  <a:pt x="1479" y="624"/>
                </a:cubicBezTo>
                <a:cubicBezTo>
                  <a:pt x="1479" y="625"/>
                  <a:pt x="1479" y="625"/>
                  <a:pt x="1479" y="625"/>
                </a:cubicBezTo>
                <a:cubicBezTo>
                  <a:pt x="1480" y="626"/>
                  <a:pt x="1480" y="626"/>
                  <a:pt x="1480" y="627"/>
                </a:cubicBezTo>
                <a:cubicBezTo>
                  <a:pt x="1480" y="628"/>
                  <a:pt x="1481" y="628"/>
                  <a:pt x="1481" y="628"/>
                </a:cubicBezTo>
                <a:cubicBezTo>
                  <a:pt x="1482" y="629"/>
                  <a:pt x="1482" y="629"/>
                  <a:pt x="1482" y="629"/>
                </a:cubicBezTo>
                <a:cubicBezTo>
                  <a:pt x="1482" y="629"/>
                  <a:pt x="1482" y="629"/>
                  <a:pt x="1483" y="629"/>
                </a:cubicBezTo>
                <a:cubicBezTo>
                  <a:pt x="1483" y="629"/>
                  <a:pt x="1483" y="629"/>
                  <a:pt x="1483" y="629"/>
                </a:cubicBezTo>
                <a:cubicBezTo>
                  <a:pt x="1484" y="629"/>
                  <a:pt x="1485" y="629"/>
                  <a:pt x="1486" y="629"/>
                </a:cubicBezTo>
                <a:cubicBezTo>
                  <a:pt x="1487" y="629"/>
                  <a:pt x="1489" y="629"/>
                  <a:pt x="1489" y="628"/>
                </a:cubicBezTo>
                <a:cubicBezTo>
                  <a:pt x="1490" y="628"/>
                  <a:pt x="1489" y="629"/>
                  <a:pt x="1490" y="629"/>
                </a:cubicBezTo>
                <a:cubicBezTo>
                  <a:pt x="1490" y="629"/>
                  <a:pt x="1491" y="629"/>
                  <a:pt x="1491" y="629"/>
                </a:cubicBezTo>
                <a:cubicBezTo>
                  <a:pt x="1492" y="629"/>
                  <a:pt x="1492" y="629"/>
                  <a:pt x="1493" y="629"/>
                </a:cubicBezTo>
                <a:cubicBezTo>
                  <a:pt x="1493" y="629"/>
                  <a:pt x="1493" y="629"/>
                  <a:pt x="1493" y="629"/>
                </a:cubicBezTo>
                <a:cubicBezTo>
                  <a:pt x="1493" y="628"/>
                  <a:pt x="1493" y="629"/>
                  <a:pt x="1493" y="629"/>
                </a:cubicBezTo>
                <a:cubicBezTo>
                  <a:pt x="1493" y="628"/>
                  <a:pt x="1493" y="628"/>
                  <a:pt x="1493" y="628"/>
                </a:cubicBezTo>
                <a:cubicBezTo>
                  <a:pt x="1494" y="628"/>
                  <a:pt x="1494" y="628"/>
                  <a:pt x="1494" y="628"/>
                </a:cubicBezTo>
                <a:cubicBezTo>
                  <a:pt x="1494" y="627"/>
                  <a:pt x="1496" y="627"/>
                  <a:pt x="1496" y="626"/>
                </a:cubicBezTo>
                <a:cubicBezTo>
                  <a:pt x="1495" y="625"/>
                  <a:pt x="1495" y="625"/>
                  <a:pt x="1495" y="624"/>
                </a:cubicBezTo>
                <a:cubicBezTo>
                  <a:pt x="1495" y="624"/>
                  <a:pt x="1496" y="623"/>
                  <a:pt x="1496" y="623"/>
                </a:cubicBezTo>
                <a:cubicBezTo>
                  <a:pt x="1497" y="623"/>
                  <a:pt x="1497" y="623"/>
                  <a:pt x="1498" y="623"/>
                </a:cubicBezTo>
                <a:cubicBezTo>
                  <a:pt x="1498" y="623"/>
                  <a:pt x="1498" y="623"/>
                  <a:pt x="1498" y="623"/>
                </a:cubicBezTo>
                <a:cubicBezTo>
                  <a:pt x="1499" y="623"/>
                  <a:pt x="1500" y="624"/>
                  <a:pt x="1502" y="624"/>
                </a:cubicBezTo>
                <a:cubicBezTo>
                  <a:pt x="1502" y="624"/>
                  <a:pt x="1502" y="623"/>
                  <a:pt x="1503" y="623"/>
                </a:cubicBezTo>
                <a:cubicBezTo>
                  <a:pt x="1503" y="623"/>
                  <a:pt x="1503" y="624"/>
                  <a:pt x="1504" y="624"/>
                </a:cubicBezTo>
                <a:cubicBezTo>
                  <a:pt x="1504" y="624"/>
                  <a:pt x="1504" y="624"/>
                  <a:pt x="1505" y="624"/>
                </a:cubicBezTo>
                <a:cubicBezTo>
                  <a:pt x="1505" y="624"/>
                  <a:pt x="1505" y="624"/>
                  <a:pt x="1505" y="624"/>
                </a:cubicBezTo>
                <a:cubicBezTo>
                  <a:pt x="1505" y="624"/>
                  <a:pt x="1505" y="624"/>
                  <a:pt x="1506" y="624"/>
                </a:cubicBezTo>
                <a:cubicBezTo>
                  <a:pt x="1506" y="624"/>
                  <a:pt x="1506" y="624"/>
                  <a:pt x="1506" y="624"/>
                </a:cubicBezTo>
                <a:cubicBezTo>
                  <a:pt x="1506" y="625"/>
                  <a:pt x="1508" y="625"/>
                  <a:pt x="1508" y="626"/>
                </a:cubicBezTo>
                <a:cubicBezTo>
                  <a:pt x="1508" y="626"/>
                  <a:pt x="1509" y="627"/>
                  <a:pt x="1509" y="628"/>
                </a:cubicBezTo>
                <a:cubicBezTo>
                  <a:pt x="1509" y="628"/>
                  <a:pt x="1509" y="629"/>
                  <a:pt x="1509" y="629"/>
                </a:cubicBezTo>
                <a:cubicBezTo>
                  <a:pt x="1509" y="629"/>
                  <a:pt x="1510" y="629"/>
                  <a:pt x="1510" y="629"/>
                </a:cubicBezTo>
                <a:cubicBezTo>
                  <a:pt x="1510" y="630"/>
                  <a:pt x="1511" y="631"/>
                  <a:pt x="1512" y="631"/>
                </a:cubicBezTo>
                <a:cubicBezTo>
                  <a:pt x="1514" y="632"/>
                  <a:pt x="1512" y="632"/>
                  <a:pt x="1513" y="632"/>
                </a:cubicBezTo>
                <a:cubicBezTo>
                  <a:pt x="1513" y="633"/>
                  <a:pt x="1514" y="633"/>
                  <a:pt x="1514" y="633"/>
                </a:cubicBezTo>
                <a:cubicBezTo>
                  <a:pt x="1515" y="634"/>
                  <a:pt x="1515" y="634"/>
                  <a:pt x="1515" y="634"/>
                </a:cubicBezTo>
                <a:cubicBezTo>
                  <a:pt x="1515" y="636"/>
                  <a:pt x="1516" y="635"/>
                  <a:pt x="1517" y="635"/>
                </a:cubicBezTo>
                <a:cubicBezTo>
                  <a:pt x="1517" y="635"/>
                  <a:pt x="1518" y="636"/>
                  <a:pt x="1518" y="636"/>
                </a:cubicBezTo>
                <a:cubicBezTo>
                  <a:pt x="1518" y="637"/>
                  <a:pt x="1519" y="636"/>
                  <a:pt x="1519" y="636"/>
                </a:cubicBezTo>
                <a:cubicBezTo>
                  <a:pt x="1519" y="636"/>
                  <a:pt x="1520" y="637"/>
                  <a:pt x="1521" y="637"/>
                </a:cubicBezTo>
                <a:cubicBezTo>
                  <a:pt x="1522" y="637"/>
                  <a:pt x="1523" y="637"/>
                  <a:pt x="1524" y="637"/>
                </a:cubicBezTo>
                <a:cubicBezTo>
                  <a:pt x="1524" y="637"/>
                  <a:pt x="1524" y="638"/>
                  <a:pt x="1525" y="638"/>
                </a:cubicBezTo>
                <a:cubicBezTo>
                  <a:pt x="1526" y="638"/>
                  <a:pt x="1527" y="638"/>
                  <a:pt x="1528" y="638"/>
                </a:cubicBezTo>
                <a:cubicBezTo>
                  <a:pt x="1528" y="637"/>
                  <a:pt x="1528" y="637"/>
                  <a:pt x="1528" y="636"/>
                </a:cubicBezTo>
                <a:cubicBezTo>
                  <a:pt x="1527" y="636"/>
                  <a:pt x="1526" y="636"/>
                  <a:pt x="1526" y="636"/>
                </a:cubicBezTo>
                <a:cubicBezTo>
                  <a:pt x="1526" y="635"/>
                  <a:pt x="1525" y="635"/>
                  <a:pt x="1525" y="635"/>
                </a:cubicBezTo>
                <a:cubicBezTo>
                  <a:pt x="1525" y="634"/>
                  <a:pt x="1525" y="633"/>
                  <a:pt x="1524" y="633"/>
                </a:cubicBezTo>
                <a:cubicBezTo>
                  <a:pt x="1523" y="633"/>
                  <a:pt x="1523" y="633"/>
                  <a:pt x="1522" y="632"/>
                </a:cubicBezTo>
                <a:cubicBezTo>
                  <a:pt x="1522" y="631"/>
                  <a:pt x="1522" y="631"/>
                  <a:pt x="1522" y="630"/>
                </a:cubicBezTo>
                <a:cubicBezTo>
                  <a:pt x="1521" y="630"/>
                  <a:pt x="1521" y="629"/>
                  <a:pt x="1520" y="629"/>
                </a:cubicBezTo>
                <a:cubicBezTo>
                  <a:pt x="1519" y="629"/>
                  <a:pt x="1519" y="629"/>
                  <a:pt x="1519" y="629"/>
                </a:cubicBezTo>
                <a:cubicBezTo>
                  <a:pt x="1519" y="629"/>
                  <a:pt x="1519" y="628"/>
                  <a:pt x="1519" y="627"/>
                </a:cubicBezTo>
                <a:cubicBezTo>
                  <a:pt x="1518" y="627"/>
                  <a:pt x="1518" y="627"/>
                  <a:pt x="1518" y="626"/>
                </a:cubicBezTo>
                <a:cubicBezTo>
                  <a:pt x="1517" y="626"/>
                  <a:pt x="1518" y="625"/>
                  <a:pt x="1518" y="625"/>
                </a:cubicBezTo>
                <a:cubicBezTo>
                  <a:pt x="1517" y="624"/>
                  <a:pt x="1516" y="624"/>
                  <a:pt x="1516" y="624"/>
                </a:cubicBezTo>
                <a:cubicBezTo>
                  <a:pt x="1516" y="623"/>
                  <a:pt x="1515" y="624"/>
                  <a:pt x="1515" y="624"/>
                </a:cubicBezTo>
                <a:cubicBezTo>
                  <a:pt x="1515" y="624"/>
                  <a:pt x="1515" y="623"/>
                  <a:pt x="1514" y="623"/>
                </a:cubicBezTo>
                <a:cubicBezTo>
                  <a:pt x="1514" y="623"/>
                  <a:pt x="1514" y="623"/>
                  <a:pt x="1513" y="622"/>
                </a:cubicBezTo>
                <a:cubicBezTo>
                  <a:pt x="1513" y="622"/>
                  <a:pt x="1513" y="621"/>
                  <a:pt x="1513" y="621"/>
                </a:cubicBezTo>
                <a:cubicBezTo>
                  <a:pt x="1513" y="620"/>
                  <a:pt x="1513" y="619"/>
                  <a:pt x="1513" y="618"/>
                </a:cubicBezTo>
                <a:cubicBezTo>
                  <a:pt x="1513" y="618"/>
                  <a:pt x="1512" y="618"/>
                  <a:pt x="1512" y="618"/>
                </a:cubicBezTo>
                <a:cubicBezTo>
                  <a:pt x="1513" y="618"/>
                  <a:pt x="1512" y="617"/>
                  <a:pt x="1513" y="617"/>
                </a:cubicBezTo>
                <a:cubicBezTo>
                  <a:pt x="1513" y="617"/>
                  <a:pt x="1513" y="617"/>
                  <a:pt x="1514" y="617"/>
                </a:cubicBezTo>
                <a:cubicBezTo>
                  <a:pt x="1514" y="617"/>
                  <a:pt x="1514" y="617"/>
                  <a:pt x="1515" y="617"/>
                </a:cubicBezTo>
                <a:cubicBezTo>
                  <a:pt x="1516" y="616"/>
                  <a:pt x="1517" y="615"/>
                  <a:pt x="1516" y="614"/>
                </a:cubicBezTo>
                <a:cubicBezTo>
                  <a:pt x="1515" y="613"/>
                  <a:pt x="1515" y="614"/>
                  <a:pt x="1515" y="613"/>
                </a:cubicBezTo>
                <a:cubicBezTo>
                  <a:pt x="1515" y="612"/>
                  <a:pt x="1514" y="612"/>
                  <a:pt x="1514" y="612"/>
                </a:cubicBezTo>
                <a:cubicBezTo>
                  <a:pt x="1513" y="612"/>
                  <a:pt x="1513" y="613"/>
                  <a:pt x="1512" y="612"/>
                </a:cubicBezTo>
                <a:cubicBezTo>
                  <a:pt x="1511" y="612"/>
                  <a:pt x="1511" y="611"/>
                  <a:pt x="1510" y="610"/>
                </a:cubicBezTo>
                <a:cubicBezTo>
                  <a:pt x="1510" y="610"/>
                  <a:pt x="1510" y="610"/>
                  <a:pt x="1510" y="609"/>
                </a:cubicBezTo>
                <a:cubicBezTo>
                  <a:pt x="1510" y="609"/>
                  <a:pt x="1508" y="609"/>
                  <a:pt x="1508" y="609"/>
                </a:cubicBezTo>
                <a:cubicBezTo>
                  <a:pt x="1507" y="609"/>
                  <a:pt x="1505" y="609"/>
                  <a:pt x="1505" y="607"/>
                </a:cubicBezTo>
                <a:close/>
                <a:moveTo>
                  <a:pt x="573" y="581"/>
                </a:moveTo>
                <a:cubicBezTo>
                  <a:pt x="573" y="581"/>
                  <a:pt x="573" y="581"/>
                  <a:pt x="574" y="581"/>
                </a:cubicBezTo>
                <a:cubicBezTo>
                  <a:pt x="573" y="581"/>
                  <a:pt x="574" y="581"/>
                  <a:pt x="573" y="580"/>
                </a:cubicBezTo>
                <a:cubicBezTo>
                  <a:pt x="573" y="581"/>
                  <a:pt x="573" y="581"/>
                  <a:pt x="573" y="581"/>
                </a:cubicBezTo>
                <a:close/>
                <a:moveTo>
                  <a:pt x="1421" y="582"/>
                </a:moveTo>
                <a:cubicBezTo>
                  <a:pt x="1421" y="581"/>
                  <a:pt x="1420" y="581"/>
                  <a:pt x="1420" y="581"/>
                </a:cubicBezTo>
                <a:cubicBezTo>
                  <a:pt x="1420" y="581"/>
                  <a:pt x="1420" y="580"/>
                  <a:pt x="1419" y="580"/>
                </a:cubicBezTo>
                <a:cubicBezTo>
                  <a:pt x="1419" y="580"/>
                  <a:pt x="1419" y="582"/>
                  <a:pt x="1419" y="583"/>
                </a:cubicBezTo>
                <a:cubicBezTo>
                  <a:pt x="1420" y="582"/>
                  <a:pt x="1421" y="582"/>
                  <a:pt x="1421" y="582"/>
                </a:cubicBezTo>
                <a:cubicBezTo>
                  <a:pt x="1420" y="581"/>
                  <a:pt x="1421" y="582"/>
                  <a:pt x="1421" y="582"/>
                </a:cubicBezTo>
                <a:close/>
                <a:moveTo>
                  <a:pt x="1309" y="580"/>
                </a:moveTo>
                <a:cubicBezTo>
                  <a:pt x="1309" y="580"/>
                  <a:pt x="1310" y="580"/>
                  <a:pt x="1309" y="579"/>
                </a:cubicBezTo>
                <a:cubicBezTo>
                  <a:pt x="1309" y="580"/>
                  <a:pt x="1308" y="580"/>
                  <a:pt x="1309" y="580"/>
                </a:cubicBezTo>
                <a:close/>
                <a:moveTo>
                  <a:pt x="572" y="579"/>
                </a:moveTo>
                <a:cubicBezTo>
                  <a:pt x="573" y="579"/>
                  <a:pt x="573" y="579"/>
                  <a:pt x="573" y="579"/>
                </a:cubicBezTo>
                <a:cubicBezTo>
                  <a:pt x="572" y="579"/>
                  <a:pt x="572" y="579"/>
                  <a:pt x="572" y="579"/>
                </a:cubicBezTo>
                <a:cubicBezTo>
                  <a:pt x="572" y="580"/>
                  <a:pt x="572" y="579"/>
                  <a:pt x="572" y="579"/>
                </a:cubicBezTo>
                <a:cubicBezTo>
                  <a:pt x="573" y="579"/>
                  <a:pt x="572" y="579"/>
                  <a:pt x="572" y="579"/>
                </a:cubicBezTo>
                <a:close/>
                <a:moveTo>
                  <a:pt x="1438" y="580"/>
                </a:moveTo>
                <a:cubicBezTo>
                  <a:pt x="1438" y="579"/>
                  <a:pt x="1437" y="579"/>
                  <a:pt x="1437" y="579"/>
                </a:cubicBezTo>
                <a:cubicBezTo>
                  <a:pt x="1436" y="579"/>
                  <a:pt x="1435" y="579"/>
                  <a:pt x="1435" y="578"/>
                </a:cubicBezTo>
                <a:cubicBezTo>
                  <a:pt x="1434" y="578"/>
                  <a:pt x="1434" y="579"/>
                  <a:pt x="1433" y="579"/>
                </a:cubicBezTo>
                <a:cubicBezTo>
                  <a:pt x="1432" y="579"/>
                  <a:pt x="1432" y="579"/>
                  <a:pt x="1432" y="579"/>
                </a:cubicBezTo>
                <a:cubicBezTo>
                  <a:pt x="1432" y="580"/>
                  <a:pt x="1432" y="580"/>
                  <a:pt x="1433" y="580"/>
                </a:cubicBezTo>
                <a:cubicBezTo>
                  <a:pt x="1434" y="579"/>
                  <a:pt x="1434" y="580"/>
                  <a:pt x="1434" y="580"/>
                </a:cubicBezTo>
                <a:cubicBezTo>
                  <a:pt x="1435" y="580"/>
                  <a:pt x="1437" y="581"/>
                  <a:pt x="1438" y="580"/>
                </a:cubicBezTo>
                <a:close/>
                <a:moveTo>
                  <a:pt x="583" y="576"/>
                </a:moveTo>
                <a:cubicBezTo>
                  <a:pt x="583" y="575"/>
                  <a:pt x="582" y="575"/>
                  <a:pt x="581" y="575"/>
                </a:cubicBezTo>
                <a:cubicBezTo>
                  <a:pt x="581" y="575"/>
                  <a:pt x="580" y="576"/>
                  <a:pt x="579" y="576"/>
                </a:cubicBezTo>
                <a:cubicBezTo>
                  <a:pt x="580" y="576"/>
                  <a:pt x="580" y="576"/>
                  <a:pt x="580" y="577"/>
                </a:cubicBezTo>
                <a:cubicBezTo>
                  <a:pt x="579" y="577"/>
                  <a:pt x="577" y="578"/>
                  <a:pt x="577" y="579"/>
                </a:cubicBezTo>
                <a:cubicBezTo>
                  <a:pt x="577" y="580"/>
                  <a:pt x="577" y="580"/>
                  <a:pt x="576" y="580"/>
                </a:cubicBezTo>
                <a:cubicBezTo>
                  <a:pt x="575" y="581"/>
                  <a:pt x="575" y="581"/>
                  <a:pt x="575" y="582"/>
                </a:cubicBezTo>
                <a:cubicBezTo>
                  <a:pt x="575" y="583"/>
                  <a:pt x="575" y="584"/>
                  <a:pt x="576" y="585"/>
                </a:cubicBezTo>
                <a:cubicBezTo>
                  <a:pt x="576" y="585"/>
                  <a:pt x="576" y="585"/>
                  <a:pt x="577" y="586"/>
                </a:cubicBezTo>
                <a:cubicBezTo>
                  <a:pt x="577" y="586"/>
                  <a:pt x="579" y="587"/>
                  <a:pt x="579" y="586"/>
                </a:cubicBezTo>
                <a:cubicBezTo>
                  <a:pt x="580" y="586"/>
                  <a:pt x="581" y="586"/>
                  <a:pt x="582" y="586"/>
                </a:cubicBezTo>
                <a:cubicBezTo>
                  <a:pt x="582" y="586"/>
                  <a:pt x="583" y="586"/>
                  <a:pt x="583" y="585"/>
                </a:cubicBezTo>
                <a:cubicBezTo>
                  <a:pt x="583" y="585"/>
                  <a:pt x="584" y="585"/>
                  <a:pt x="584" y="585"/>
                </a:cubicBezTo>
                <a:cubicBezTo>
                  <a:pt x="584" y="584"/>
                  <a:pt x="585" y="584"/>
                  <a:pt x="585" y="584"/>
                </a:cubicBezTo>
                <a:cubicBezTo>
                  <a:pt x="586" y="583"/>
                  <a:pt x="585" y="582"/>
                  <a:pt x="586" y="582"/>
                </a:cubicBezTo>
                <a:cubicBezTo>
                  <a:pt x="587" y="581"/>
                  <a:pt x="587" y="581"/>
                  <a:pt x="586" y="580"/>
                </a:cubicBezTo>
                <a:cubicBezTo>
                  <a:pt x="586" y="580"/>
                  <a:pt x="586" y="580"/>
                  <a:pt x="586" y="579"/>
                </a:cubicBezTo>
                <a:cubicBezTo>
                  <a:pt x="586" y="578"/>
                  <a:pt x="586" y="578"/>
                  <a:pt x="586" y="577"/>
                </a:cubicBezTo>
                <a:cubicBezTo>
                  <a:pt x="585" y="577"/>
                  <a:pt x="585" y="577"/>
                  <a:pt x="584" y="577"/>
                </a:cubicBezTo>
                <a:cubicBezTo>
                  <a:pt x="583" y="577"/>
                  <a:pt x="583" y="577"/>
                  <a:pt x="582" y="577"/>
                </a:cubicBezTo>
                <a:cubicBezTo>
                  <a:pt x="583" y="577"/>
                  <a:pt x="583" y="577"/>
                  <a:pt x="583" y="576"/>
                </a:cubicBezTo>
                <a:cubicBezTo>
                  <a:pt x="583" y="575"/>
                  <a:pt x="583" y="576"/>
                  <a:pt x="583" y="576"/>
                </a:cubicBezTo>
                <a:close/>
                <a:moveTo>
                  <a:pt x="1312" y="570"/>
                </a:moveTo>
                <a:cubicBezTo>
                  <a:pt x="1311" y="570"/>
                  <a:pt x="1312" y="571"/>
                  <a:pt x="1313" y="570"/>
                </a:cubicBezTo>
                <a:cubicBezTo>
                  <a:pt x="1313" y="570"/>
                  <a:pt x="1312" y="570"/>
                  <a:pt x="1312" y="570"/>
                </a:cubicBezTo>
                <a:close/>
                <a:moveTo>
                  <a:pt x="1303" y="571"/>
                </a:moveTo>
                <a:cubicBezTo>
                  <a:pt x="1303" y="570"/>
                  <a:pt x="1303" y="570"/>
                  <a:pt x="1302" y="570"/>
                </a:cubicBezTo>
                <a:cubicBezTo>
                  <a:pt x="1302" y="571"/>
                  <a:pt x="1302" y="571"/>
                  <a:pt x="1303" y="571"/>
                </a:cubicBezTo>
                <a:cubicBezTo>
                  <a:pt x="1303" y="570"/>
                  <a:pt x="1303" y="571"/>
                  <a:pt x="1303" y="571"/>
                </a:cubicBezTo>
                <a:close/>
                <a:moveTo>
                  <a:pt x="1382" y="583"/>
                </a:moveTo>
                <a:cubicBezTo>
                  <a:pt x="1381" y="584"/>
                  <a:pt x="1381" y="585"/>
                  <a:pt x="1381" y="586"/>
                </a:cubicBezTo>
                <a:cubicBezTo>
                  <a:pt x="1381" y="587"/>
                  <a:pt x="1381" y="588"/>
                  <a:pt x="1381" y="588"/>
                </a:cubicBezTo>
                <a:cubicBezTo>
                  <a:pt x="1381" y="589"/>
                  <a:pt x="1381" y="589"/>
                  <a:pt x="1381" y="589"/>
                </a:cubicBezTo>
                <a:cubicBezTo>
                  <a:pt x="1381" y="589"/>
                  <a:pt x="1381" y="590"/>
                  <a:pt x="1381" y="591"/>
                </a:cubicBezTo>
                <a:cubicBezTo>
                  <a:pt x="1381" y="590"/>
                  <a:pt x="1380" y="592"/>
                  <a:pt x="1380" y="592"/>
                </a:cubicBezTo>
                <a:cubicBezTo>
                  <a:pt x="1379" y="592"/>
                  <a:pt x="1380" y="592"/>
                  <a:pt x="1380" y="593"/>
                </a:cubicBezTo>
                <a:cubicBezTo>
                  <a:pt x="1380" y="594"/>
                  <a:pt x="1380" y="594"/>
                  <a:pt x="1379" y="594"/>
                </a:cubicBezTo>
                <a:cubicBezTo>
                  <a:pt x="1379" y="595"/>
                  <a:pt x="1380" y="596"/>
                  <a:pt x="1380" y="597"/>
                </a:cubicBezTo>
                <a:cubicBezTo>
                  <a:pt x="1380" y="597"/>
                  <a:pt x="1381" y="597"/>
                  <a:pt x="1382" y="598"/>
                </a:cubicBezTo>
                <a:cubicBezTo>
                  <a:pt x="1383" y="598"/>
                  <a:pt x="1382" y="599"/>
                  <a:pt x="1382" y="599"/>
                </a:cubicBezTo>
                <a:cubicBezTo>
                  <a:pt x="1382" y="600"/>
                  <a:pt x="1383" y="601"/>
                  <a:pt x="1382" y="601"/>
                </a:cubicBezTo>
                <a:cubicBezTo>
                  <a:pt x="1382" y="602"/>
                  <a:pt x="1382" y="602"/>
                  <a:pt x="1382" y="602"/>
                </a:cubicBezTo>
                <a:cubicBezTo>
                  <a:pt x="1382" y="602"/>
                  <a:pt x="1381" y="602"/>
                  <a:pt x="1381" y="603"/>
                </a:cubicBezTo>
                <a:cubicBezTo>
                  <a:pt x="1381" y="603"/>
                  <a:pt x="1381" y="603"/>
                  <a:pt x="1381" y="603"/>
                </a:cubicBezTo>
                <a:cubicBezTo>
                  <a:pt x="1380" y="603"/>
                  <a:pt x="1381" y="604"/>
                  <a:pt x="1381" y="605"/>
                </a:cubicBezTo>
                <a:cubicBezTo>
                  <a:pt x="1381" y="606"/>
                  <a:pt x="1381" y="607"/>
                  <a:pt x="1381" y="608"/>
                </a:cubicBezTo>
                <a:cubicBezTo>
                  <a:pt x="1381" y="609"/>
                  <a:pt x="1382" y="608"/>
                  <a:pt x="1383" y="608"/>
                </a:cubicBezTo>
                <a:cubicBezTo>
                  <a:pt x="1383" y="608"/>
                  <a:pt x="1383" y="609"/>
                  <a:pt x="1383" y="608"/>
                </a:cubicBezTo>
                <a:cubicBezTo>
                  <a:pt x="1383" y="608"/>
                  <a:pt x="1385" y="608"/>
                  <a:pt x="1385" y="608"/>
                </a:cubicBezTo>
                <a:cubicBezTo>
                  <a:pt x="1387" y="608"/>
                  <a:pt x="1387" y="608"/>
                  <a:pt x="1387" y="607"/>
                </a:cubicBezTo>
                <a:cubicBezTo>
                  <a:pt x="1387" y="606"/>
                  <a:pt x="1386" y="606"/>
                  <a:pt x="1386" y="605"/>
                </a:cubicBezTo>
                <a:cubicBezTo>
                  <a:pt x="1387" y="605"/>
                  <a:pt x="1387" y="604"/>
                  <a:pt x="1387" y="603"/>
                </a:cubicBezTo>
                <a:cubicBezTo>
                  <a:pt x="1386" y="603"/>
                  <a:pt x="1386" y="602"/>
                  <a:pt x="1386" y="602"/>
                </a:cubicBezTo>
                <a:cubicBezTo>
                  <a:pt x="1386" y="601"/>
                  <a:pt x="1386" y="601"/>
                  <a:pt x="1387" y="600"/>
                </a:cubicBezTo>
                <a:cubicBezTo>
                  <a:pt x="1388" y="600"/>
                  <a:pt x="1387" y="599"/>
                  <a:pt x="1387" y="598"/>
                </a:cubicBezTo>
                <a:cubicBezTo>
                  <a:pt x="1387" y="597"/>
                  <a:pt x="1387" y="597"/>
                  <a:pt x="1387" y="596"/>
                </a:cubicBezTo>
                <a:cubicBezTo>
                  <a:pt x="1387" y="596"/>
                  <a:pt x="1388" y="596"/>
                  <a:pt x="1388" y="596"/>
                </a:cubicBezTo>
                <a:cubicBezTo>
                  <a:pt x="1388" y="595"/>
                  <a:pt x="1389" y="595"/>
                  <a:pt x="1389" y="595"/>
                </a:cubicBezTo>
                <a:cubicBezTo>
                  <a:pt x="1390" y="595"/>
                  <a:pt x="1389" y="595"/>
                  <a:pt x="1390" y="596"/>
                </a:cubicBezTo>
                <a:cubicBezTo>
                  <a:pt x="1391" y="596"/>
                  <a:pt x="1390" y="600"/>
                  <a:pt x="1391" y="600"/>
                </a:cubicBezTo>
                <a:cubicBezTo>
                  <a:pt x="1391" y="600"/>
                  <a:pt x="1391" y="600"/>
                  <a:pt x="1391" y="601"/>
                </a:cubicBezTo>
                <a:cubicBezTo>
                  <a:pt x="1392" y="601"/>
                  <a:pt x="1392" y="601"/>
                  <a:pt x="1392" y="602"/>
                </a:cubicBezTo>
                <a:cubicBezTo>
                  <a:pt x="1392" y="602"/>
                  <a:pt x="1392" y="602"/>
                  <a:pt x="1392" y="602"/>
                </a:cubicBezTo>
                <a:cubicBezTo>
                  <a:pt x="1392" y="603"/>
                  <a:pt x="1392" y="604"/>
                  <a:pt x="1392" y="605"/>
                </a:cubicBezTo>
                <a:cubicBezTo>
                  <a:pt x="1392" y="605"/>
                  <a:pt x="1392" y="606"/>
                  <a:pt x="1393" y="606"/>
                </a:cubicBezTo>
                <a:cubicBezTo>
                  <a:pt x="1393" y="606"/>
                  <a:pt x="1393" y="606"/>
                  <a:pt x="1393" y="606"/>
                </a:cubicBezTo>
                <a:cubicBezTo>
                  <a:pt x="1394" y="606"/>
                  <a:pt x="1395" y="606"/>
                  <a:pt x="1395" y="606"/>
                </a:cubicBezTo>
                <a:cubicBezTo>
                  <a:pt x="1396" y="605"/>
                  <a:pt x="1395" y="604"/>
                  <a:pt x="1395" y="603"/>
                </a:cubicBezTo>
                <a:cubicBezTo>
                  <a:pt x="1397" y="603"/>
                  <a:pt x="1399" y="604"/>
                  <a:pt x="1399" y="602"/>
                </a:cubicBezTo>
                <a:cubicBezTo>
                  <a:pt x="1399" y="601"/>
                  <a:pt x="1398" y="601"/>
                  <a:pt x="1398" y="600"/>
                </a:cubicBezTo>
                <a:cubicBezTo>
                  <a:pt x="1398" y="600"/>
                  <a:pt x="1397" y="600"/>
                  <a:pt x="1397" y="600"/>
                </a:cubicBezTo>
                <a:cubicBezTo>
                  <a:pt x="1397" y="599"/>
                  <a:pt x="1397" y="598"/>
                  <a:pt x="1396" y="598"/>
                </a:cubicBezTo>
                <a:cubicBezTo>
                  <a:pt x="1396" y="598"/>
                  <a:pt x="1397" y="597"/>
                  <a:pt x="1397" y="596"/>
                </a:cubicBezTo>
                <a:cubicBezTo>
                  <a:pt x="1396" y="597"/>
                  <a:pt x="1397" y="595"/>
                  <a:pt x="1395" y="595"/>
                </a:cubicBezTo>
                <a:cubicBezTo>
                  <a:pt x="1395" y="595"/>
                  <a:pt x="1395" y="595"/>
                  <a:pt x="1394" y="595"/>
                </a:cubicBezTo>
                <a:cubicBezTo>
                  <a:pt x="1394" y="595"/>
                  <a:pt x="1394" y="595"/>
                  <a:pt x="1394" y="595"/>
                </a:cubicBezTo>
                <a:cubicBezTo>
                  <a:pt x="1394" y="594"/>
                  <a:pt x="1393" y="593"/>
                  <a:pt x="1393" y="592"/>
                </a:cubicBezTo>
                <a:cubicBezTo>
                  <a:pt x="1393" y="591"/>
                  <a:pt x="1393" y="592"/>
                  <a:pt x="1392" y="591"/>
                </a:cubicBezTo>
                <a:cubicBezTo>
                  <a:pt x="1391" y="591"/>
                  <a:pt x="1391" y="591"/>
                  <a:pt x="1390" y="590"/>
                </a:cubicBezTo>
                <a:cubicBezTo>
                  <a:pt x="1390" y="590"/>
                  <a:pt x="1390" y="590"/>
                  <a:pt x="1390" y="590"/>
                </a:cubicBezTo>
                <a:cubicBezTo>
                  <a:pt x="1391" y="589"/>
                  <a:pt x="1391" y="589"/>
                  <a:pt x="1392" y="589"/>
                </a:cubicBezTo>
                <a:cubicBezTo>
                  <a:pt x="1392" y="589"/>
                  <a:pt x="1392" y="589"/>
                  <a:pt x="1393" y="589"/>
                </a:cubicBezTo>
                <a:cubicBezTo>
                  <a:pt x="1393" y="589"/>
                  <a:pt x="1393" y="589"/>
                  <a:pt x="1393" y="589"/>
                </a:cubicBezTo>
                <a:cubicBezTo>
                  <a:pt x="1394" y="589"/>
                  <a:pt x="1395" y="588"/>
                  <a:pt x="1395" y="588"/>
                </a:cubicBezTo>
                <a:cubicBezTo>
                  <a:pt x="1395" y="588"/>
                  <a:pt x="1396" y="588"/>
                  <a:pt x="1396" y="587"/>
                </a:cubicBezTo>
                <a:cubicBezTo>
                  <a:pt x="1396" y="587"/>
                  <a:pt x="1397" y="587"/>
                  <a:pt x="1397" y="587"/>
                </a:cubicBezTo>
                <a:cubicBezTo>
                  <a:pt x="1397" y="586"/>
                  <a:pt x="1397" y="586"/>
                  <a:pt x="1398" y="585"/>
                </a:cubicBezTo>
                <a:cubicBezTo>
                  <a:pt x="1398" y="585"/>
                  <a:pt x="1398" y="585"/>
                  <a:pt x="1399" y="585"/>
                </a:cubicBezTo>
                <a:cubicBezTo>
                  <a:pt x="1399" y="585"/>
                  <a:pt x="1399" y="585"/>
                  <a:pt x="1400" y="585"/>
                </a:cubicBezTo>
                <a:cubicBezTo>
                  <a:pt x="1400" y="584"/>
                  <a:pt x="1400" y="584"/>
                  <a:pt x="1400" y="583"/>
                </a:cubicBezTo>
                <a:cubicBezTo>
                  <a:pt x="1398" y="583"/>
                  <a:pt x="1395" y="583"/>
                  <a:pt x="1393" y="583"/>
                </a:cubicBezTo>
                <a:cubicBezTo>
                  <a:pt x="1391" y="582"/>
                  <a:pt x="1392" y="583"/>
                  <a:pt x="1391" y="584"/>
                </a:cubicBezTo>
                <a:cubicBezTo>
                  <a:pt x="1391" y="584"/>
                  <a:pt x="1390" y="584"/>
                  <a:pt x="1389" y="585"/>
                </a:cubicBezTo>
                <a:cubicBezTo>
                  <a:pt x="1389" y="584"/>
                  <a:pt x="1389" y="583"/>
                  <a:pt x="1388" y="583"/>
                </a:cubicBezTo>
                <a:cubicBezTo>
                  <a:pt x="1387" y="583"/>
                  <a:pt x="1388" y="583"/>
                  <a:pt x="1387" y="582"/>
                </a:cubicBezTo>
                <a:cubicBezTo>
                  <a:pt x="1385" y="582"/>
                  <a:pt x="1387" y="577"/>
                  <a:pt x="1387" y="575"/>
                </a:cubicBezTo>
                <a:cubicBezTo>
                  <a:pt x="1387" y="575"/>
                  <a:pt x="1388" y="576"/>
                  <a:pt x="1388" y="576"/>
                </a:cubicBezTo>
                <a:cubicBezTo>
                  <a:pt x="1388" y="575"/>
                  <a:pt x="1389" y="575"/>
                  <a:pt x="1389" y="575"/>
                </a:cubicBezTo>
                <a:cubicBezTo>
                  <a:pt x="1390" y="575"/>
                  <a:pt x="1390" y="575"/>
                  <a:pt x="1390" y="575"/>
                </a:cubicBezTo>
                <a:cubicBezTo>
                  <a:pt x="1391" y="575"/>
                  <a:pt x="1391" y="575"/>
                  <a:pt x="1391" y="575"/>
                </a:cubicBezTo>
                <a:cubicBezTo>
                  <a:pt x="1391" y="576"/>
                  <a:pt x="1392" y="575"/>
                  <a:pt x="1393" y="576"/>
                </a:cubicBezTo>
                <a:cubicBezTo>
                  <a:pt x="1393" y="575"/>
                  <a:pt x="1398" y="575"/>
                  <a:pt x="1398" y="575"/>
                </a:cubicBezTo>
                <a:cubicBezTo>
                  <a:pt x="1398" y="575"/>
                  <a:pt x="1400" y="576"/>
                  <a:pt x="1400" y="576"/>
                </a:cubicBezTo>
                <a:cubicBezTo>
                  <a:pt x="1400" y="576"/>
                  <a:pt x="1400" y="577"/>
                  <a:pt x="1401" y="576"/>
                </a:cubicBezTo>
                <a:cubicBezTo>
                  <a:pt x="1402" y="576"/>
                  <a:pt x="1403" y="576"/>
                  <a:pt x="1404" y="576"/>
                </a:cubicBezTo>
                <a:cubicBezTo>
                  <a:pt x="1404" y="576"/>
                  <a:pt x="1404" y="576"/>
                  <a:pt x="1404" y="575"/>
                </a:cubicBezTo>
                <a:cubicBezTo>
                  <a:pt x="1406" y="575"/>
                  <a:pt x="1405" y="575"/>
                  <a:pt x="1406" y="574"/>
                </a:cubicBezTo>
                <a:cubicBezTo>
                  <a:pt x="1406" y="573"/>
                  <a:pt x="1407" y="573"/>
                  <a:pt x="1407" y="572"/>
                </a:cubicBezTo>
                <a:cubicBezTo>
                  <a:pt x="1408" y="572"/>
                  <a:pt x="1408" y="572"/>
                  <a:pt x="1409" y="570"/>
                </a:cubicBezTo>
                <a:cubicBezTo>
                  <a:pt x="1409" y="570"/>
                  <a:pt x="1409" y="569"/>
                  <a:pt x="1409" y="569"/>
                </a:cubicBezTo>
                <a:cubicBezTo>
                  <a:pt x="1408" y="568"/>
                  <a:pt x="1408" y="568"/>
                  <a:pt x="1408" y="568"/>
                </a:cubicBezTo>
                <a:cubicBezTo>
                  <a:pt x="1407" y="568"/>
                  <a:pt x="1407" y="569"/>
                  <a:pt x="1407" y="570"/>
                </a:cubicBezTo>
                <a:cubicBezTo>
                  <a:pt x="1405" y="570"/>
                  <a:pt x="1405" y="570"/>
                  <a:pt x="1405" y="571"/>
                </a:cubicBezTo>
                <a:cubicBezTo>
                  <a:pt x="1405" y="571"/>
                  <a:pt x="1404" y="572"/>
                  <a:pt x="1403" y="572"/>
                </a:cubicBezTo>
                <a:cubicBezTo>
                  <a:pt x="1403" y="572"/>
                  <a:pt x="1403" y="572"/>
                  <a:pt x="1403" y="572"/>
                </a:cubicBezTo>
                <a:cubicBezTo>
                  <a:pt x="1403" y="572"/>
                  <a:pt x="1403" y="572"/>
                  <a:pt x="1402" y="572"/>
                </a:cubicBezTo>
                <a:cubicBezTo>
                  <a:pt x="1402" y="572"/>
                  <a:pt x="1402" y="572"/>
                  <a:pt x="1402" y="572"/>
                </a:cubicBezTo>
                <a:cubicBezTo>
                  <a:pt x="1400" y="573"/>
                  <a:pt x="1398" y="572"/>
                  <a:pt x="1396" y="573"/>
                </a:cubicBezTo>
                <a:cubicBezTo>
                  <a:pt x="1396" y="572"/>
                  <a:pt x="1395" y="572"/>
                  <a:pt x="1395" y="572"/>
                </a:cubicBezTo>
                <a:cubicBezTo>
                  <a:pt x="1394" y="572"/>
                  <a:pt x="1393" y="573"/>
                  <a:pt x="1392" y="572"/>
                </a:cubicBezTo>
                <a:cubicBezTo>
                  <a:pt x="1392" y="572"/>
                  <a:pt x="1391" y="572"/>
                  <a:pt x="1391" y="572"/>
                </a:cubicBezTo>
                <a:cubicBezTo>
                  <a:pt x="1391" y="571"/>
                  <a:pt x="1391" y="571"/>
                  <a:pt x="1391" y="571"/>
                </a:cubicBezTo>
                <a:cubicBezTo>
                  <a:pt x="1390" y="571"/>
                  <a:pt x="1390" y="571"/>
                  <a:pt x="1389" y="571"/>
                </a:cubicBezTo>
                <a:cubicBezTo>
                  <a:pt x="1388" y="571"/>
                  <a:pt x="1386" y="571"/>
                  <a:pt x="1386" y="572"/>
                </a:cubicBezTo>
                <a:cubicBezTo>
                  <a:pt x="1385" y="572"/>
                  <a:pt x="1385" y="572"/>
                  <a:pt x="1384" y="573"/>
                </a:cubicBezTo>
                <a:cubicBezTo>
                  <a:pt x="1384" y="573"/>
                  <a:pt x="1383" y="575"/>
                  <a:pt x="1383" y="575"/>
                </a:cubicBezTo>
                <a:cubicBezTo>
                  <a:pt x="1383" y="575"/>
                  <a:pt x="1383" y="575"/>
                  <a:pt x="1383" y="576"/>
                </a:cubicBezTo>
                <a:cubicBezTo>
                  <a:pt x="1383" y="576"/>
                  <a:pt x="1383" y="576"/>
                  <a:pt x="1383" y="576"/>
                </a:cubicBezTo>
                <a:cubicBezTo>
                  <a:pt x="1383" y="577"/>
                  <a:pt x="1383" y="577"/>
                  <a:pt x="1383" y="577"/>
                </a:cubicBezTo>
                <a:cubicBezTo>
                  <a:pt x="1383" y="578"/>
                  <a:pt x="1383" y="579"/>
                  <a:pt x="1383" y="580"/>
                </a:cubicBezTo>
                <a:cubicBezTo>
                  <a:pt x="1383" y="581"/>
                  <a:pt x="1383" y="583"/>
                  <a:pt x="1382" y="583"/>
                </a:cubicBezTo>
                <a:cubicBezTo>
                  <a:pt x="1382" y="583"/>
                  <a:pt x="1382" y="583"/>
                  <a:pt x="1382" y="583"/>
                </a:cubicBezTo>
                <a:close/>
                <a:moveTo>
                  <a:pt x="1279" y="569"/>
                </a:moveTo>
                <a:cubicBezTo>
                  <a:pt x="1279" y="567"/>
                  <a:pt x="1278" y="568"/>
                  <a:pt x="1278" y="568"/>
                </a:cubicBezTo>
                <a:cubicBezTo>
                  <a:pt x="1277" y="568"/>
                  <a:pt x="1278" y="569"/>
                  <a:pt x="1278" y="569"/>
                </a:cubicBezTo>
                <a:cubicBezTo>
                  <a:pt x="1278" y="569"/>
                  <a:pt x="1279" y="570"/>
                  <a:pt x="1279" y="570"/>
                </a:cubicBezTo>
                <a:cubicBezTo>
                  <a:pt x="1279" y="570"/>
                  <a:pt x="1279" y="570"/>
                  <a:pt x="1279" y="571"/>
                </a:cubicBezTo>
                <a:cubicBezTo>
                  <a:pt x="1280" y="571"/>
                  <a:pt x="1281" y="574"/>
                  <a:pt x="1281" y="572"/>
                </a:cubicBezTo>
                <a:cubicBezTo>
                  <a:pt x="1281" y="572"/>
                  <a:pt x="1281" y="571"/>
                  <a:pt x="1281" y="570"/>
                </a:cubicBezTo>
                <a:cubicBezTo>
                  <a:pt x="1280" y="570"/>
                  <a:pt x="1280" y="569"/>
                  <a:pt x="1279" y="569"/>
                </a:cubicBezTo>
                <a:close/>
                <a:moveTo>
                  <a:pt x="1302" y="567"/>
                </a:moveTo>
                <a:cubicBezTo>
                  <a:pt x="1302" y="568"/>
                  <a:pt x="1301" y="568"/>
                  <a:pt x="1302" y="568"/>
                </a:cubicBezTo>
                <a:cubicBezTo>
                  <a:pt x="1303" y="569"/>
                  <a:pt x="1303" y="569"/>
                  <a:pt x="1303" y="569"/>
                </a:cubicBezTo>
                <a:cubicBezTo>
                  <a:pt x="1303" y="568"/>
                  <a:pt x="1303" y="568"/>
                  <a:pt x="1302" y="567"/>
                </a:cubicBezTo>
                <a:close/>
                <a:moveTo>
                  <a:pt x="1299" y="567"/>
                </a:moveTo>
                <a:cubicBezTo>
                  <a:pt x="1299" y="566"/>
                  <a:pt x="1300" y="564"/>
                  <a:pt x="1299" y="565"/>
                </a:cubicBezTo>
                <a:cubicBezTo>
                  <a:pt x="1298" y="566"/>
                  <a:pt x="1299" y="567"/>
                  <a:pt x="1299" y="567"/>
                </a:cubicBezTo>
                <a:close/>
                <a:moveTo>
                  <a:pt x="1419" y="570"/>
                </a:moveTo>
                <a:cubicBezTo>
                  <a:pt x="1419" y="571"/>
                  <a:pt x="1419" y="572"/>
                  <a:pt x="1421" y="572"/>
                </a:cubicBezTo>
                <a:cubicBezTo>
                  <a:pt x="1421" y="573"/>
                  <a:pt x="1421" y="573"/>
                  <a:pt x="1420" y="573"/>
                </a:cubicBezTo>
                <a:cubicBezTo>
                  <a:pt x="1420" y="574"/>
                  <a:pt x="1420" y="575"/>
                  <a:pt x="1420" y="576"/>
                </a:cubicBezTo>
                <a:cubicBezTo>
                  <a:pt x="1419" y="576"/>
                  <a:pt x="1420" y="576"/>
                  <a:pt x="1419" y="577"/>
                </a:cubicBezTo>
                <a:cubicBezTo>
                  <a:pt x="1420" y="577"/>
                  <a:pt x="1420" y="578"/>
                  <a:pt x="1420" y="578"/>
                </a:cubicBezTo>
                <a:cubicBezTo>
                  <a:pt x="1420" y="579"/>
                  <a:pt x="1420" y="578"/>
                  <a:pt x="1421" y="578"/>
                </a:cubicBezTo>
                <a:cubicBezTo>
                  <a:pt x="1421" y="579"/>
                  <a:pt x="1420" y="579"/>
                  <a:pt x="1421" y="579"/>
                </a:cubicBezTo>
                <a:cubicBezTo>
                  <a:pt x="1421" y="579"/>
                  <a:pt x="1421" y="580"/>
                  <a:pt x="1422" y="580"/>
                </a:cubicBezTo>
                <a:cubicBezTo>
                  <a:pt x="1422" y="580"/>
                  <a:pt x="1423" y="581"/>
                  <a:pt x="1423" y="581"/>
                </a:cubicBezTo>
                <a:cubicBezTo>
                  <a:pt x="1423" y="580"/>
                  <a:pt x="1423" y="580"/>
                  <a:pt x="1422" y="579"/>
                </a:cubicBezTo>
                <a:cubicBezTo>
                  <a:pt x="1422" y="579"/>
                  <a:pt x="1422" y="580"/>
                  <a:pt x="1422" y="579"/>
                </a:cubicBezTo>
                <a:cubicBezTo>
                  <a:pt x="1421" y="578"/>
                  <a:pt x="1420" y="576"/>
                  <a:pt x="1421" y="575"/>
                </a:cubicBezTo>
                <a:cubicBezTo>
                  <a:pt x="1422" y="574"/>
                  <a:pt x="1423" y="575"/>
                  <a:pt x="1424" y="575"/>
                </a:cubicBezTo>
                <a:cubicBezTo>
                  <a:pt x="1425" y="576"/>
                  <a:pt x="1425" y="576"/>
                  <a:pt x="1426" y="576"/>
                </a:cubicBezTo>
                <a:cubicBezTo>
                  <a:pt x="1426" y="576"/>
                  <a:pt x="1425" y="573"/>
                  <a:pt x="1425" y="573"/>
                </a:cubicBezTo>
                <a:cubicBezTo>
                  <a:pt x="1424" y="573"/>
                  <a:pt x="1424" y="573"/>
                  <a:pt x="1423" y="573"/>
                </a:cubicBezTo>
                <a:cubicBezTo>
                  <a:pt x="1424" y="572"/>
                  <a:pt x="1425" y="572"/>
                  <a:pt x="1426" y="571"/>
                </a:cubicBezTo>
                <a:cubicBezTo>
                  <a:pt x="1426" y="570"/>
                  <a:pt x="1425" y="570"/>
                  <a:pt x="1424" y="569"/>
                </a:cubicBezTo>
                <a:cubicBezTo>
                  <a:pt x="1424" y="570"/>
                  <a:pt x="1423" y="571"/>
                  <a:pt x="1423" y="571"/>
                </a:cubicBezTo>
                <a:cubicBezTo>
                  <a:pt x="1423" y="572"/>
                  <a:pt x="1423" y="572"/>
                  <a:pt x="1422" y="572"/>
                </a:cubicBezTo>
                <a:cubicBezTo>
                  <a:pt x="1422" y="571"/>
                  <a:pt x="1422" y="568"/>
                  <a:pt x="1423" y="568"/>
                </a:cubicBezTo>
                <a:cubicBezTo>
                  <a:pt x="1422" y="568"/>
                  <a:pt x="1421" y="567"/>
                  <a:pt x="1422" y="566"/>
                </a:cubicBezTo>
                <a:cubicBezTo>
                  <a:pt x="1423" y="566"/>
                  <a:pt x="1423" y="566"/>
                  <a:pt x="1423" y="565"/>
                </a:cubicBezTo>
                <a:cubicBezTo>
                  <a:pt x="1422" y="564"/>
                  <a:pt x="1422" y="565"/>
                  <a:pt x="1421" y="564"/>
                </a:cubicBezTo>
                <a:cubicBezTo>
                  <a:pt x="1421" y="565"/>
                  <a:pt x="1421" y="565"/>
                  <a:pt x="1421" y="565"/>
                </a:cubicBezTo>
                <a:cubicBezTo>
                  <a:pt x="1420" y="566"/>
                  <a:pt x="1420" y="565"/>
                  <a:pt x="1420" y="566"/>
                </a:cubicBezTo>
                <a:cubicBezTo>
                  <a:pt x="1420" y="565"/>
                  <a:pt x="1420" y="567"/>
                  <a:pt x="1420" y="566"/>
                </a:cubicBezTo>
                <a:cubicBezTo>
                  <a:pt x="1420" y="567"/>
                  <a:pt x="1419" y="570"/>
                  <a:pt x="1419" y="570"/>
                </a:cubicBezTo>
                <a:cubicBezTo>
                  <a:pt x="1419" y="571"/>
                  <a:pt x="1419" y="570"/>
                  <a:pt x="1419" y="570"/>
                </a:cubicBezTo>
                <a:close/>
                <a:moveTo>
                  <a:pt x="578" y="563"/>
                </a:moveTo>
                <a:cubicBezTo>
                  <a:pt x="578" y="563"/>
                  <a:pt x="578" y="563"/>
                  <a:pt x="578" y="563"/>
                </a:cubicBezTo>
                <a:cubicBezTo>
                  <a:pt x="578" y="563"/>
                  <a:pt x="578" y="563"/>
                  <a:pt x="578" y="563"/>
                </a:cubicBezTo>
                <a:cubicBezTo>
                  <a:pt x="578" y="563"/>
                  <a:pt x="578" y="563"/>
                  <a:pt x="578" y="563"/>
                </a:cubicBezTo>
                <a:close/>
                <a:moveTo>
                  <a:pt x="1424" y="562"/>
                </a:moveTo>
                <a:cubicBezTo>
                  <a:pt x="1424" y="563"/>
                  <a:pt x="1424" y="563"/>
                  <a:pt x="1424" y="564"/>
                </a:cubicBezTo>
                <a:cubicBezTo>
                  <a:pt x="1424" y="565"/>
                  <a:pt x="1424" y="564"/>
                  <a:pt x="1424" y="565"/>
                </a:cubicBezTo>
                <a:cubicBezTo>
                  <a:pt x="1425" y="566"/>
                  <a:pt x="1424" y="566"/>
                  <a:pt x="1425" y="566"/>
                </a:cubicBezTo>
                <a:cubicBezTo>
                  <a:pt x="1426" y="566"/>
                  <a:pt x="1426" y="566"/>
                  <a:pt x="1426" y="566"/>
                </a:cubicBezTo>
                <a:cubicBezTo>
                  <a:pt x="1426" y="565"/>
                  <a:pt x="1426" y="565"/>
                  <a:pt x="1426" y="564"/>
                </a:cubicBezTo>
                <a:cubicBezTo>
                  <a:pt x="1426" y="562"/>
                  <a:pt x="1426" y="564"/>
                  <a:pt x="1425" y="563"/>
                </a:cubicBezTo>
                <a:cubicBezTo>
                  <a:pt x="1425" y="563"/>
                  <a:pt x="1425" y="562"/>
                  <a:pt x="1424" y="562"/>
                </a:cubicBezTo>
                <a:close/>
                <a:moveTo>
                  <a:pt x="1273" y="562"/>
                </a:moveTo>
                <a:cubicBezTo>
                  <a:pt x="1273" y="562"/>
                  <a:pt x="1272" y="561"/>
                  <a:pt x="1271" y="561"/>
                </a:cubicBezTo>
                <a:cubicBezTo>
                  <a:pt x="1271" y="561"/>
                  <a:pt x="1272" y="562"/>
                  <a:pt x="1273" y="562"/>
                </a:cubicBezTo>
                <a:close/>
                <a:moveTo>
                  <a:pt x="857" y="555"/>
                </a:moveTo>
                <a:cubicBezTo>
                  <a:pt x="856" y="556"/>
                  <a:pt x="855" y="556"/>
                  <a:pt x="857" y="557"/>
                </a:cubicBezTo>
                <a:cubicBezTo>
                  <a:pt x="858" y="556"/>
                  <a:pt x="858" y="555"/>
                  <a:pt x="858" y="555"/>
                </a:cubicBezTo>
                <a:cubicBezTo>
                  <a:pt x="857" y="555"/>
                  <a:pt x="857" y="555"/>
                  <a:pt x="857" y="555"/>
                </a:cubicBezTo>
                <a:cubicBezTo>
                  <a:pt x="857" y="555"/>
                  <a:pt x="857" y="555"/>
                  <a:pt x="857" y="555"/>
                </a:cubicBezTo>
                <a:close/>
                <a:moveTo>
                  <a:pt x="1328" y="554"/>
                </a:moveTo>
                <a:cubicBezTo>
                  <a:pt x="1328" y="555"/>
                  <a:pt x="1328" y="555"/>
                  <a:pt x="1328" y="556"/>
                </a:cubicBezTo>
                <a:cubicBezTo>
                  <a:pt x="1329" y="556"/>
                  <a:pt x="1330" y="555"/>
                  <a:pt x="1329" y="554"/>
                </a:cubicBezTo>
                <a:cubicBezTo>
                  <a:pt x="1330" y="554"/>
                  <a:pt x="1329" y="554"/>
                  <a:pt x="1329" y="554"/>
                </a:cubicBezTo>
                <a:cubicBezTo>
                  <a:pt x="1329" y="554"/>
                  <a:pt x="1328" y="554"/>
                  <a:pt x="1328" y="554"/>
                </a:cubicBezTo>
                <a:close/>
                <a:moveTo>
                  <a:pt x="1313" y="606"/>
                </a:moveTo>
                <a:cubicBezTo>
                  <a:pt x="1313" y="606"/>
                  <a:pt x="1313" y="606"/>
                  <a:pt x="1313" y="606"/>
                </a:cubicBezTo>
                <a:cubicBezTo>
                  <a:pt x="1314" y="606"/>
                  <a:pt x="1315" y="607"/>
                  <a:pt x="1316" y="607"/>
                </a:cubicBezTo>
                <a:cubicBezTo>
                  <a:pt x="1316" y="607"/>
                  <a:pt x="1316" y="606"/>
                  <a:pt x="1316" y="606"/>
                </a:cubicBezTo>
                <a:cubicBezTo>
                  <a:pt x="1317" y="606"/>
                  <a:pt x="1318" y="607"/>
                  <a:pt x="1318" y="607"/>
                </a:cubicBezTo>
                <a:cubicBezTo>
                  <a:pt x="1319" y="606"/>
                  <a:pt x="1319" y="607"/>
                  <a:pt x="1319" y="606"/>
                </a:cubicBezTo>
                <a:cubicBezTo>
                  <a:pt x="1319" y="605"/>
                  <a:pt x="1319" y="603"/>
                  <a:pt x="1318" y="602"/>
                </a:cubicBezTo>
                <a:cubicBezTo>
                  <a:pt x="1319" y="602"/>
                  <a:pt x="1319" y="601"/>
                  <a:pt x="1318" y="601"/>
                </a:cubicBezTo>
                <a:cubicBezTo>
                  <a:pt x="1319" y="601"/>
                  <a:pt x="1319" y="598"/>
                  <a:pt x="1319" y="597"/>
                </a:cubicBezTo>
                <a:cubicBezTo>
                  <a:pt x="1319" y="597"/>
                  <a:pt x="1321" y="596"/>
                  <a:pt x="1320" y="595"/>
                </a:cubicBezTo>
                <a:cubicBezTo>
                  <a:pt x="1319" y="594"/>
                  <a:pt x="1318" y="594"/>
                  <a:pt x="1318" y="594"/>
                </a:cubicBezTo>
                <a:cubicBezTo>
                  <a:pt x="1318" y="594"/>
                  <a:pt x="1319" y="593"/>
                  <a:pt x="1318" y="593"/>
                </a:cubicBezTo>
                <a:cubicBezTo>
                  <a:pt x="1318" y="593"/>
                  <a:pt x="1318" y="592"/>
                  <a:pt x="1318" y="591"/>
                </a:cubicBezTo>
                <a:cubicBezTo>
                  <a:pt x="1318" y="589"/>
                  <a:pt x="1315" y="591"/>
                  <a:pt x="1315" y="590"/>
                </a:cubicBezTo>
                <a:cubicBezTo>
                  <a:pt x="1314" y="590"/>
                  <a:pt x="1314" y="591"/>
                  <a:pt x="1314" y="590"/>
                </a:cubicBezTo>
                <a:cubicBezTo>
                  <a:pt x="1314" y="589"/>
                  <a:pt x="1314" y="590"/>
                  <a:pt x="1314" y="589"/>
                </a:cubicBezTo>
                <a:cubicBezTo>
                  <a:pt x="1314" y="588"/>
                  <a:pt x="1313" y="587"/>
                  <a:pt x="1312" y="587"/>
                </a:cubicBezTo>
                <a:cubicBezTo>
                  <a:pt x="1313" y="586"/>
                  <a:pt x="1313" y="585"/>
                  <a:pt x="1313" y="584"/>
                </a:cubicBezTo>
                <a:cubicBezTo>
                  <a:pt x="1312" y="584"/>
                  <a:pt x="1310" y="584"/>
                  <a:pt x="1310" y="583"/>
                </a:cubicBezTo>
                <a:cubicBezTo>
                  <a:pt x="1310" y="583"/>
                  <a:pt x="1309" y="583"/>
                  <a:pt x="1309" y="584"/>
                </a:cubicBezTo>
                <a:cubicBezTo>
                  <a:pt x="1309" y="584"/>
                  <a:pt x="1309" y="583"/>
                  <a:pt x="1308" y="583"/>
                </a:cubicBezTo>
                <a:cubicBezTo>
                  <a:pt x="1307" y="583"/>
                  <a:pt x="1307" y="582"/>
                  <a:pt x="1307" y="581"/>
                </a:cubicBezTo>
                <a:cubicBezTo>
                  <a:pt x="1307" y="581"/>
                  <a:pt x="1307" y="580"/>
                  <a:pt x="1307" y="580"/>
                </a:cubicBezTo>
                <a:cubicBezTo>
                  <a:pt x="1308" y="579"/>
                  <a:pt x="1309" y="579"/>
                  <a:pt x="1309" y="578"/>
                </a:cubicBezTo>
                <a:cubicBezTo>
                  <a:pt x="1309" y="578"/>
                  <a:pt x="1308" y="576"/>
                  <a:pt x="1308" y="576"/>
                </a:cubicBezTo>
                <a:cubicBezTo>
                  <a:pt x="1308" y="576"/>
                  <a:pt x="1308" y="575"/>
                  <a:pt x="1308" y="575"/>
                </a:cubicBezTo>
                <a:cubicBezTo>
                  <a:pt x="1308" y="575"/>
                  <a:pt x="1308" y="575"/>
                  <a:pt x="1307" y="575"/>
                </a:cubicBezTo>
                <a:cubicBezTo>
                  <a:pt x="1307" y="575"/>
                  <a:pt x="1307" y="574"/>
                  <a:pt x="1307" y="574"/>
                </a:cubicBezTo>
                <a:cubicBezTo>
                  <a:pt x="1307" y="573"/>
                  <a:pt x="1306" y="573"/>
                  <a:pt x="1305" y="573"/>
                </a:cubicBezTo>
                <a:cubicBezTo>
                  <a:pt x="1305" y="572"/>
                  <a:pt x="1306" y="572"/>
                  <a:pt x="1306" y="572"/>
                </a:cubicBezTo>
                <a:cubicBezTo>
                  <a:pt x="1306" y="571"/>
                  <a:pt x="1306" y="571"/>
                  <a:pt x="1305" y="571"/>
                </a:cubicBezTo>
                <a:cubicBezTo>
                  <a:pt x="1305" y="570"/>
                  <a:pt x="1305" y="570"/>
                  <a:pt x="1305" y="571"/>
                </a:cubicBezTo>
                <a:cubicBezTo>
                  <a:pt x="1304" y="572"/>
                  <a:pt x="1304" y="572"/>
                  <a:pt x="1304" y="572"/>
                </a:cubicBezTo>
                <a:cubicBezTo>
                  <a:pt x="1304" y="572"/>
                  <a:pt x="1303" y="572"/>
                  <a:pt x="1303" y="572"/>
                </a:cubicBezTo>
                <a:cubicBezTo>
                  <a:pt x="1302" y="572"/>
                  <a:pt x="1302" y="572"/>
                  <a:pt x="1302" y="572"/>
                </a:cubicBezTo>
                <a:cubicBezTo>
                  <a:pt x="1302" y="571"/>
                  <a:pt x="1301" y="571"/>
                  <a:pt x="1301" y="571"/>
                </a:cubicBezTo>
                <a:cubicBezTo>
                  <a:pt x="1301" y="570"/>
                  <a:pt x="1301" y="570"/>
                  <a:pt x="1301" y="569"/>
                </a:cubicBezTo>
                <a:cubicBezTo>
                  <a:pt x="1300" y="568"/>
                  <a:pt x="1299" y="568"/>
                  <a:pt x="1298" y="567"/>
                </a:cubicBezTo>
                <a:cubicBezTo>
                  <a:pt x="1298" y="567"/>
                  <a:pt x="1298" y="566"/>
                  <a:pt x="1297" y="565"/>
                </a:cubicBezTo>
                <a:cubicBezTo>
                  <a:pt x="1296" y="564"/>
                  <a:pt x="1296" y="564"/>
                  <a:pt x="1296" y="566"/>
                </a:cubicBezTo>
                <a:cubicBezTo>
                  <a:pt x="1295" y="565"/>
                  <a:pt x="1293" y="563"/>
                  <a:pt x="1293" y="562"/>
                </a:cubicBezTo>
                <a:cubicBezTo>
                  <a:pt x="1293" y="561"/>
                  <a:pt x="1293" y="561"/>
                  <a:pt x="1293" y="560"/>
                </a:cubicBezTo>
                <a:cubicBezTo>
                  <a:pt x="1293" y="560"/>
                  <a:pt x="1291" y="560"/>
                  <a:pt x="1291" y="560"/>
                </a:cubicBezTo>
                <a:cubicBezTo>
                  <a:pt x="1291" y="559"/>
                  <a:pt x="1292" y="557"/>
                  <a:pt x="1290" y="557"/>
                </a:cubicBezTo>
                <a:cubicBezTo>
                  <a:pt x="1290" y="557"/>
                  <a:pt x="1289" y="557"/>
                  <a:pt x="1289" y="557"/>
                </a:cubicBezTo>
                <a:cubicBezTo>
                  <a:pt x="1289" y="556"/>
                  <a:pt x="1288" y="557"/>
                  <a:pt x="1288" y="557"/>
                </a:cubicBezTo>
                <a:cubicBezTo>
                  <a:pt x="1288" y="556"/>
                  <a:pt x="1288" y="556"/>
                  <a:pt x="1287" y="556"/>
                </a:cubicBezTo>
                <a:cubicBezTo>
                  <a:pt x="1287" y="555"/>
                  <a:pt x="1286" y="555"/>
                  <a:pt x="1286" y="555"/>
                </a:cubicBezTo>
                <a:cubicBezTo>
                  <a:pt x="1286" y="554"/>
                  <a:pt x="1286" y="554"/>
                  <a:pt x="1285" y="553"/>
                </a:cubicBezTo>
                <a:cubicBezTo>
                  <a:pt x="1285" y="553"/>
                  <a:pt x="1285" y="553"/>
                  <a:pt x="1285" y="553"/>
                </a:cubicBezTo>
                <a:cubicBezTo>
                  <a:pt x="1284" y="552"/>
                  <a:pt x="1284" y="551"/>
                  <a:pt x="1283" y="551"/>
                </a:cubicBezTo>
                <a:cubicBezTo>
                  <a:pt x="1282" y="551"/>
                  <a:pt x="1282" y="550"/>
                  <a:pt x="1282" y="549"/>
                </a:cubicBezTo>
                <a:cubicBezTo>
                  <a:pt x="1282" y="549"/>
                  <a:pt x="1281" y="548"/>
                  <a:pt x="1281" y="548"/>
                </a:cubicBezTo>
                <a:cubicBezTo>
                  <a:pt x="1281" y="547"/>
                  <a:pt x="1281" y="548"/>
                  <a:pt x="1280" y="548"/>
                </a:cubicBezTo>
                <a:cubicBezTo>
                  <a:pt x="1280" y="547"/>
                  <a:pt x="1280" y="547"/>
                  <a:pt x="1280" y="547"/>
                </a:cubicBezTo>
                <a:cubicBezTo>
                  <a:pt x="1280" y="546"/>
                  <a:pt x="1279" y="546"/>
                  <a:pt x="1278" y="546"/>
                </a:cubicBezTo>
                <a:cubicBezTo>
                  <a:pt x="1277" y="546"/>
                  <a:pt x="1276" y="546"/>
                  <a:pt x="1275" y="546"/>
                </a:cubicBezTo>
                <a:cubicBezTo>
                  <a:pt x="1275" y="546"/>
                  <a:pt x="1275" y="546"/>
                  <a:pt x="1275" y="546"/>
                </a:cubicBezTo>
                <a:cubicBezTo>
                  <a:pt x="1275" y="546"/>
                  <a:pt x="1273" y="547"/>
                  <a:pt x="1273" y="546"/>
                </a:cubicBezTo>
                <a:cubicBezTo>
                  <a:pt x="1273" y="546"/>
                  <a:pt x="1273" y="546"/>
                  <a:pt x="1273" y="546"/>
                </a:cubicBezTo>
                <a:cubicBezTo>
                  <a:pt x="1273" y="546"/>
                  <a:pt x="1272" y="545"/>
                  <a:pt x="1272" y="545"/>
                </a:cubicBezTo>
                <a:cubicBezTo>
                  <a:pt x="1271" y="544"/>
                  <a:pt x="1270" y="544"/>
                  <a:pt x="1269" y="544"/>
                </a:cubicBezTo>
                <a:cubicBezTo>
                  <a:pt x="1267" y="544"/>
                  <a:pt x="1268" y="544"/>
                  <a:pt x="1268" y="545"/>
                </a:cubicBezTo>
                <a:cubicBezTo>
                  <a:pt x="1268" y="546"/>
                  <a:pt x="1268" y="547"/>
                  <a:pt x="1268" y="547"/>
                </a:cubicBezTo>
                <a:cubicBezTo>
                  <a:pt x="1268" y="548"/>
                  <a:pt x="1268" y="548"/>
                  <a:pt x="1268" y="548"/>
                </a:cubicBezTo>
                <a:cubicBezTo>
                  <a:pt x="1268" y="549"/>
                  <a:pt x="1269" y="548"/>
                  <a:pt x="1269" y="549"/>
                </a:cubicBezTo>
                <a:cubicBezTo>
                  <a:pt x="1269" y="549"/>
                  <a:pt x="1269" y="549"/>
                  <a:pt x="1269" y="549"/>
                </a:cubicBezTo>
                <a:cubicBezTo>
                  <a:pt x="1269" y="550"/>
                  <a:pt x="1269" y="549"/>
                  <a:pt x="1269" y="549"/>
                </a:cubicBezTo>
                <a:cubicBezTo>
                  <a:pt x="1269" y="550"/>
                  <a:pt x="1269" y="550"/>
                  <a:pt x="1270" y="551"/>
                </a:cubicBezTo>
                <a:cubicBezTo>
                  <a:pt x="1270" y="551"/>
                  <a:pt x="1270" y="551"/>
                  <a:pt x="1270" y="552"/>
                </a:cubicBezTo>
                <a:cubicBezTo>
                  <a:pt x="1270" y="552"/>
                  <a:pt x="1271" y="552"/>
                  <a:pt x="1271" y="552"/>
                </a:cubicBezTo>
                <a:cubicBezTo>
                  <a:pt x="1272" y="553"/>
                  <a:pt x="1270" y="552"/>
                  <a:pt x="1272" y="553"/>
                </a:cubicBezTo>
                <a:cubicBezTo>
                  <a:pt x="1273" y="553"/>
                  <a:pt x="1272" y="553"/>
                  <a:pt x="1272" y="554"/>
                </a:cubicBezTo>
                <a:cubicBezTo>
                  <a:pt x="1272" y="554"/>
                  <a:pt x="1274" y="556"/>
                  <a:pt x="1274" y="556"/>
                </a:cubicBezTo>
                <a:cubicBezTo>
                  <a:pt x="1274" y="556"/>
                  <a:pt x="1275" y="555"/>
                  <a:pt x="1275" y="556"/>
                </a:cubicBezTo>
                <a:cubicBezTo>
                  <a:pt x="1275" y="556"/>
                  <a:pt x="1275" y="556"/>
                  <a:pt x="1275" y="556"/>
                </a:cubicBezTo>
                <a:cubicBezTo>
                  <a:pt x="1276" y="556"/>
                  <a:pt x="1276" y="556"/>
                  <a:pt x="1276" y="557"/>
                </a:cubicBezTo>
                <a:cubicBezTo>
                  <a:pt x="1276" y="557"/>
                  <a:pt x="1276" y="558"/>
                  <a:pt x="1277" y="558"/>
                </a:cubicBezTo>
                <a:cubicBezTo>
                  <a:pt x="1277" y="559"/>
                  <a:pt x="1279" y="560"/>
                  <a:pt x="1279" y="560"/>
                </a:cubicBezTo>
                <a:cubicBezTo>
                  <a:pt x="1279" y="561"/>
                  <a:pt x="1279" y="560"/>
                  <a:pt x="1279" y="561"/>
                </a:cubicBezTo>
                <a:cubicBezTo>
                  <a:pt x="1279" y="561"/>
                  <a:pt x="1280" y="562"/>
                  <a:pt x="1280" y="562"/>
                </a:cubicBezTo>
                <a:cubicBezTo>
                  <a:pt x="1280" y="563"/>
                  <a:pt x="1280" y="564"/>
                  <a:pt x="1280" y="565"/>
                </a:cubicBezTo>
                <a:cubicBezTo>
                  <a:pt x="1282" y="565"/>
                  <a:pt x="1286" y="566"/>
                  <a:pt x="1286" y="568"/>
                </a:cubicBezTo>
                <a:cubicBezTo>
                  <a:pt x="1285" y="569"/>
                  <a:pt x="1285" y="570"/>
                  <a:pt x="1285" y="570"/>
                </a:cubicBezTo>
                <a:cubicBezTo>
                  <a:pt x="1286" y="572"/>
                  <a:pt x="1286" y="570"/>
                  <a:pt x="1286" y="571"/>
                </a:cubicBezTo>
                <a:cubicBezTo>
                  <a:pt x="1286" y="571"/>
                  <a:pt x="1286" y="572"/>
                  <a:pt x="1286" y="573"/>
                </a:cubicBezTo>
                <a:cubicBezTo>
                  <a:pt x="1286" y="573"/>
                  <a:pt x="1287" y="573"/>
                  <a:pt x="1287" y="573"/>
                </a:cubicBezTo>
                <a:cubicBezTo>
                  <a:pt x="1287" y="574"/>
                  <a:pt x="1287" y="574"/>
                  <a:pt x="1287" y="574"/>
                </a:cubicBezTo>
                <a:cubicBezTo>
                  <a:pt x="1287" y="575"/>
                  <a:pt x="1287" y="575"/>
                  <a:pt x="1288" y="575"/>
                </a:cubicBezTo>
                <a:cubicBezTo>
                  <a:pt x="1288" y="576"/>
                  <a:pt x="1288" y="576"/>
                  <a:pt x="1288" y="576"/>
                </a:cubicBezTo>
                <a:cubicBezTo>
                  <a:pt x="1289" y="576"/>
                  <a:pt x="1289" y="576"/>
                  <a:pt x="1289" y="577"/>
                </a:cubicBezTo>
                <a:cubicBezTo>
                  <a:pt x="1290" y="578"/>
                  <a:pt x="1290" y="578"/>
                  <a:pt x="1290" y="579"/>
                </a:cubicBezTo>
                <a:cubicBezTo>
                  <a:pt x="1290" y="579"/>
                  <a:pt x="1292" y="580"/>
                  <a:pt x="1292" y="580"/>
                </a:cubicBezTo>
                <a:cubicBezTo>
                  <a:pt x="1292" y="580"/>
                  <a:pt x="1293" y="580"/>
                  <a:pt x="1293" y="581"/>
                </a:cubicBezTo>
                <a:cubicBezTo>
                  <a:pt x="1293" y="582"/>
                  <a:pt x="1294" y="582"/>
                  <a:pt x="1294" y="583"/>
                </a:cubicBezTo>
                <a:cubicBezTo>
                  <a:pt x="1294" y="583"/>
                  <a:pt x="1294" y="584"/>
                  <a:pt x="1294" y="584"/>
                </a:cubicBezTo>
                <a:cubicBezTo>
                  <a:pt x="1295" y="585"/>
                  <a:pt x="1294" y="582"/>
                  <a:pt x="1295" y="585"/>
                </a:cubicBezTo>
                <a:cubicBezTo>
                  <a:pt x="1295" y="587"/>
                  <a:pt x="1295" y="585"/>
                  <a:pt x="1295" y="585"/>
                </a:cubicBezTo>
                <a:cubicBezTo>
                  <a:pt x="1296" y="586"/>
                  <a:pt x="1296" y="586"/>
                  <a:pt x="1296" y="587"/>
                </a:cubicBezTo>
                <a:cubicBezTo>
                  <a:pt x="1297" y="587"/>
                  <a:pt x="1297" y="587"/>
                  <a:pt x="1297" y="587"/>
                </a:cubicBezTo>
                <a:cubicBezTo>
                  <a:pt x="1297" y="588"/>
                  <a:pt x="1297" y="588"/>
                  <a:pt x="1297" y="589"/>
                </a:cubicBezTo>
                <a:cubicBezTo>
                  <a:pt x="1297" y="590"/>
                  <a:pt x="1298" y="590"/>
                  <a:pt x="1298" y="590"/>
                </a:cubicBezTo>
                <a:cubicBezTo>
                  <a:pt x="1298" y="591"/>
                  <a:pt x="1298" y="591"/>
                  <a:pt x="1298" y="592"/>
                </a:cubicBezTo>
                <a:cubicBezTo>
                  <a:pt x="1298" y="592"/>
                  <a:pt x="1298" y="592"/>
                  <a:pt x="1298" y="592"/>
                </a:cubicBezTo>
                <a:cubicBezTo>
                  <a:pt x="1298" y="593"/>
                  <a:pt x="1299" y="592"/>
                  <a:pt x="1299" y="592"/>
                </a:cubicBezTo>
                <a:cubicBezTo>
                  <a:pt x="1299" y="593"/>
                  <a:pt x="1299" y="594"/>
                  <a:pt x="1299" y="594"/>
                </a:cubicBezTo>
                <a:cubicBezTo>
                  <a:pt x="1300" y="595"/>
                  <a:pt x="1300" y="595"/>
                  <a:pt x="1300" y="595"/>
                </a:cubicBezTo>
                <a:cubicBezTo>
                  <a:pt x="1301" y="595"/>
                  <a:pt x="1301" y="597"/>
                  <a:pt x="1301" y="597"/>
                </a:cubicBezTo>
                <a:cubicBezTo>
                  <a:pt x="1302" y="598"/>
                  <a:pt x="1302" y="598"/>
                  <a:pt x="1302" y="599"/>
                </a:cubicBezTo>
                <a:cubicBezTo>
                  <a:pt x="1302" y="599"/>
                  <a:pt x="1302" y="599"/>
                  <a:pt x="1302" y="599"/>
                </a:cubicBezTo>
                <a:cubicBezTo>
                  <a:pt x="1302" y="599"/>
                  <a:pt x="1302" y="600"/>
                  <a:pt x="1303" y="600"/>
                </a:cubicBezTo>
                <a:cubicBezTo>
                  <a:pt x="1303" y="600"/>
                  <a:pt x="1303" y="601"/>
                  <a:pt x="1303" y="601"/>
                </a:cubicBezTo>
                <a:cubicBezTo>
                  <a:pt x="1304" y="602"/>
                  <a:pt x="1303" y="603"/>
                  <a:pt x="1304" y="603"/>
                </a:cubicBezTo>
                <a:cubicBezTo>
                  <a:pt x="1306" y="604"/>
                  <a:pt x="1306" y="604"/>
                  <a:pt x="1307" y="605"/>
                </a:cubicBezTo>
                <a:cubicBezTo>
                  <a:pt x="1307" y="605"/>
                  <a:pt x="1308" y="605"/>
                  <a:pt x="1308" y="605"/>
                </a:cubicBezTo>
                <a:cubicBezTo>
                  <a:pt x="1309" y="605"/>
                  <a:pt x="1309" y="606"/>
                  <a:pt x="1309" y="606"/>
                </a:cubicBezTo>
                <a:cubicBezTo>
                  <a:pt x="1310" y="606"/>
                  <a:pt x="1310" y="606"/>
                  <a:pt x="1310" y="606"/>
                </a:cubicBezTo>
                <a:cubicBezTo>
                  <a:pt x="1311" y="608"/>
                  <a:pt x="1312" y="608"/>
                  <a:pt x="1314" y="608"/>
                </a:cubicBezTo>
                <a:cubicBezTo>
                  <a:pt x="1314" y="607"/>
                  <a:pt x="1313" y="607"/>
                  <a:pt x="1313" y="606"/>
                </a:cubicBezTo>
                <a:close/>
                <a:moveTo>
                  <a:pt x="1393" y="540"/>
                </a:moveTo>
                <a:cubicBezTo>
                  <a:pt x="1394" y="540"/>
                  <a:pt x="1393" y="540"/>
                  <a:pt x="1393" y="540"/>
                </a:cubicBezTo>
                <a:cubicBezTo>
                  <a:pt x="1393" y="540"/>
                  <a:pt x="1393" y="540"/>
                  <a:pt x="1393" y="540"/>
                </a:cubicBezTo>
                <a:close/>
                <a:moveTo>
                  <a:pt x="1344" y="569"/>
                </a:moveTo>
                <a:cubicBezTo>
                  <a:pt x="1344" y="569"/>
                  <a:pt x="1344" y="569"/>
                  <a:pt x="1344" y="569"/>
                </a:cubicBezTo>
                <a:cubicBezTo>
                  <a:pt x="1344" y="569"/>
                  <a:pt x="1344" y="569"/>
                  <a:pt x="1344" y="569"/>
                </a:cubicBezTo>
                <a:cubicBezTo>
                  <a:pt x="1344" y="569"/>
                  <a:pt x="1344" y="569"/>
                  <a:pt x="1344" y="569"/>
                </a:cubicBezTo>
                <a:close/>
                <a:moveTo>
                  <a:pt x="1332" y="573"/>
                </a:moveTo>
                <a:cubicBezTo>
                  <a:pt x="1332" y="573"/>
                  <a:pt x="1332" y="574"/>
                  <a:pt x="1332" y="575"/>
                </a:cubicBezTo>
                <a:cubicBezTo>
                  <a:pt x="1333" y="575"/>
                  <a:pt x="1332" y="575"/>
                  <a:pt x="1332" y="576"/>
                </a:cubicBezTo>
                <a:cubicBezTo>
                  <a:pt x="1332" y="576"/>
                  <a:pt x="1333" y="577"/>
                  <a:pt x="1333" y="577"/>
                </a:cubicBezTo>
                <a:cubicBezTo>
                  <a:pt x="1334" y="578"/>
                  <a:pt x="1334" y="579"/>
                  <a:pt x="1334" y="579"/>
                </a:cubicBezTo>
                <a:cubicBezTo>
                  <a:pt x="1333" y="579"/>
                  <a:pt x="1334" y="581"/>
                  <a:pt x="1334" y="581"/>
                </a:cubicBezTo>
                <a:cubicBezTo>
                  <a:pt x="1335" y="582"/>
                  <a:pt x="1334" y="582"/>
                  <a:pt x="1335" y="583"/>
                </a:cubicBezTo>
                <a:cubicBezTo>
                  <a:pt x="1336" y="583"/>
                  <a:pt x="1335" y="584"/>
                  <a:pt x="1335" y="585"/>
                </a:cubicBezTo>
                <a:cubicBezTo>
                  <a:pt x="1335" y="585"/>
                  <a:pt x="1336" y="585"/>
                  <a:pt x="1336" y="584"/>
                </a:cubicBezTo>
                <a:cubicBezTo>
                  <a:pt x="1337" y="584"/>
                  <a:pt x="1337" y="584"/>
                  <a:pt x="1338" y="585"/>
                </a:cubicBezTo>
                <a:cubicBezTo>
                  <a:pt x="1338" y="585"/>
                  <a:pt x="1338" y="586"/>
                  <a:pt x="1338" y="586"/>
                </a:cubicBezTo>
                <a:cubicBezTo>
                  <a:pt x="1339" y="586"/>
                  <a:pt x="1339" y="588"/>
                  <a:pt x="1339" y="588"/>
                </a:cubicBezTo>
                <a:cubicBezTo>
                  <a:pt x="1339" y="589"/>
                  <a:pt x="1339" y="590"/>
                  <a:pt x="1339" y="590"/>
                </a:cubicBezTo>
                <a:cubicBezTo>
                  <a:pt x="1340" y="590"/>
                  <a:pt x="1340" y="591"/>
                  <a:pt x="1340" y="591"/>
                </a:cubicBezTo>
                <a:cubicBezTo>
                  <a:pt x="1340" y="592"/>
                  <a:pt x="1340" y="593"/>
                  <a:pt x="1340" y="593"/>
                </a:cubicBezTo>
                <a:cubicBezTo>
                  <a:pt x="1340" y="594"/>
                  <a:pt x="1341" y="594"/>
                  <a:pt x="1342" y="594"/>
                </a:cubicBezTo>
                <a:cubicBezTo>
                  <a:pt x="1343" y="595"/>
                  <a:pt x="1344" y="595"/>
                  <a:pt x="1345" y="594"/>
                </a:cubicBezTo>
                <a:cubicBezTo>
                  <a:pt x="1345" y="593"/>
                  <a:pt x="1346" y="594"/>
                  <a:pt x="1346" y="594"/>
                </a:cubicBezTo>
                <a:cubicBezTo>
                  <a:pt x="1348" y="595"/>
                  <a:pt x="1348" y="594"/>
                  <a:pt x="1348" y="595"/>
                </a:cubicBezTo>
                <a:cubicBezTo>
                  <a:pt x="1348" y="597"/>
                  <a:pt x="1350" y="596"/>
                  <a:pt x="1351" y="596"/>
                </a:cubicBezTo>
                <a:cubicBezTo>
                  <a:pt x="1351" y="596"/>
                  <a:pt x="1352" y="596"/>
                  <a:pt x="1352" y="596"/>
                </a:cubicBezTo>
                <a:cubicBezTo>
                  <a:pt x="1353" y="596"/>
                  <a:pt x="1353" y="595"/>
                  <a:pt x="1354" y="595"/>
                </a:cubicBezTo>
                <a:cubicBezTo>
                  <a:pt x="1355" y="595"/>
                  <a:pt x="1355" y="596"/>
                  <a:pt x="1356" y="596"/>
                </a:cubicBezTo>
                <a:cubicBezTo>
                  <a:pt x="1356" y="597"/>
                  <a:pt x="1358" y="596"/>
                  <a:pt x="1358" y="595"/>
                </a:cubicBezTo>
                <a:cubicBezTo>
                  <a:pt x="1359" y="596"/>
                  <a:pt x="1359" y="596"/>
                  <a:pt x="1360" y="596"/>
                </a:cubicBezTo>
                <a:cubicBezTo>
                  <a:pt x="1361" y="596"/>
                  <a:pt x="1360" y="598"/>
                  <a:pt x="1362" y="598"/>
                </a:cubicBezTo>
                <a:cubicBezTo>
                  <a:pt x="1363" y="597"/>
                  <a:pt x="1362" y="597"/>
                  <a:pt x="1363" y="597"/>
                </a:cubicBezTo>
                <a:cubicBezTo>
                  <a:pt x="1363" y="597"/>
                  <a:pt x="1363" y="597"/>
                  <a:pt x="1363" y="597"/>
                </a:cubicBezTo>
                <a:cubicBezTo>
                  <a:pt x="1363" y="597"/>
                  <a:pt x="1365" y="597"/>
                  <a:pt x="1365" y="596"/>
                </a:cubicBezTo>
                <a:cubicBezTo>
                  <a:pt x="1365" y="596"/>
                  <a:pt x="1366" y="596"/>
                  <a:pt x="1367" y="596"/>
                </a:cubicBezTo>
                <a:cubicBezTo>
                  <a:pt x="1367" y="596"/>
                  <a:pt x="1367" y="595"/>
                  <a:pt x="1367" y="595"/>
                </a:cubicBezTo>
                <a:cubicBezTo>
                  <a:pt x="1368" y="595"/>
                  <a:pt x="1368" y="594"/>
                  <a:pt x="1368" y="594"/>
                </a:cubicBezTo>
                <a:cubicBezTo>
                  <a:pt x="1368" y="593"/>
                  <a:pt x="1369" y="593"/>
                  <a:pt x="1369" y="593"/>
                </a:cubicBezTo>
                <a:cubicBezTo>
                  <a:pt x="1369" y="592"/>
                  <a:pt x="1369" y="593"/>
                  <a:pt x="1369" y="592"/>
                </a:cubicBezTo>
                <a:cubicBezTo>
                  <a:pt x="1369" y="592"/>
                  <a:pt x="1370" y="592"/>
                  <a:pt x="1370" y="591"/>
                </a:cubicBezTo>
                <a:cubicBezTo>
                  <a:pt x="1370" y="591"/>
                  <a:pt x="1371" y="590"/>
                  <a:pt x="1372" y="590"/>
                </a:cubicBezTo>
                <a:cubicBezTo>
                  <a:pt x="1372" y="589"/>
                  <a:pt x="1371" y="588"/>
                  <a:pt x="1370" y="588"/>
                </a:cubicBezTo>
                <a:cubicBezTo>
                  <a:pt x="1370" y="587"/>
                  <a:pt x="1370" y="587"/>
                  <a:pt x="1371" y="586"/>
                </a:cubicBezTo>
                <a:cubicBezTo>
                  <a:pt x="1371" y="586"/>
                  <a:pt x="1372" y="586"/>
                  <a:pt x="1372" y="585"/>
                </a:cubicBezTo>
                <a:cubicBezTo>
                  <a:pt x="1373" y="584"/>
                  <a:pt x="1374" y="584"/>
                  <a:pt x="1373" y="583"/>
                </a:cubicBezTo>
                <a:cubicBezTo>
                  <a:pt x="1373" y="582"/>
                  <a:pt x="1373" y="582"/>
                  <a:pt x="1372" y="581"/>
                </a:cubicBezTo>
                <a:cubicBezTo>
                  <a:pt x="1372" y="581"/>
                  <a:pt x="1373" y="581"/>
                  <a:pt x="1373" y="581"/>
                </a:cubicBezTo>
                <a:cubicBezTo>
                  <a:pt x="1373" y="581"/>
                  <a:pt x="1373" y="580"/>
                  <a:pt x="1373" y="580"/>
                </a:cubicBezTo>
                <a:cubicBezTo>
                  <a:pt x="1373" y="580"/>
                  <a:pt x="1374" y="580"/>
                  <a:pt x="1374" y="580"/>
                </a:cubicBezTo>
                <a:cubicBezTo>
                  <a:pt x="1374" y="579"/>
                  <a:pt x="1374" y="579"/>
                  <a:pt x="1374" y="579"/>
                </a:cubicBezTo>
                <a:cubicBezTo>
                  <a:pt x="1374" y="579"/>
                  <a:pt x="1375" y="578"/>
                  <a:pt x="1374" y="578"/>
                </a:cubicBezTo>
                <a:cubicBezTo>
                  <a:pt x="1373" y="578"/>
                  <a:pt x="1374" y="577"/>
                  <a:pt x="1374" y="576"/>
                </a:cubicBezTo>
                <a:cubicBezTo>
                  <a:pt x="1373" y="576"/>
                  <a:pt x="1374" y="574"/>
                  <a:pt x="1374" y="574"/>
                </a:cubicBezTo>
                <a:cubicBezTo>
                  <a:pt x="1376" y="573"/>
                  <a:pt x="1378" y="572"/>
                  <a:pt x="1380" y="572"/>
                </a:cubicBezTo>
                <a:cubicBezTo>
                  <a:pt x="1379" y="571"/>
                  <a:pt x="1379" y="571"/>
                  <a:pt x="1378" y="571"/>
                </a:cubicBezTo>
                <a:cubicBezTo>
                  <a:pt x="1377" y="570"/>
                  <a:pt x="1377" y="570"/>
                  <a:pt x="1376" y="569"/>
                </a:cubicBezTo>
                <a:cubicBezTo>
                  <a:pt x="1376" y="569"/>
                  <a:pt x="1375" y="569"/>
                  <a:pt x="1375" y="568"/>
                </a:cubicBezTo>
                <a:cubicBezTo>
                  <a:pt x="1375" y="568"/>
                  <a:pt x="1375" y="568"/>
                  <a:pt x="1374" y="568"/>
                </a:cubicBezTo>
                <a:cubicBezTo>
                  <a:pt x="1375" y="567"/>
                  <a:pt x="1375" y="565"/>
                  <a:pt x="1375" y="565"/>
                </a:cubicBezTo>
                <a:cubicBezTo>
                  <a:pt x="1376" y="565"/>
                  <a:pt x="1375" y="565"/>
                  <a:pt x="1375" y="565"/>
                </a:cubicBezTo>
                <a:cubicBezTo>
                  <a:pt x="1375" y="564"/>
                  <a:pt x="1376" y="564"/>
                  <a:pt x="1374" y="563"/>
                </a:cubicBezTo>
                <a:cubicBezTo>
                  <a:pt x="1374" y="563"/>
                  <a:pt x="1375" y="562"/>
                  <a:pt x="1374" y="561"/>
                </a:cubicBezTo>
                <a:cubicBezTo>
                  <a:pt x="1375" y="562"/>
                  <a:pt x="1374" y="561"/>
                  <a:pt x="1374" y="561"/>
                </a:cubicBezTo>
                <a:cubicBezTo>
                  <a:pt x="1374" y="561"/>
                  <a:pt x="1373" y="560"/>
                  <a:pt x="1373" y="560"/>
                </a:cubicBezTo>
                <a:cubicBezTo>
                  <a:pt x="1373" y="559"/>
                  <a:pt x="1373" y="559"/>
                  <a:pt x="1373" y="559"/>
                </a:cubicBezTo>
                <a:cubicBezTo>
                  <a:pt x="1373" y="558"/>
                  <a:pt x="1373" y="559"/>
                  <a:pt x="1373" y="558"/>
                </a:cubicBezTo>
                <a:cubicBezTo>
                  <a:pt x="1374" y="558"/>
                  <a:pt x="1375" y="556"/>
                  <a:pt x="1373" y="556"/>
                </a:cubicBezTo>
                <a:cubicBezTo>
                  <a:pt x="1372" y="556"/>
                  <a:pt x="1373" y="556"/>
                  <a:pt x="1373" y="555"/>
                </a:cubicBezTo>
                <a:cubicBezTo>
                  <a:pt x="1373" y="555"/>
                  <a:pt x="1373" y="555"/>
                  <a:pt x="1373" y="555"/>
                </a:cubicBezTo>
                <a:cubicBezTo>
                  <a:pt x="1373" y="554"/>
                  <a:pt x="1373" y="554"/>
                  <a:pt x="1374" y="554"/>
                </a:cubicBezTo>
                <a:cubicBezTo>
                  <a:pt x="1374" y="554"/>
                  <a:pt x="1375" y="554"/>
                  <a:pt x="1375" y="555"/>
                </a:cubicBezTo>
                <a:cubicBezTo>
                  <a:pt x="1377" y="554"/>
                  <a:pt x="1376" y="554"/>
                  <a:pt x="1377" y="553"/>
                </a:cubicBezTo>
                <a:cubicBezTo>
                  <a:pt x="1378" y="553"/>
                  <a:pt x="1378" y="552"/>
                  <a:pt x="1378" y="552"/>
                </a:cubicBezTo>
                <a:cubicBezTo>
                  <a:pt x="1377" y="552"/>
                  <a:pt x="1377" y="552"/>
                  <a:pt x="1377" y="551"/>
                </a:cubicBezTo>
                <a:cubicBezTo>
                  <a:pt x="1377" y="551"/>
                  <a:pt x="1376" y="550"/>
                  <a:pt x="1377" y="550"/>
                </a:cubicBezTo>
                <a:cubicBezTo>
                  <a:pt x="1377" y="550"/>
                  <a:pt x="1377" y="550"/>
                  <a:pt x="1377" y="550"/>
                </a:cubicBezTo>
                <a:cubicBezTo>
                  <a:pt x="1377" y="550"/>
                  <a:pt x="1378" y="550"/>
                  <a:pt x="1378" y="550"/>
                </a:cubicBezTo>
                <a:cubicBezTo>
                  <a:pt x="1378" y="550"/>
                  <a:pt x="1378" y="550"/>
                  <a:pt x="1378" y="550"/>
                </a:cubicBezTo>
                <a:cubicBezTo>
                  <a:pt x="1378" y="550"/>
                  <a:pt x="1379" y="550"/>
                  <a:pt x="1379" y="550"/>
                </a:cubicBezTo>
                <a:cubicBezTo>
                  <a:pt x="1380" y="550"/>
                  <a:pt x="1380" y="549"/>
                  <a:pt x="1381" y="549"/>
                </a:cubicBezTo>
                <a:cubicBezTo>
                  <a:pt x="1381" y="549"/>
                  <a:pt x="1381" y="549"/>
                  <a:pt x="1381" y="548"/>
                </a:cubicBezTo>
                <a:cubicBezTo>
                  <a:pt x="1381" y="547"/>
                  <a:pt x="1381" y="548"/>
                  <a:pt x="1380" y="548"/>
                </a:cubicBezTo>
                <a:cubicBezTo>
                  <a:pt x="1380" y="547"/>
                  <a:pt x="1380" y="547"/>
                  <a:pt x="1380" y="546"/>
                </a:cubicBezTo>
                <a:cubicBezTo>
                  <a:pt x="1380" y="545"/>
                  <a:pt x="1378" y="545"/>
                  <a:pt x="1377" y="546"/>
                </a:cubicBezTo>
                <a:cubicBezTo>
                  <a:pt x="1377" y="545"/>
                  <a:pt x="1377" y="544"/>
                  <a:pt x="1377" y="544"/>
                </a:cubicBezTo>
                <a:cubicBezTo>
                  <a:pt x="1376" y="544"/>
                  <a:pt x="1376" y="544"/>
                  <a:pt x="1376" y="544"/>
                </a:cubicBezTo>
                <a:cubicBezTo>
                  <a:pt x="1376" y="543"/>
                  <a:pt x="1376" y="542"/>
                  <a:pt x="1376" y="542"/>
                </a:cubicBezTo>
                <a:cubicBezTo>
                  <a:pt x="1376" y="541"/>
                  <a:pt x="1375" y="540"/>
                  <a:pt x="1375" y="540"/>
                </a:cubicBezTo>
                <a:cubicBezTo>
                  <a:pt x="1375" y="540"/>
                  <a:pt x="1374" y="540"/>
                  <a:pt x="1374" y="540"/>
                </a:cubicBezTo>
                <a:cubicBezTo>
                  <a:pt x="1374" y="540"/>
                  <a:pt x="1374" y="539"/>
                  <a:pt x="1374" y="539"/>
                </a:cubicBezTo>
                <a:cubicBezTo>
                  <a:pt x="1373" y="539"/>
                  <a:pt x="1373" y="539"/>
                  <a:pt x="1373" y="540"/>
                </a:cubicBezTo>
                <a:cubicBezTo>
                  <a:pt x="1373" y="540"/>
                  <a:pt x="1372" y="540"/>
                  <a:pt x="1372" y="540"/>
                </a:cubicBezTo>
                <a:cubicBezTo>
                  <a:pt x="1371" y="540"/>
                  <a:pt x="1371" y="538"/>
                  <a:pt x="1370" y="538"/>
                </a:cubicBezTo>
                <a:cubicBezTo>
                  <a:pt x="1370" y="539"/>
                  <a:pt x="1370" y="539"/>
                  <a:pt x="1370" y="539"/>
                </a:cubicBezTo>
                <a:cubicBezTo>
                  <a:pt x="1370" y="540"/>
                  <a:pt x="1370" y="540"/>
                  <a:pt x="1370" y="541"/>
                </a:cubicBezTo>
                <a:cubicBezTo>
                  <a:pt x="1370" y="541"/>
                  <a:pt x="1369" y="541"/>
                  <a:pt x="1369" y="541"/>
                </a:cubicBezTo>
                <a:cubicBezTo>
                  <a:pt x="1369" y="541"/>
                  <a:pt x="1369" y="541"/>
                  <a:pt x="1369" y="541"/>
                </a:cubicBezTo>
                <a:cubicBezTo>
                  <a:pt x="1369" y="542"/>
                  <a:pt x="1369" y="541"/>
                  <a:pt x="1369" y="542"/>
                </a:cubicBezTo>
                <a:cubicBezTo>
                  <a:pt x="1369" y="542"/>
                  <a:pt x="1369" y="542"/>
                  <a:pt x="1369" y="542"/>
                </a:cubicBezTo>
                <a:cubicBezTo>
                  <a:pt x="1368" y="543"/>
                  <a:pt x="1369" y="543"/>
                  <a:pt x="1368" y="543"/>
                </a:cubicBezTo>
                <a:cubicBezTo>
                  <a:pt x="1367" y="544"/>
                  <a:pt x="1368" y="544"/>
                  <a:pt x="1367" y="544"/>
                </a:cubicBezTo>
                <a:cubicBezTo>
                  <a:pt x="1367" y="545"/>
                  <a:pt x="1366" y="545"/>
                  <a:pt x="1366" y="545"/>
                </a:cubicBezTo>
                <a:cubicBezTo>
                  <a:pt x="1365" y="546"/>
                  <a:pt x="1365" y="546"/>
                  <a:pt x="1364" y="547"/>
                </a:cubicBezTo>
                <a:cubicBezTo>
                  <a:pt x="1365" y="547"/>
                  <a:pt x="1365" y="547"/>
                  <a:pt x="1365" y="548"/>
                </a:cubicBezTo>
                <a:cubicBezTo>
                  <a:pt x="1365" y="548"/>
                  <a:pt x="1365" y="549"/>
                  <a:pt x="1366" y="549"/>
                </a:cubicBezTo>
                <a:cubicBezTo>
                  <a:pt x="1365" y="550"/>
                  <a:pt x="1364" y="551"/>
                  <a:pt x="1363" y="551"/>
                </a:cubicBezTo>
                <a:cubicBezTo>
                  <a:pt x="1362" y="551"/>
                  <a:pt x="1361" y="552"/>
                  <a:pt x="1361" y="553"/>
                </a:cubicBezTo>
                <a:cubicBezTo>
                  <a:pt x="1360" y="553"/>
                  <a:pt x="1359" y="553"/>
                  <a:pt x="1358" y="553"/>
                </a:cubicBezTo>
                <a:cubicBezTo>
                  <a:pt x="1357" y="553"/>
                  <a:pt x="1358" y="554"/>
                  <a:pt x="1358" y="554"/>
                </a:cubicBezTo>
                <a:cubicBezTo>
                  <a:pt x="1358" y="554"/>
                  <a:pt x="1357" y="554"/>
                  <a:pt x="1357" y="555"/>
                </a:cubicBezTo>
                <a:cubicBezTo>
                  <a:pt x="1357" y="555"/>
                  <a:pt x="1357" y="555"/>
                  <a:pt x="1357" y="555"/>
                </a:cubicBezTo>
                <a:cubicBezTo>
                  <a:pt x="1356" y="555"/>
                  <a:pt x="1357" y="556"/>
                  <a:pt x="1357" y="556"/>
                </a:cubicBezTo>
                <a:cubicBezTo>
                  <a:pt x="1356" y="556"/>
                  <a:pt x="1356" y="556"/>
                  <a:pt x="1356" y="556"/>
                </a:cubicBezTo>
                <a:cubicBezTo>
                  <a:pt x="1356" y="556"/>
                  <a:pt x="1356" y="556"/>
                  <a:pt x="1356" y="557"/>
                </a:cubicBezTo>
                <a:cubicBezTo>
                  <a:pt x="1356" y="557"/>
                  <a:pt x="1355" y="558"/>
                  <a:pt x="1355" y="558"/>
                </a:cubicBezTo>
                <a:cubicBezTo>
                  <a:pt x="1355" y="558"/>
                  <a:pt x="1355" y="558"/>
                  <a:pt x="1355" y="558"/>
                </a:cubicBezTo>
                <a:cubicBezTo>
                  <a:pt x="1354" y="559"/>
                  <a:pt x="1354" y="560"/>
                  <a:pt x="1354" y="560"/>
                </a:cubicBezTo>
                <a:cubicBezTo>
                  <a:pt x="1354" y="561"/>
                  <a:pt x="1351" y="560"/>
                  <a:pt x="1351" y="560"/>
                </a:cubicBezTo>
                <a:cubicBezTo>
                  <a:pt x="1351" y="560"/>
                  <a:pt x="1351" y="561"/>
                  <a:pt x="1350" y="561"/>
                </a:cubicBezTo>
                <a:cubicBezTo>
                  <a:pt x="1350" y="561"/>
                  <a:pt x="1350" y="561"/>
                  <a:pt x="1349" y="561"/>
                </a:cubicBezTo>
                <a:cubicBezTo>
                  <a:pt x="1349" y="561"/>
                  <a:pt x="1349" y="561"/>
                  <a:pt x="1349" y="561"/>
                </a:cubicBezTo>
                <a:cubicBezTo>
                  <a:pt x="1348" y="561"/>
                  <a:pt x="1347" y="561"/>
                  <a:pt x="1346" y="562"/>
                </a:cubicBezTo>
                <a:cubicBezTo>
                  <a:pt x="1346" y="562"/>
                  <a:pt x="1345" y="563"/>
                  <a:pt x="1345" y="563"/>
                </a:cubicBezTo>
                <a:cubicBezTo>
                  <a:pt x="1344" y="563"/>
                  <a:pt x="1345" y="565"/>
                  <a:pt x="1345" y="565"/>
                </a:cubicBezTo>
                <a:cubicBezTo>
                  <a:pt x="1344" y="565"/>
                  <a:pt x="1344" y="567"/>
                  <a:pt x="1344" y="567"/>
                </a:cubicBezTo>
                <a:cubicBezTo>
                  <a:pt x="1344" y="568"/>
                  <a:pt x="1343" y="567"/>
                  <a:pt x="1343" y="568"/>
                </a:cubicBezTo>
                <a:cubicBezTo>
                  <a:pt x="1343" y="568"/>
                  <a:pt x="1343" y="568"/>
                  <a:pt x="1343" y="569"/>
                </a:cubicBezTo>
                <a:cubicBezTo>
                  <a:pt x="1343" y="569"/>
                  <a:pt x="1341" y="569"/>
                  <a:pt x="1341" y="568"/>
                </a:cubicBezTo>
                <a:cubicBezTo>
                  <a:pt x="1341" y="567"/>
                  <a:pt x="1341" y="567"/>
                  <a:pt x="1340" y="567"/>
                </a:cubicBezTo>
                <a:cubicBezTo>
                  <a:pt x="1340" y="567"/>
                  <a:pt x="1339" y="567"/>
                  <a:pt x="1338" y="567"/>
                </a:cubicBezTo>
                <a:cubicBezTo>
                  <a:pt x="1338" y="567"/>
                  <a:pt x="1338" y="567"/>
                  <a:pt x="1337" y="566"/>
                </a:cubicBezTo>
                <a:cubicBezTo>
                  <a:pt x="1337" y="566"/>
                  <a:pt x="1337" y="566"/>
                  <a:pt x="1336" y="566"/>
                </a:cubicBezTo>
                <a:cubicBezTo>
                  <a:pt x="1335" y="565"/>
                  <a:pt x="1336" y="566"/>
                  <a:pt x="1335" y="567"/>
                </a:cubicBezTo>
                <a:cubicBezTo>
                  <a:pt x="1336" y="567"/>
                  <a:pt x="1335" y="568"/>
                  <a:pt x="1335" y="567"/>
                </a:cubicBezTo>
                <a:cubicBezTo>
                  <a:pt x="1334" y="568"/>
                  <a:pt x="1334" y="568"/>
                  <a:pt x="1334" y="569"/>
                </a:cubicBezTo>
                <a:cubicBezTo>
                  <a:pt x="1334" y="569"/>
                  <a:pt x="1333" y="571"/>
                  <a:pt x="1332" y="571"/>
                </a:cubicBezTo>
                <a:cubicBezTo>
                  <a:pt x="1332" y="572"/>
                  <a:pt x="1333" y="573"/>
                  <a:pt x="1332" y="573"/>
                </a:cubicBezTo>
                <a:cubicBezTo>
                  <a:pt x="1332" y="573"/>
                  <a:pt x="1332" y="573"/>
                  <a:pt x="1332" y="573"/>
                </a:cubicBezTo>
                <a:close/>
                <a:moveTo>
                  <a:pt x="1262" y="538"/>
                </a:moveTo>
                <a:cubicBezTo>
                  <a:pt x="1263" y="538"/>
                  <a:pt x="1263" y="538"/>
                  <a:pt x="1263" y="537"/>
                </a:cubicBezTo>
                <a:cubicBezTo>
                  <a:pt x="1263" y="537"/>
                  <a:pt x="1262" y="537"/>
                  <a:pt x="1262" y="537"/>
                </a:cubicBezTo>
                <a:cubicBezTo>
                  <a:pt x="1262" y="538"/>
                  <a:pt x="1262" y="538"/>
                  <a:pt x="1262" y="538"/>
                </a:cubicBezTo>
                <a:close/>
                <a:moveTo>
                  <a:pt x="755" y="535"/>
                </a:moveTo>
                <a:cubicBezTo>
                  <a:pt x="755" y="535"/>
                  <a:pt x="755" y="535"/>
                  <a:pt x="755" y="535"/>
                </a:cubicBezTo>
                <a:cubicBezTo>
                  <a:pt x="755" y="535"/>
                  <a:pt x="755" y="535"/>
                  <a:pt x="755" y="535"/>
                </a:cubicBezTo>
                <a:cubicBezTo>
                  <a:pt x="755" y="534"/>
                  <a:pt x="755" y="534"/>
                  <a:pt x="754" y="534"/>
                </a:cubicBezTo>
                <a:cubicBezTo>
                  <a:pt x="754" y="535"/>
                  <a:pt x="754" y="534"/>
                  <a:pt x="755" y="535"/>
                </a:cubicBezTo>
                <a:close/>
                <a:moveTo>
                  <a:pt x="436" y="534"/>
                </a:moveTo>
                <a:cubicBezTo>
                  <a:pt x="436" y="534"/>
                  <a:pt x="436" y="534"/>
                  <a:pt x="436" y="534"/>
                </a:cubicBezTo>
                <a:cubicBezTo>
                  <a:pt x="436" y="534"/>
                  <a:pt x="436" y="534"/>
                  <a:pt x="436" y="534"/>
                </a:cubicBezTo>
                <a:close/>
                <a:moveTo>
                  <a:pt x="436" y="534"/>
                </a:moveTo>
                <a:cubicBezTo>
                  <a:pt x="436" y="534"/>
                  <a:pt x="436" y="534"/>
                  <a:pt x="435" y="534"/>
                </a:cubicBezTo>
                <a:cubicBezTo>
                  <a:pt x="435" y="534"/>
                  <a:pt x="435" y="534"/>
                  <a:pt x="435" y="535"/>
                </a:cubicBezTo>
                <a:cubicBezTo>
                  <a:pt x="435" y="535"/>
                  <a:pt x="435" y="535"/>
                  <a:pt x="436" y="534"/>
                </a:cubicBezTo>
                <a:cubicBezTo>
                  <a:pt x="436" y="534"/>
                  <a:pt x="436" y="534"/>
                  <a:pt x="436" y="534"/>
                </a:cubicBezTo>
                <a:close/>
                <a:moveTo>
                  <a:pt x="428" y="534"/>
                </a:moveTo>
                <a:cubicBezTo>
                  <a:pt x="428" y="535"/>
                  <a:pt x="428" y="535"/>
                  <a:pt x="429" y="535"/>
                </a:cubicBezTo>
                <a:cubicBezTo>
                  <a:pt x="429" y="534"/>
                  <a:pt x="429" y="534"/>
                  <a:pt x="428" y="534"/>
                </a:cubicBezTo>
                <a:cubicBezTo>
                  <a:pt x="428" y="535"/>
                  <a:pt x="428" y="534"/>
                  <a:pt x="428" y="534"/>
                </a:cubicBezTo>
                <a:close/>
                <a:moveTo>
                  <a:pt x="530" y="527"/>
                </a:moveTo>
                <a:cubicBezTo>
                  <a:pt x="530" y="527"/>
                  <a:pt x="529" y="527"/>
                  <a:pt x="529" y="526"/>
                </a:cubicBezTo>
                <a:cubicBezTo>
                  <a:pt x="528" y="528"/>
                  <a:pt x="530" y="527"/>
                  <a:pt x="530" y="527"/>
                </a:cubicBezTo>
                <a:cubicBezTo>
                  <a:pt x="529" y="527"/>
                  <a:pt x="530" y="527"/>
                  <a:pt x="530" y="527"/>
                </a:cubicBezTo>
                <a:close/>
                <a:moveTo>
                  <a:pt x="1410" y="525"/>
                </a:moveTo>
                <a:cubicBezTo>
                  <a:pt x="1410" y="526"/>
                  <a:pt x="1410" y="526"/>
                  <a:pt x="1410" y="526"/>
                </a:cubicBezTo>
                <a:cubicBezTo>
                  <a:pt x="1410" y="527"/>
                  <a:pt x="1410" y="526"/>
                  <a:pt x="1410" y="527"/>
                </a:cubicBezTo>
                <a:cubicBezTo>
                  <a:pt x="1410" y="527"/>
                  <a:pt x="1410" y="527"/>
                  <a:pt x="1410" y="528"/>
                </a:cubicBezTo>
                <a:cubicBezTo>
                  <a:pt x="1410" y="528"/>
                  <a:pt x="1410" y="528"/>
                  <a:pt x="1409" y="528"/>
                </a:cubicBezTo>
                <a:cubicBezTo>
                  <a:pt x="1409" y="528"/>
                  <a:pt x="1408" y="528"/>
                  <a:pt x="1408" y="528"/>
                </a:cubicBezTo>
                <a:cubicBezTo>
                  <a:pt x="1408" y="528"/>
                  <a:pt x="1408" y="528"/>
                  <a:pt x="1408" y="528"/>
                </a:cubicBezTo>
                <a:cubicBezTo>
                  <a:pt x="1407" y="529"/>
                  <a:pt x="1407" y="529"/>
                  <a:pt x="1407" y="530"/>
                </a:cubicBezTo>
                <a:cubicBezTo>
                  <a:pt x="1407" y="531"/>
                  <a:pt x="1405" y="530"/>
                  <a:pt x="1405" y="530"/>
                </a:cubicBezTo>
                <a:cubicBezTo>
                  <a:pt x="1403" y="530"/>
                  <a:pt x="1404" y="530"/>
                  <a:pt x="1404" y="531"/>
                </a:cubicBezTo>
                <a:cubicBezTo>
                  <a:pt x="1403" y="531"/>
                  <a:pt x="1402" y="531"/>
                  <a:pt x="1401" y="532"/>
                </a:cubicBezTo>
                <a:cubicBezTo>
                  <a:pt x="1401" y="531"/>
                  <a:pt x="1401" y="530"/>
                  <a:pt x="1401" y="530"/>
                </a:cubicBezTo>
                <a:cubicBezTo>
                  <a:pt x="1401" y="529"/>
                  <a:pt x="1401" y="530"/>
                  <a:pt x="1401" y="529"/>
                </a:cubicBezTo>
                <a:cubicBezTo>
                  <a:pt x="1400" y="530"/>
                  <a:pt x="1398" y="529"/>
                  <a:pt x="1398" y="531"/>
                </a:cubicBezTo>
                <a:cubicBezTo>
                  <a:pt x="1398" y="533"/>
                  <a:pt x="1393" y="531"/>
                  <a:pt x="1394" y="534"/>
                </a:cubicBezTo>
                <a:cubicBezTo>
                  <a:pt x="1395" y="535"/>
                  <a:pt x="1394" y="535"/>
                  <a:pt x="1394" y="535"/>
                </a:cubicBezTo>
                <a:cubicBezTo>
                  <a:pt x="1394" y="536"/>
                  <a:pt x="1394" y="536"/>
                  <a:pt x="1393" y="537"/>
                </a:cubicBezTo>
                <a:cubicBezTo>
                  <a:pt x="1393" y="537"/>
                  <a:pt x="1393" y="538"/>
                  <a:pt x="1393" y="538"/>
                </a:cubicBezTo>
                <a:cubicBezTo>
                  <a:pt x="1394" y="538"/>
                  <a:pt x="1394" y="538"/>
                  <a:pt x="1395" y="537"/>
                </a:cubicBezTo>
                <a:cubicBezTo>
                  <a:pt x="1395" y="536"/>
                  <a:pt x="1395" y="536"/>
                  <a:pt x="1395" y="535"/>
                </a:cubicBezTo>
                <a:cubicBezTo>
                  <a:pt x="1396" y="535"/>
                  <a:pt x="1396" y="535"/>
                  <a:pt x="1397" y="535"/>
                </a:cubicBezTo>
                <a:cubicBezTo>
                  <a:pt x="1397" y="535"/>
                  <a:pt x="1397" y="536"/>
                  <a:pt x="1398" y="536"/>
                </a:cubicBezTo>
                <a:cubicBezTo>
                  <a:pt x="1398" y="536"/>
                  <a:pt x="1399" y="536"/>
                  <a:pt x="1399" y="536"/>
                </a:cubicBezTo>
                <a:cubicBezTo>
                  <a:pt x="1400" y="536"/>
                  <a:pt x="1400" y="536"/>
                  <a:pt x="1401" y="536"/>
                </a:cubicBezTo>
                <a:cubicBezTo>
                  <a:pt x="1401" y="536"/>
                  <a:pt x="1401" y="536"/>
                  <a:pt x="1401" y="535"/>
                </a:cubicBezTo>
                <a:cubicBezTo>
                  <a:pt x="1401" y="536"/>
                  <a:pt x="1402" y="535"/>
                  <a:pt x="1402" y="536"/>
                </a:cubicBezTo>
                <a:cubicBezTo>
                  <a:pt x="1402" y="536"/>
                  <a:pt x="1402" y="536"/>
                  <a:pt x="1402" y="536"/>
                </a:cubicBezTo>
                <a:cubicBezTo>
                  <a:pt x="1403" y="536"/>
                  <a:pt x="1403" y="536"/>
                  <a:pt x="1403" y="536"/>
                </a:cubicBezTo>
                <a:cubicBezTo>
                  <a:pt x="1403" y="537"/>
                  <a:pt x="1404" y="536"/>
                  <a:pt x="1404" y="537"/>
                </a:cubicBezTo>
                <a:cubicBezTo>
                  <a:pt x="1404" y="537"/>
                  <a:pt x="1404" y="537"/>
                  <a:pt x="1404" y="537"/>
                </a:cubicBezTo>
                <a:cubicBezTo>
                  <a:pt x="1404" y="538"/>
                  <a:pt x="1403" y="537"/>
                  <a:pt x="1403" y="538"/>
                </a:cubicBezTo>
                <a:cubicBezTo>
                  <a:pt x="1403" y="538"/>
                  <a:pt x="1403" y="538"/>
                  <a:pt x="1402" y="539"/>
                </a:cubicBezTo>
                <a:cubicBezTo>
                  <a:pt x="1402" y="539"/>
                  <a:pt x="1402" y="540"/>
                  <a:pt x="1402" y="540"/>
                </a:cubicBezTo>
                <a:cubicBezTo>
                  <a:pt x="1402" y="541"/>
                  <a:pt x="1402" y="542"/>
                  <a:pt x="1403" y="543"/>
                </a:cubicBezTo>
                <a:cubicBezTo>
                  <a:pt x="1404" y="543"/>
                  <a:pt x="1404" y="543"/>
                  <a:pt x="1405" y="543"/>
                </a:cubicBezTo>
                <a:cubicBezTo>
                  <a:pt x="1405" y="544"/>
                  <a:pt x="1405" y="545"/>
                  <a:pt x="1406" y="545"/>
                </a:cubicBezTo>
                <a:cubicBezTo>
                  <a:pt x="1407" y="545"/>
                  <a:pt x="1408" y="544"/>
                  <a:pt x="1409" y="544"/>
                </a:cubicBezTo>
                <a:cubicBezTo>
                  <a:pt x="1409" y="545"/>
                  <a:pt x="1408" y="546"/>
                  <a:pt x="1409" y="546"/>
                </a:cubicBezTo>
                <a:cubicBezTo>
                  <a:pt x="1410" y="546"/>
                  <a:pt x="1411" y="544"/>
                  <a:pt x="1411" y="543"/>
                </a:cubicBezTo>
                <a:cubicBezTo>
                  <a:pt x="1411" y="543"/>
                  <a:pt x="1411" y="543"/>
                  <a:pt x="1411" y="543"/>
                </a:cubicBezTo>
                <a:cubicBezTo>
                  <a:pt x="1411" y="543"/>
                  <a:pt x="1411" y="542"/>
                  <a:pt x="1411" y="542"/>
                </a:cubicBezTo>
                <a:cubicBezTo>
                  <a:pt x="1411" y="542"/>
                  <a:pt x="1410" y="542"/>
                  <a:pt x="1410" y="542"/>
                </a:cubicBezTo>
                <a:cubicBezTo>
                  <a:pt x="1410" y="541"/>
                  <a:pt x="1410" y="541"/>
                  <a:pt x="1410" y="540"/>
                </a:cubicBezTo>
                <a:cubicBezTo>
                  <a:pt x="1410" y="540"/>
                  <a:pt x="1411" y="540"/>
                  <a:pt x="1411" y="540"/>
                </a:cubicBezTo>
                <a:cubicBezTo>
                  <a:pt x="1411" y="540"/>
                  <a:pt x="1412" y="540"/>
                  <a:pt x="1412" y="540"/>
                </a:cubicBezTo>
                <a:cubicBezTo>
                  <a:pt x="1412" y="541"/>
                  <a:pt x="1412" y="542"/>
                  <a:pt x="1412" y="542"/>
                </a:cubicBezTo>
                <a:cubicBezTo>
                  <a:pt x="1412" y="541"/>
                  <a:pt x="1412" y="540"/>
                  <a:pt x="1411" y="539"/>
                </a:cubicBezTo>
                <a:cubicBezTo>
                  <a:pt x="1411" y="538"/>
                  <a:pt x="1412" y="537"/>
                  <a:pt x="1413" y="536"/>
                </a:cubicBezTo>
                <a:cubicBezTo>
                  <a:pt x="1413" y="536"/>
                  <a:pt x="1413" y="536"/>
                  <a:pt x="1413" y="536"/>
                </a:cubicBezTo>
                <a:cubicBezTo>
                  <a:pt x="1413" y="535"/>
                  <a:pt x="1413" y="536"/>
                  <a:pt x="1414" y="535"/>
                </a:cubicBezTo>
                <a:cubicBezTo>
                  <a:pt x="1414" y="535"/>
                  <a:pt x="1414" y="534"/>
                  <a:pt x="1415" y="534"/>
                </a:cubicBezTo>
                <a:cubicBezTo>
                  <a:pt x="1415" y="532"/>
                  <a:pt x="1414" y="530"/>
                  <a:pt x="1414" y="528"/>
                </a:cubicBezTo>
                <a:cubicBezTo>
                  <a:pt x="1413" y="527"/>
                  <a:pt x="1413" y="526"/>
                  <a:pt x="1413" y="525"/>
                </a:cubicBezTo>
                <a:cubicBezTo>
                  <a:pt x="1412" y="525"/>
                  <a:pt x="1411" y="525"/>
                  <a:pt x="1410" y="525"/>
                </a:cubicBezTo>
                <a:close/>
                <a:moveTo>
                  <a:pt x="1203" y="533"/>
                </a:moveTo>
                <a:cubicBezTo>
                  <a:pt x="1201" y="533"/>
                  <a:pt x="1201" y="532"/>
                  <a:pt x="1201" y="531"/>
                </a:cubicBezTo>
                <a:cubicBezTo>
                  <a:pt x="1201" y="530"/>
                  <a:pt x="1200" y="530"/>
                  <a:pt x="1200" y="529"/>
                </a:cubicBezTo>
                <a:cubicBezTo>
                  <a:pt x="1200" y="529"/>
                  <a:pt x="1199" y="529"/>
                  <a:pt x="1199" y="528"/>
                </a:cubicBezTo>
                <a:cubicBezTo>
                  <a:pt x="1199" y="527"/>
                  <a:pt x="1197" y="527"/>
                  <a:pt x="1197" y="527"/>
                </a:cubicBezTo>
                <a:cubicBezTo>
                  <a:pt x="1197" y="526"/>
                  <a:pt x="1197" y="526"/>
                  <a:pt x="1197" y="525"/>
                </a:cubicBezTo>
                <a:cubicBezTo>
                  <a:pt x="1197" y="525"/>
                  <a:pt x="1197" y="524"/>
                  <a:pt x="1196" y="524"/>
                </a:cubicBezTo>
                <a:cubicBezTo>
                  <a:pt x="1196" y="524"/>
                  <a:pt x="1196" y="523"/>
                  <a:pt x="1196" y="523"/>
                </a:cubicBezTo>
                <a:cubicBezTo>
                  <a:pt x="1196" y="523"/>
                  <a:pt x="1195" y="523"/>
                  <a:pt x="1195" y="523"/>
                </a:cubicBezTo>
                <a:cubicBezTo>
                  <a:pt x="1194" y="523"/>
                  <a:pt x="1194" y="524"/>
                  <a:pt x="1194" y="525"/>
                </a:cubicBezTo>
                <a:cubicBezTo>
                  <a:pt x="1195" y="525"/>
                  <a:pt x="1195" y="526"/>
                  <a:pt x="1195" y="527"/>
                </a:cubicBezTo>
                <a:cubicBezTo>
                  <a:pt x="1194" y="527"/>
                  <a:pt x="1194" y="528"/>
                  <a:pt x="1194" y="529"/>
                </a:cubicBezTo>
                <a:cubicBezTo>
                  <a:pt x="1194" y="529"/>
                  <a:pt x="1194" y="531"/>
                  <a:pt x="1194" y="531"/>
                </a:cubicBezTo>
                <a:cubicBezTo>
                  <a:pt x="1194" y="531"/>
                  <a:pt x="1193" y="532"/>
                  <a:pt x="1193" y="532"/>
                </a:cubicBezTo>
                <a:cubicBezTo>
                  <a:pt x="1192" y="533"/>
                  <a:pt x="1193" y="533"/>
                  <a:pt x="1193" y="534"/>
                </a:cubicBezTo>
                <a:cubicBezTo>
                  <a:pt x="1193" y="534"/>
                  <a:pt x="1193" y="534"/>
                  <a:pt x="1193" y="534"/>
                </a:cubicBezTo>
                <a:cubicBezTo>
                  <a:pt x="1193" y="534"/>
                  <a:pt x="1193" y="535"/>
                  <a:pt x="1193" y="535"/>
                </a:cubicBezTo>
                <a:cubicBezTo>
                  <a:pt x="1194" y="535"/>
                  <a:pt x="1194" y="537"/>
                  <a:pt x="1194" y="538"/>
                </a:cubicBezTo>
                <a:cubicBezTo>
                  <a:pt x="1194" y="539"/>
                  <a:pt x="1194" y="540"/>
                  <a:pt x="1194" y="541"/>
                </a:cubicBezTo>
                <a:cubicBezTo>
                  <a:pt x="1194" y="542"/>
                  <a:pt x="1194" y="542"/>
                  <a:pt x="1195" y="542"/>
                </a:cubicBezTo>
                <a:cubicBezTo>
                  <a:pt x="1196" y="543"/>
                  <a:pt x="1196" y="544"/>
                  <a:pt x="1196" y="544"/>
                </a:cubicBezTo>
                <a:cubicBezTo>
                  <a:pt x="1197" y="544"/>
                  <a:pt x="1197" y="544"/>
                  <a:pt x="1199" y="544"/>
                </a:cubicBezTo>
                <a:cubicBezTo>
                  <a:pt x="1199" y="543"/>
                  <a:pt x="1200" y="543"/>
                  <a:pt x="1200" y="543"/>
                </a:cubicBezTo>
                <a:cubicBezTo>
                  <a:pt x="1201" y="543"/>
                  <a:pt x="1200" y="542"/>
                  <a:pt x="1201" y="542"/>
                </a:cubicBezTo>
                <a:cubicBezTo>
                  <a:pt x="1202" y="542"/>
                  <a:pt x="1201" y="542"/>
                  <a:pt x="1201" y="542"/>
                </a:cubicBezTo>
                <a:cubicBezTo>
                  <a:pt x="1202" y="541"/>
                  <a:pt x="1203" y="541"/>
                  <a:pt x="1203" y="540"/>
                </a:cubicBezTo>
                <a:cubicBezTo>
                  <a:pt x="1203" y="539"/>
                  <a:pt x="1203" y="538"/>
                  <a:pt x="1203" y="537"/>
                </a:cubicBezTo>
                <a:cubicBezTo>
                  <a:pt x="1204" y="536"/>
                  <a:pt x="1204" y="536"/>
                  <a:pt x="1203" y="535"/>
                </a:cubicBezTo>
                <a:cubicBezTo>
                  <a:pt x="1203" y="535"/>
                  <a:pt x="1203" y="534"/>
                  <a:pt x="1203" y="533"/>
                </a:cubicBezTo>
                <a:cubicBezTo>
                  <a:pt x="1202" y="533"/>
                  <a:pt x="1203" y="533"/>
                  <a:pt x="1203" y="533"/>
                </a:cubicBezTo>
                <a:close/>
                <a:moveTo>
                  <a:pt x="1403" y="522"/>
                </a:moveTo>
                <a:cubicBezTo>
                  <a:pt x="1404" y="522"/>
                  <a:pt x="1405" y="523"/>
                  <a:pt x="1406" y="523"/>
                </a:cubicBezTo>
                <a:cubicBezTo>
                  <a:pt x="1407" y="522"/>
                  <a:pt x="1407" y="522"/>
                  <a:pt x="1407" y="521"/>
                </a:cubicBezTo>
                <a:cubicBezTo>
                  <a:pt x="1406" y="520"/>
                  <a:pt x="1405" y="520"/>
                  <a:pt x="1404" y="521"/>
                </a:cubicBezTo>
                <a:cubicBezTo>
                  <a:pt x="1403" y="521"/>
                  <a:pt x="1403" y="521"/>
                  <a:pt x="1403" y="522"/>
                </a:cubicBezTo>
                <a:cubicBezTo>
                  <a:pt x="1404" y="522"/>
                  <a:pt x="1403" y="522"/>
                  <a:pt x="1403" y="522"/>
                </a:cubicBezTo>
                <a:close/>
                <a:moveTo>
                  <a:pt x="1397" y="518"/>
                </a:moveTo>
                <a:cubicBezTo>
                  <a:pt x="1397" y="518"/>
                  <a:pt x="1397" y="518"/>
                  <a:pt x="1396" y="519"/>
                </a:cubicBezTo>
                <a:cubicBezTo>
                  <a:pt x="1397" y="519"/>
                  <a:pt x="1397" y="519"/>
                  <a:pt x="1397" y="519"/>
                </a:cubicBezTo>
                <a:cubicBezTo>
                  <a:pt x="1397" y="518"/>
                  <a:pt x="1397" y="518"/>
                  <a:pt x="1397" y="518"/>
                </a:cubicBezTo>
                <a:close/>
                <a:moveTo>
                  <a:pt x="1257" y="518"/>
                </a:moveTo>
                <a:cubicBezTo>
                  <a:pt x="1257" y="518"/>
                  <a:pt x="1257" y="518"/>
                  <a:pt x="1257" y="519"/>
                </a:cubicBezTo>
                <a:cubicBezTo>
                  <a:pt x="1257" y="518"/>
                  <a:pt x="1257" y="518"/>
                  <a:pt x="1258" y="518"/>
                </a:cubicBezTo>
                <a:cubicBezTo>
                  <a:pt x="1257" y="518"/>
                  <a:pt x="1258" y="518"/>
                  <a:pt x="1257" y="518"/>
                </a:cubicBezTo>
                <a:close/>
                <a:moveTo>
                  <a:pt x="1398" y="520"/>
                </a:moveTo>
                <a:cubicBezTo>
                  <a:pt x="1397" y="520"/>
                  <a:pt x="1397" y="520"/>
                  <a:pt x="1396" y="520"/>
                </a:cubicBezTo>
                <a:cubicBezTo>
                  <a:pt x="1395" y="521"/>
                  <a:pt x="1395" y="520"/>
                  <a:pt x="1395" y="522"/>
                </a:cubicBezTo>
                <a:cubicBezTo>
                  <a:pt x="1395" y="522"/>
                  <a:pt x="1395" y="522"/>
                  <a:pt x="1395" y="523"/>
                </a:cubicBezTo>
                <a:cubicBezTo>
                  <a:pt x="1396" y="523"/>
                  <a:pt x="1396" y="524"/>
                  <a:pt x="1396" y="524"/>
                </a:cubicBezTo>
                <a:cubicBezTo>
                  <a:pt x="1397" y="524"/>
                  <a:pt x="1397" y="524"/>
                  <a:pt x="1397" y="524"/>
                </a:cubicBezTo>
                <a:cubicBezTo>
                  <a:pt x="1397" y="524"/>
                  <a:pt x="1398" y="524"/>
                  <a:pt x="1398" y="524"/>
                </a:cubicBezTo>
                <a:cubicBezTo>
                  <a:pt x="1398" y="525"/>
                  <a:pt x="1398" y="525"/>
                  <a:pt x="1399" y="525"/>
                </a:cubicBezTo>
                <a:cubicBezTo>
                  <a:pt x="1400" y="525"/>
                  <a:pt x="1399" y="524"/>
                  <a:pt x="1399" y="524"/>
                </a:cubicBezTo>
                <a:cubicBezTo>
                  <a:pt x="1399" y="522"/>
                  <a:pt x="1399" y="521"/>
                  <a:pt x="1400" y="520"/>
                </a:cubicBezTo>
                <a:cubicBezTo>
                  <a:pt x="1400" y="520"/>
                  <a:pt x="1400" y="519"/>
                  <a:pt x="1400" y="519"/>
                </a:cubicBezTo>
                <a:cubicBezTo>
                  <a:pt x="1400" y="519"/>
                  <a:pt x="1401" y="518"/>
                  <a:pt x="1401" y="518"/>
                </a:cubicBezTo>
                <a:cubicBezTo>
                  <a:pt x="1401" y="518"/>
                  <a:pt x="1401" y="517"/>
                  <a:pt x="1401" y="517"/>
                </a:cubicBezTo>
                <a:cubicBezTo>
                  <a:pt x="1401" y="517"/>
                  <a:pt x="1401" y="516"/>
                  <a:pt x="1400" y="516"/>
                </a:cubicBezTo>
                <a:cubicBezTo>
                  <a:pt x="1400" y="516"/>
                  <a:pt x="1399" y="516"/>
                  <a:pt x="1399" y="516"/>
                </a:cubicBezTo>
                <a:cubicBezTo>
                  <a:pt x="1398" y="517"/>
                  <a:pt x="1399" y="519"/>
                  <a:pt x="1398" y="520"/>
                </a:cubicBezTo>
                <a:close/>
                <a:moveTo>
                  <a:pt x="527" y="516"/>
                </a:moveTo>
                <a:cubicBezTo>
                  <a:pt x="527" y="516"/>
                  <a:pt x="526" y="516"/>
                  <a:pt x="526" y="516"/>
                </a:cubicBezTo>
                <a:cubicBezTo>
                  <a:pt x="525" y="516"/>
                  <a:pt x="525" y="516"/>
                  <a:pt x="525" y="516"/>
                </a:cubicBezTo>
                <a:cubicBezTo>
                  <a:pt x="525" y="517"/>
                  <a:pt x="525" y="518"/>
                  <a:pt x="525" y="519"/>
                </a:cubicBezTo>
                <a:cubicBezTo>
                  <a:pt x="525" y="519"/>
                  <a:pt x="526" y="520"/>
                  <a:pt x="527" y="519"/>
                </a:cubicBezTo>
                <a:cubicBezTo>
                  <a:pt x="527" y="519"/>
                  <a:pt x="528" y="519"/>
                  <a:pt x="527" y="518"/>
                </a:cubicBezTo>
                <a:cubicBezTo>
                  <a:pt x="527" y="517"/>
                  <a:pt x="527" y="517"/>
                  <a:pt x="527" y="516"/>
                </a:cubicBezTo>
                <a:close/>
                <a:moveTo>
                  <a:pt x="1404" y="519"/>
                </a:moveTo>
                <a:cubicBezTo>
                  <a:pt x="1404" y="518"/>
                  <a:pt x="1404" y="517"/>
                  <a:pt x="1404" y="516"/>
                </a:cubicBezTo>
                <a:cubicBezTo>
                  <a:pt x="1404" y="515"/>
                  <a:pt x="1403" y="515"/>
                  <a:pt x="1403" y="515"/>
                </a:cubicBezTo>
                <a:cubicBezTo>
                  <a:pt x="1403" y="516"/>
                  <a:pt x="1403" y="516"/>
                  <a:pt x="1403" y="516"/>
                </a:cubicBezTo>
                <a:cubicBezTo>
                  <a:pt x="1403" y="517"/>
                  <a:pt x="1402" y="517"/>
                  <a:pt x="1402" y="518"/>
                </a:cubicBezTo>
                <a:cubicBezTo>
                  <a:pt x="1402" y="518"/>
                  <a:pt x="1402" y="518"/>
                  <a:pt x="1402" y="519"/>
                </a:cubicBezTo>
                <a:cubicBezTo>
                  <a:pt x="1401" y="519"/>
                  <a:pt x="1401" y="519"/>
                  <a:pt x="1401" y="520"/>
                </a:cubicBezTo>
                <a:cubicBezTo>
                  <a:pt x="1400" y="521"/>
                  <a:pt x="1400" y="522"/>
                  <a:pt x="1400" y="523"/>
                </a:cubicBezTo>
                <a:cubicBezTo>
                  <a:pt x="1401" y="523"/>
                  <a:pt x="1402" y="522"/>
                  <a:pt x="1402" y="521"/>
                </a:cubicBezTo>
                <a:cubicBezTo>
                  <a:pt x="1402" y="520"/>
                  <a:pt x="1403" y="519"/>
                  <a:pt x="1404" y="519"/>
                </a:cubicBezTo>
                <a:cubicBezTo>
                  <a:pt x="1404" y="519"/>
                  <a:pt x="1404" y="519"/>
                  <a:pt x="1404" y="519"/>
                </a:cubicBezTo>
                <a:close/>
                <a:moveTo>
                  <a:pt x="514" y="515"/>
                </a:moveTo>
                <a:cubicBezTo>
                  <a:pt x="516" y="515"/>
                  <a:pt x="513" y="514"/>
                  <a:pt x="514" y="515"/>
                </a:cubicBezTo>
                <a:cubicBezTo>
                  <a:pt x="514" y="515"/>
                  <a:pt x="514" y="515"/>
                  <a:pt x="514" y="515"/>
                </a:cubicBezTo>
                <a:close/>
                <a:moveTo>
                  <a:pt x="1378" y="521"/>
                </a:moveTo>
                <a:cubicBezTo>
                  <a:pt x="1378" y="521"/>
                  <a:pt x="1377" y="522"/>
                  <a:pt x="1377" y="523"/>
                </a:cubicBezTo>
                <a:cubicBezTo>
                  <a:pt x="1376" y="524"/>
                  <a:pt x="1376" y="524"/>
                  <a:pt x="1375" y="524"/>
                </a:cubicBezTo>
                <a:cubicBezTo>
                  <a:pt x="1375" y="525"/>
                  <a:pt x="1376" y="525"/>
                  <a:pt x="1375" y="526"/>
                </a:cubicBezTo>
                <a:cubicBezTo>
                  <a:pt x="1374" y="526"/>
                  <a:pt x="1373" y="526"/>
                  <a:pt x="1373" y="526"/>
                </a:cubicBezTo>
                <a:cubicBezTo>
                  <a:pt x="1373" y="527"/>
                  <a:pt x="1372" y="526"/>
                  <a:pt x="1372" y="527"/>
                </a:cubicBezTo>
                <a:cubicBezTo>
                  <a:pt x="1372" y="527"/>
                  <a:pt x="1371" y="528"/>
                  <a:pt x="1371" y="528"/>
                </a:cubicBezTo>
                <a:cubicBezTo>
                  <a:pt x="1371" y="529"/>
                  <a:pt x="1370" y="530"/>
                  <a:pt x="1370" y="530"/>
                </a:cubicBezTo>
                <a:cubicBezTo>
                  <a:pt x="1371" y="531"/>
                  <a:pt x="1371" y="529"/>
                  <a:pt x="1372" y="529"/>
                </a:cubicBezTo>
                <a:cubicBezTo>
                  <a:pt x="1372" y="529"/>
                  <a:pt x="1372" y="529"/>
                  <a:pt x="1373" y="529"/>
                </a:cubicBezTo>
                <a:cubicBezTo>
                  <a:pt x="1373" y="529"/>
                  <a:pt x="1374" y="528"/>
                  <a:pt x="1374" y="528"/>
                </a:cubicBezTo>
                <a:cubicBezTo>
                  <a:pt x="1375" y="528"/>
                  <a:pt x="1374" y="528"/>
                  <a:pt x="1375" y="528"/>
                </a:cubicBezTo>
                <a:cubicBezTo>
                  <a:pt x="1375" y="528"/>
                  <a:pt x="1375" y="527"/>
                  <a:pt x="1376" y="527"/>
                </a:cubicBezTo>
                <a:cubicBezTo>
                  <a:pt x="1376" y="527"/>
                  <a:pt x="1376" y="527"/>
                  <a:pt x="1377" y="527"/>
                </a:cubicBezTo>
                <a:cubicBezTo>
                  <a:pt x="1377" y="525"/>
                  <a:pt x="1378" y="524"/>
                  <a:pt x="1379" y="522"/>
                </a:cubicBezTo>
                <a:cubicBezTo>
                  <a:pt x="1379" y="522"/>
                  <a:pt x="1381" y="521"/>
                  <a:pt x="1381" y="521"/>
                </a:cubicBezTo>
                <a:cubicBezTo>
                  <a:pt x="1381" y="520"/>
                  <a:pt x="1381" y="520"/>
                  <a:pt x="1382" y="519"/>
                </a:cubicBezTo>
                <a:cubicBezTo>
                  <a:pt x="1383" y="519"/>
                  <a:pt x="1383" y="519"/>
                  <a:pt x="1383" y="519"/>
                </a:cubicBezTo>
                <a:cubicBezTo>
                  <a:pt x="1383" y="518"/>
                  <a:pt x="1382" y="516"/>
                  <a:pt x="1383" y="516"/>
                </a:cubicBezTo>
                <a:cubicBezTo>
                  <a:pt x="1382" y="515"/>
                  <a:pt x="1382" y="515"/>
                  <a:pt x="1382" y="514"/>
                </a:cubicBezTo>
                <a:cubicBezTo>
                  <a:pt x="1381" y="514"/>
                  <a:pt x="1381" y="514"/>
                  <a:pt x="1381" y="515"/>
                </a:cubicBezTo>
                <a:cubicBezTo>
                  <a:pt x="1381" y="515"/>
                  <a:pt x="1381" y="516"/>
                  <a:pt x="1381" y="516"/>
                </a:cubicBezTo>
                <a:cubicBezTo>
                  <a:pt x="1380" y="516"/>
                  <a:pt x="1380" y="518"/>
                  <a:pt x="1379" y="518"/>
                </a:cubicBezTo>
                <a:cubicBezTo>
                  <a:pt x="1379" y="519"/>
                  <a:pt x="1379" y="518"/>
                  <a:pt x="1379" y="519"/>
                </a:cubicBezTo>
                <a:cubicBezTo>
                  <a:pt x="1379" y="519"/>
                  <a:pt x="1379" y="519"/>
                  <a:pt x="1379" y="520"/>
                </a:cubicBezTo>
                <a:cubicBezTo>
                  <a:pt x="1379" y="520"/>
                  <a:pt x="1378" y="520"/>
                  <a:pt x="1378" y="521"/>
                </a:cubicBezTo>
                <a:cubicBezTo>
                  <a:pt x="1378" y="521"/>
                  <a:pt x="1378" y="521"/>
                  <a:pt x="1378" y="521"/>
                </a:cubicBezTo>
                <a:close/>
                <a:moveTo>
                  <a:pt x="1409" y="514"/>
                </a:moveTo>
                <a:cubicBezTo>
                  <a:pt x="1408" y="514"/>
                  <a:pt x="1407" y="514"/>
                  <a:pt x="1406" y="514"/>
                </a:cubicBezTo>
                <a:cubicBezTo>
                  <a:pt x="1406" y="515"/>
                  <a:pt x="1406" y="515"/>
                  <a:pt x="1408" y="515"/>
                </a:cubicBezTo>
                <a:cubicBezTo>
                  <a:pt x="1408" y="515"/>
                  <a:pt x="1408" y="515"/>
                  <a:pt x="1408" y="516"/>
                </a:cubicBezTo>
                <a:cubicBezTo>
                  <a:pt x="1408" y="516"/>
                  <a:pt x="1408" y="516"/>
                  <a:pt x="1407" y="516"/>
                </a:cubicBezTo>
                <a:cubicBezTo>
                  <a:pt x="1407" y="517"/>
                  <a:pt x="1408" y="518"/>
                  <a:pt x="1408" y="519"/>
                </a:cubicBezTo>
                <a:cubicBezTo>
                  <a:pt x="1408" y="519"/>
                  <a:pt x="1409" y="520"/>
                  <a:pt x="1409" y="520"/>
                </a:cubicBezTo>
                <a:cubicBezTo>
                  <a:pt x="1409" y="521"/>
                  <a:pt x="1410" y="520"/>
                  <a:pt x="1410" y="520"/>
                </a:cubicBezTo>
                <a:cubicBezTo>
                  <a:pt x="1410" y="521"/>
                  <a:pt x="1411" y="520"/>
                  <a:pt x="1411" y="520"/>
                </a:cubicBezTo>
                <a:cubicBezTo>
                  <a:pt x="1411" y="520"/>
                  <a:pt x="1410" y="520"/>
                  <a:pt x="1410" y="520"/>
                </a:cubicBezTo>
                <a:cubicBezTo>
                  <a:pt x="1410" y="519"/>
                  <a:pt x="1410" y="518"/>
                  <a:pt x="1410" y="518"/>
                </a:cubicBezTo>
                <a:cubicBezTo>
                  <a:pt x="1410" y="518"/>
                  <a:pt x="1410" y="518"/>
                  <a:pt x="1410" y="518"/>
                </a:cubicBezTo>
                <a:cubicBezTo>
                  <a:pt x="1410" y="517"/>
                  <a:pt x="1410" y="517"/>
                  <a:pt x="1410" y="517"/>
                </a:cubicBezTo>
                <a:cubicBezTo>
                  <a:pt x="1409" y="516"/>
                  <a:pt x="1409" y="516"/>
                  <a:pt x="1410" y="515"/>
                </a:cubicBezTo>
                <a:cubicBezTo>
                  <a:pt x="1410" y="514"/>
                  <a:pt x="1409" y="515"/>
                  <a:pt x="1409" y="514"/>
                </a:cubicBezTo>
                <a:cubicBezTo>
                  <a:pt x="1408" y="514"/>
                  <a:pt x="1409" y="514"/>
                  <a:pt x="1409" y="514"/>
                </a:cubicBezTo>
                <a:close/>
                <a:moveTo>
                  <a:pt x="1393" y="519"/>
                </a:moveTo>
                <a:cubicBezTo>
                  <a:pt x="1394" y="519"/>
                  <a:pt x="1395" y="518"/>
                  <a:pt x="1395" y="518"/>
                </a:cubicBezTo>
                <a:cubicBezTo>
                  <a:pt x="1396" y="517"/>
                  <a:pt x="1397" y="517"/>
                  <a:pt x="1397" y="517"/>
                </a:cubicBezTo>
                <a:cubicBezTo>
                  <a:pt x="1397" y="517"/>
                  <a:pt x="1398" y="516"/>
                  <a:pt x="1398" y="516"/>
                </a:cubicBezTo>
                <a:cubicBezTo>
                  <a:pt x="1398" y="515"/>
                  <a:pt x="1399" y="513"/>
                  <a:pt x="1398" y="513"/>
                </a:cubicBezTo>
                <a:cubicBezTo>
                  <a:pt x="1396" y="513"/>
                  <a:pt x="1395" y="512"/>
                  <a:pt x="1394" y="512"/>
                </a:cubicBezTo>
                <a:cubicBezTo>
                  <a:pt x="1394" y="514"/>
                  <a:pt x="1394" y="516"/>
                  <a:pt x="1393" y="517"/>
                </a:cubicBezTo>
                <a:cubicBezTo>
                  <a:pt x="1393" y="517"/>
                  <a:pt x="1393" y="518"/>
                  <a:pt x="1393" y="519"/>
                </a:cubicBezTo>
                <a:cubicBezTo>
                  <a:pt x="1395" y="518"/>
                  <a:pt x="1393" y="519"/>
                  <a:pt x="1393" y="519"/>
                </a:cubicBezTo>
                <a:close/>
                <a:moveTo>
                  <a:pt x="1258" y="512"/>
                </a:moveTo>
                <a:cubicBezTo>
                  <a:pt x="1259" y="513"/>
                  <a:pt x="1259" y="511"/>
                  <a:pt x="1258" y="511"/>
                </a:cubicBezTo>
                <a:cubicBezTo>
                  <a:pt x="1258" y="511"/>
                  <a:pt x="1258" y="511"/>
                  <a:pt x="1258" y="512"/>
                </a:cubicBezTo>
                <a:close/>
                <a:moveTo>
                  <a:pt x="1404" y="511"/>
                </a:moveTo>
                <a:cubicBezTo>
                  <a:pt x="1402" y="510"/>
                  <a:pt x="1401" y="509"/>
                  <a:pt x="1400" y="509"/>
                </a:cubicBezTo>
                <a:cubicBezTo>
                  <a:pt x="1400" y="510"/>
                  <a:pt x="1399" y="511"/>
                  <a:pt x="1400" y="511"/>
                </a:cubicBezTo>
                <a:cubicBezTo>
                  <a:pt x="1401" y="511"/>
                  <a:pt x="1403" y="511"/>
                  <a:pt x="1404" y="512"/>
                </a:cubicBezTo>
                <a:cubicBezTo>
                  <a:pt x="1404" y="511"/>
                  <a:pt x="1404" y="511"/>
                  <a:pt x="1404" y="511"/>
                </a:cubicBezTo>
                <a:cubicBezTo>
                  <a:pt x="1402" y="510"/>
                  <a:pt x="1404" y="511"/>
                  <a:pt x="1404" y="511"/>
                </a:cubicBezTo>
                <a:close/>
                <a:moveTo>
                  <a:pt x="1383" y="510"/>
                </a:moveTo>
                <a:cubicBezTo>
                  <a:pt x="1384" y="510"/>
                  <a:pt x="1384" y="510"/>
                  <a:pt x="1385" y="511"/>
                </a:cubicBezTo>
                <a:cubicBezTo>
                  <a:pt x="1385" y="510"/>
                  <a:pt x="1384" y="509"/>
                  <a:pt x="1383" y="509"/>
                </a:cubicBezTo>
                <a:cubicBezTo>
                  <a:pt x="1383" y="509"/>
                  <a:pt x="1383" y="509"/>
                  <a:pt x="1383" y="509"/>
                </a:cubicBezTo>
                <a:cubicBezTo>
                  <a:pt x="1383" y="510"/>
                  <a:pt x="1383" y="510"/>
                  <a:pt x="1383" y="510"/>
                </a:cubicBezTo>
                <a:cubicBezTo>
                  <a:pt x="1384" y="510"/>
                  <a:pt x="1383" y="510"/>
                  <a:pt x="1383" y="510"/>
                </a:cubicBezTo>
                <a:close/>
                <a:moveTo>
                  <a:pt x="1259" y="508"/>
                </a:moveTo>
                <a:cubicBezTo>
                  <a:pt x="1259" y="508"/>
                  <a:pt x="1259" y="507"/>
                  <a:pt x="1259" y="508"/>
                </a:cubicBezTo>
                <a:cubicBezTo>
                  <a:pt x="1259" y="509"/>
                  <a:pt x="1259" y="509"/>
                  <a:pt x="1260" y="509"/>
                </a:cubicBezTo>
                <a:cubicBezTo>
                  <a:pt x="1259" y="509"/>
                  <a:pt x="1260" y="509"/>
                  <a:pt x="1259" y="508"/>
                </a:cubicBezTo>
                <a:close/>
                <a:moveTo>
                  <a:pt x="1074" y="508"/>
                </a:moveTo>
                <a:cubicBezTo>
                  <a:pt x="1074" y="508"/>
                  <a:pt x="1073" y="508"/>
                  <a:pt x="1073" y="508"/>
                </a:cubicBezTo>
                <a:cubicBezTo>
                  <a:pt x="1073" y="508"/>
                  <a:pt x="1073" y="508"/>
                  <a:pt x="1073" y="508"/>
                </a:cubicBezTo>
                <a:cubicBezTo>
                  <a:pt x="1072" y="508"/>
                  <a:pt x="1071" y="508"/>
                  <a:pt x="1070" y="508"/>
                </a:cubicBezTo>
                <a:cubicBezTo>
                  <a:pt x="1071" y="508"/>
                  <a:pt x="1072" y="508"/>
                  <a:pt x="1072" y="509"/>
                </a:cubicBezTo>
                <a:cubicBezTo>
                  <a:pt x="1072" y="509"/>
                  <a:pt x="1073" y="509"/>
                  <a:pt x="1074" y="509"/>
                </a:cubicBezTo>
                <a:cubicBezTo>
                  <a:pt x="1075" y="509"/>
                  <a:pt x="1075" y="508"/>
                  <a:pt x="1074" y="508"/>
                </a:cubicBezTo>
                <a:cubicBezTo>
                  <a:pt x="1074" y="508"/>
                  <a:pt x="1074" y="508"/>
                  <a:pt x="1074" y="508"/>
                </a:cubicBezTo>
                <a:close/>
                <a:moveTo>
                  <a:pt x="1395" y="508"/>
                </a:moveTo>
                <a:cubicBezTo>
                  <a:pt x="1395" y="507"/>
                  <a:pt x="1394" y="507"/>
                  <a:pt x="1393" y="507"/>
                </a:cubicBezTo>
                <a:cubicBezTo>
                  <a:pt x="1393" y="508"/>
                  <a:pt x="1394" y="508"/>
                  <a:pt x="1395" y="508"/>
                </a:cubicBezTo>
                <a:close/>
                <a:moveTo>
                  <a:pt x="1409" y="506"/>
                </a:moveTo>
                <a:cubicBezTo>
                  <a:pt x="1408" y="506"/>
                  <a:pt x="1407" y="506"/>
                  <a:pt x="1406" y="506"/>
                </a:cubicBezTo>
                <a:cubicBezTo>
                  <a:pt x="1405" y="507"/>
                  <a:pt x="1406" y="508"/>
                  <a:pt x="1405" y="507"/>
                </a:cubicBezTo>
                <a:cubicBezTo>
                  <a:pt x="1405" y="508"/>
                  <a:pt x="1406" y="509"/>
                  <a:pt x="1406" y="509"/>
                </a:cubicBezTo>
                <a:cubicBezTo>
                  <a:pt x="1406" y="510"/>
                  <a:pt x="1406" y="510"/>
                  <a:pt x="1407" y="510"/>
                </a:cubicBezTo>
                <a:cubicBezTo>
                  <a:pt x="1407" y="511"/>
                  <a:pt x="1407" y="511"/>
                  <a:pt x="1407" y="511"/>
                </a:cubicBezTo>
                <a:cubicBezTo>
                  <a:pt x="1408" y="511"/>
                  <a:pt x="1408" y="512"/>
                  <a:pt x="1408" y="513"/>
                </a:cubicBezTo>
                <a:cubicBezTo>
                  <a:pt x="1408" y="513"/>
                  <a:pt x="1408" y="513"/>
                  <a:pt x="1409" y="513"/>
                </a:cubicBezTo>
                <a:cubicBezTo>
                  <a:pt x="1409" y="513"/>
                  <a:pt x="1409" y="513"/>
                  <a:pt x="1409" y="513"/>
                </a:cubicBezTo>
                <a:cubicBezTo>
                  <a:pt x="1410" y="513"/>
                  <a:pt x="1410" y="513"/>
                  <a:pt x="1410" y="514"/>
                </a:cubicBezTo>
                <a:cubicBezTo>
                  <a:pt x="1410" y="514"/>
                  <a:pt x="1410" y="514"/>
                  <a:pt x="1410" y="514"/>
                </a:cubicBezTo>
                <a:cubicBezTo>
                  <a:pt x="1411" y="514"/>
                  <a:pt x="1411" y="515"/>
                  <a:pt x="1412" y="515"/>
                </a:cubicBezTo>
                <a:cubicBezTo>
                  <a:pt x="1412" y="514"/>
                  <a:pt x="1411" y="513"/>
                  <a:pt x="1411" y="513"/>
                </a:cubicBezTo>
                <a:cubicBezTo>
                  <a:pt x="1410" y="513"/>
                  <a:pt x="1411" y="512"/>
                  <a:pt x="1410" y="512"/>
                </a:cubicBezTo>
                <a:cubicBezTo>
                  <a:pt x="1409" y="512"/>
                  <a:pt x="1410" y="508"/>
                  <a:pt x="1410" y="507"/>
                </a:cubicBezTo>
                <a:cubicBezTo>
                  <a:pt x="1409" y="508"/>
                  <a:pt x="1409" y="507"/>
                  <a:pt x="1409" y="506"/>
                </a:cubicBezTo>
                <a:cubicBezTo>
                  <a:pt x="1407" y="506"/>
                  <a:pt x="1409" y="506"/>
                  <a:pt x="1409" y="506"/>
                </a:cubicBezTo>
                <a:close/>
                <a:moveTo>
                  <a:pt x="1259" y="506"/>
                </a:moveTo>
                <a:cubicBezTo>
                  <a:pt x="1259" y="506"/>
                  <a:pt x="1259" y="506"/>
                  <a:pt x="1259" y="506"/>
                </a:cubicBezTo>
                <a:cubicBezTo>
                  <a:pt x="1259" y="506"/>
                  <a:pt x="1259" y="506"/>
                  <a:pt x="1259" y="506"/>
                </a:cubicBezTo>
                <a:close/>
                <a:moveTo>
                  <a:pt x="533" y="504"/>
                </a:moveTo>
                <a:cubicBezTo>
                  <a:pt x="534" y="504"/>
                  <a:pt x="533" y="503"/>
                  <a:pt x="533" y="502"/>
                </a:cubicBezTo>
                <a:cubicBezTo>
                  <a:pt x="533" y="503"/>
                  <a:pt x="533" y="503"/>
                  <a:pt x="533" y="504"/>
                </a:cubicBezTo>
                <a:close/>
                <a:moveTo>
                  <a:pt x="1392" y="508"/>
                </a:moveTo>
                <a:cubicBezTo>
                  <a:pt x="1392" y="506"/>
                  <a:pt x="1391" y="504"/>
                  <a:pt x="1390" y="502"/>
                </a:cubicBezTo>
                <a:cubicBezTo>
                  <a:pt x="1389" y="502"/>
                  <a:pt x="1384" y="501"/>
                  <a:pt x="1385" y="502"/>
                </a:cubicBezTo>
                <a:cubicBezTo>
                  <a:pt x="1386" y="502"/>
                  <a:pt x="1387" y="502"/>
                  <a:pt x="1387" y="503"/>
                </a:cubicBezTo>
                <a:cubicBezTo>
                  <a:pt x="1387" y="503"/>
                  <a:pt x="1387" y="503"/>
                  <a:pt x="1387" y="503"/>
                </a:cubicBezTo>
                <a:cubicBezTo>
                  <a:pt x="1388" y="504"/>
                  <a:pt x="1388" y="503"/>
                  <a:pt x="1388" y="504"/>
                </a:cubicBezTo>
                <a:cubicBezTo>
                  <a:pt x="1388" y="505"/>
                  <a:pt x="1388" y="505"/>
                  <a:pt x="1389" y="505"/>
                </a:cubicBezTo>
                <a:cubicBezTo>
                  <a:pt x="1389" y="505"/>
                  <a:pt x="1389" y="506"/>
                  <a:pt x="1389" y="506"/>
                </a:cubicBezTo>
                <a:cubicBezTo>
                  <a:pt x="1390" y="506"/>
                  <a:pt x="1390" y="506"/>
                  <a:pt x="1391" y="506"/>
                </a:cubicBezTo>
                <a:cubicBezTo>
                  <a:pt x="1390" y="507"/>
                  <a:pt x="1390" y="507"/>
                  <a:pt x="1390" y="508"/>
                </a:cubicBezTo>
                <a:cubicBezTo>
                  <a:pt x="1390" y="508"/>
                  <a:pt x="1391" y="508"/>
                  <a:pt x="1391" y="508"/>
                </a:cubicBezTo>
                <a:cubicBezTo>
                  <a:pt x="1391" y="508"/>
                  <a:pt x="1391" y="508"/>
                  <a:pt x="1392" y="508"/>
                </a:cubicBezTo>
                <a:cubicBezTo>
                  <a:pt x="1391" y="505"/>
                  <a:pt x="1392" y="508"/>
                  <a:pt x="1392" y="508"/>
                </a:cubicBezTo>
                <a:close/>
                <a:moveTo>
                  <a:pt x="1259" y="501"/>
                </a:moveTo>
                <a:cubicBezTo>
                  <a:pt x="1259" y="501"/>
                  <a:pt x="1259" y="502"/>
                  <a:pt x="1259" y="502"/>
                </a:cubicBezTo>
                <a:cubicBezTo>
                  <a:pt x="1260" y="502"/>
                  <a:pt x="1260" y="501"/>
                  <a:pt x="1259" y="501"/>
                </a:cubicBezTo>
                <a:cubicBezTo>
                  <a:pt x="1259" y="501"/>
                  <a:pt x="1259" y="501"/>
                  <a:pt x="1259" y="501"/>
                </a:cubicBezTo>
                <a:close/>
                <a:moveTo>
                  <a:pt x="1404" y="499"/>
                </a:moveTo>
                <a:cubicBezTo>
                  <a:pt x="1404" y="500"/>
                  <a:pt x="1404" y="501"/>
                  <a:pt x="1406" y="501"/>
                </a:cubicBezTo>
                <a:cubicBezTo>
                  <a:pt x="1405" y="500"/>
                  <a:pt x="1405" y="499"/>
                  <a:pt x="1404" y="499"/>
                </a:cubicBezTo>
                <a:close/>
                <a:moveTo>
                  <a:pt x="527" y="494"/>
                </a:moveTo>
                <a:cubicBezTo>
                  <a:pt x="527" y="494"/>
                  <a:pt x="527" y="494"/>
                  <a:pt x="526" y="494"/>
                </a:cubicBezTo>
                <a:cubicBezTo>
                  <a:pt x="527" y="495"/>
                  <a:pt x="527" y="496"/>
                  <a:pt x="528" y="496"/>
                </a:cubicBezTo>
                <a:cubicBezTo>
                  <a:pt x="528" y="495"/>
                  <a:pt x="528" y="495"/>
                  <a:pt x="527" y="494"/>
                </a:cubicBezTo>
                <a:close/>
                <a:moveTo>
                  <a:pt x="525" y="491"/>
                </a:moveTo>
                <a:cubicBezTo>
                  <a:pt x="526" y="491"/>
                  <a:pt x="525" y="490"/>
                  <a:pt x="525" y="490"/>
                </a:cubicBezTo>
                <a:cubicBezTo>
                  <a:pt x="525" y="489"/>
                  <a:pt x="525" y="489"/>
                  <a:pt x="524" y="489"/>
                </a:cubicBezTo>
                <a:cubicBezTo>
                  <a:pt x="524" y="490"/>
                  <a:pt x="524" y="491"/>
                  <a:pt x="525" y="491"/>
                </a:cubicBezTo>
                <a:cubicBezTo>
                  <a:pt x="526" y="490"/>
                  <a:pt x="525" y="491"/>
                  <a:pt x="525" y="491"/>
                </a:cubicBezTo>
                <a:close/>
                <a:moveTo>
                  <a:pt x="525" y="485"/>
                </a:moveTo>
                <a:cubicBezTo>
                  <a:pt x="524" y="485"/>
                  <a:pt x="524" y="485"/>
                  <a:pt x="523" y="485"/>
                </a:cubicBezTo>
                <a:cubicBezTo>
                  <a:pt x="523" y="486"/>
                  <a:pt x="523" y="486"/>
                  <a:pt x="524" y="486"/>
                </a:cubicBezTo>
                <a:cubicBezTo>
                  <a:pt x="525" y="485"/>
                  <a:pt x="526" y="485"/>
                  <a:pt x="525" y="485"/>
                </a:cubicBezTo>
                <a:close/>
                <a:moveTo>
                  <a:pt x="1383" y="486"/>
                </a:moveTo>
                <a:cubicBezTo>
                  <a:pt x="1383" y="486"/>
                  <a:pt x="1383" y="486"/>
                  <a:pt x="1383" y="486"/>
                </a:cubicBezTo>
                <a:cubicBezTo>
                  <a:pt x="1383" y="487"/>
                  <a:pt x="1383" y="488"/>
                  <a:pt x="1383" y="489"/>
                </a:cubicBezTo>
                <a:cubicBezTo>
                  <a:pt x="1384" y="489"/>
                  <a:pt x="1384" y="489"/>
                  <a:pt x="1384" y="489"/>
                </a:cubicBezTo>
                <a:cubicBezTo>
                  <a:pt x="1384" y="490"/>
                  <a:pt x="1384" y="489"/>
                  <a:pt x="1384" y="490"/>
                </a:cubicBezTo>
                <a:cubicBezTo>
                  <a:pt x="1384" y="490"/>
                  <a:pt x="1384" y="491"/>
                  <a:pt x="1384" y="491"/>
                </a:cubicBezTo>
                <a:cubicBezTo>
                  <a:pt x="1384" y="493"/>
                  <a:pt x="1385" y="494"/>
                  <a:pt x="1387" y="495"/>
                </a:cubicBezTo>
                <a:cubicBezTo>
                  <a:pt x="1387" y="495"/>
                  <a:pt x="1387" y="494"/>
                  <a:pt x="1387" y="494"/>
                </a:cubicBezTo>
                <a:cubicBezTo>
                  <a:pt x="1388" y="494"/>
                  <a:pt x="1388" y="493"/>
                  <a:pt x="1388" y="494"/>
                </a:cubicBezTo>
                <a:cubicBezTo>
                  <a:pt x="1388" y="495"/>
                  <a:pt x="1388" y="495"/>
                  <a:pt x="1388" y="496"/>
                </a:cubicBezTo>
                <a:cubicBezTo>
                  <a:pt x="1388" y="496"/>
                  <a:pt x="1387" y="497"/>
                  <a:pt x="1387" y="498"/>
                </a:cubicBezTo>
                <a:cubicBezTo>
                  <a:pt x="1388" y="498"/>
                  <a:pt x="1388" y="498"/>
                  <a:pt x="1388" y="498"/>
                </a:cubicBezTo>
                <a:cubicBezTo>
                  <a:pt x="1388" y="500"/>
                  <a:pt x="1388" y="498"/>
                  <a:pt x="1389" y="499"/>
                </a:cubicBezTo>
                <a:cubicBezTo>
                  <a:pt x="1389" y="500"/>
                  <a:pt x="1390" y="501"/>
                  <a:pt x="1390" y="501"/>
                </a:cubicBezTo>
                <a:cubicBezTo>
                  <a:pt x="1391" y="501"/>
                  <a:pt x="1392" y="501"/>
                  <a:pt x="1392" y="499"/>
                </a:cubicBezTo>
                <a:cubicBezTo>
                  <a:pt x="1393" y="499"/>
                  <a:pt x="1394" y="500"/>
                  <a:pt x="1395" y="500"/>
                </a:cubicBezTo>
                <a:cubicBezTo>
                  <a:pt x="1396" y="500"/>
                  <a:pt x="1396" y="501"/>
                  <a:pt x="1396" y="502"/>
                </a:cubicBezTo>
                <a:cubicBezTo>
                  <a:pt x="1397" y="502"/>
                  <a:pt x="1397" y="502"/>
                  <a:pt x="1398" y="502"/>
                </a:cubicBezTo>
                <a:cubicBezTo>
                  <a:pt x="1397" y="501"/>
                  <a:pt x="1397" y="501"/>
                  <a:pt x="1397" y="500"/>
                </a:cubicBezTo>
                <a:cubicBezTo>
                  <a:pt x="1397" y="499"/>
                  <a:pt x="1398" y="499"/>
                  <a:pt x="1398" y="499"/>
                </a:cubicBezTo>
                <a:cubicBezTo>
                  <a:pt x="1398" y="499"/>
                  <a:pt x="1398" y="501"/>
                  <a:pt x="1399" y="501"/>
                </a:cubicBezTo>
                <a:cubicBezTo>
                  <a:pt x="1399" y="501"/>
                  <a:pt x="1400" y="502"/>
                  <a:pt x="1400" y="502"/>
                </a:cubicBezTo>
                <a:cubicBezTo>
                  <a:pt x="1400" y="503"/>
                  <a:pt x="1400" y="504"/>
                  <a:pt x="1401" y="504"/>
                </a:cubicBezTo>
                <a:cubicBezTo>
                  <a:pt x="1402" y="504"/>
                  <a:pt x="1402" y="505"/>
                  <a:pt x="1403" y="506"/>
                </a:cubicBezTo>
                <a:cubicBezTo>
                  <a:pt x="1403" y="505"/>
                  <a:pt x="1403" y="505"/>
                  <a:pt x="1403" y="505"/>
                </a:cubicBezTo>
                <a:cubicBezTo>
                  <a:pt x="1403" y="504"/>
                  <a:pt x="1404" y="504"/>
                  <a:pt x="1404" y="504"/>
                </a:cubicBezTo>
                <a:cubicBezTo>
                  <a:pt x="1404" y="504"/>
                  <a:pt x="1404" y="503"/>
                  <a:pt x="1404" y="503"/>
                </a:cubicBezTo>
                <a:cubicBezTo>
                  <a:pt x="1403" y="503"/>
                  <a:pt x="1403" y="502"/>
                  <a:pt x="1403" y="502"/>
                </a:cubicBezTo>
                <a:cubicBezTo>
                  <a:pt x="1402" y="502"/>
                  <a:pt x="1402" y="502"/>
                  <a:pt x="1402" y="501"/>
                </a:cubicBezTo>
                <a:cubicBezTo>
                  <a:pt x="1402" y="500"/>
                  <a:pt x="1403" y="498"/>
                  <a:pt x="1401" y="498"/>
                </a:cubicBezTo>
                <a:cubicBezTo>
                  <a:pt x="1400" y="497"/>
                  <a:pt x="1400" y="500"/>
                  <a:pt x="1399" y="497"/>
                </a:cubicBezTo>
                <a:cubicBezTo>
                  <a:pt x="1400" y="498"/>
                  <a:pt x="1398" y="496"/>
                  <a:pt x="1398" y="496"/>
                </a:cubicBezTo>
                <a:cubicBezTo>
                  <a:pt x="1398" y="496"/>
                  <a:pt x="1398" y="497"/>
                  <a:pt x="1397" y="497"/>
                </a:cubicBezTo>
                <a:cubicBezTo>
                  <a:pt x="1397" y="497"/>
                  <a:pt x="1396" y="497"/>
                  <a:pt x="1396" y="497"/>
                </a:cubicBezTo>
                <a:cubicBezTo>
                  <a:pt x="1395" y="497"/>
                  <a:pt x="1395" y="497"/>
                  <a:pt x="1395" y="497"/>
                </a:cubicBezTo>
                <a:cubicBezTo>
                  <a:pt x="1395" y="498"/>
                  <a:pt x="1394" y="497"/>
                  <a:pt x="1394" y="498"/>
                </a:cubicBezTo>
                <a:cubicBezTo>
                  <a:pt x="1392" y="497"/>
                  <a:pt x="1392" y="497"/>
                  <a:pt x="1392" y="494"/>
                </a:cubicBezTo>
                <a:cubicBezTo>
                  <a:pt x="1392" y="494"/>
                  <a:pt x="1391" y="494"/>
                  <a:pt x="1391" y="493"/>
                </a:cubicBezTo>
                <a:cubicBezTo>
                  <a:pt x="1391" y="492"/>
                  <a:pt x="1392" y="491"/>
                  <a:pt x="1391" y="491"/>
                </a:cubicBezTo>
                <a:cubicBezTo>
                  <a:pt x="1391" y="490"/>
                  <a:pt x="1391" y="487"/>
                  <a:pt x="1392" y="487"/>
                </a:cubicBezTo>
                <a:cubicBezTo>
                  <a:pt x="1393" y="487"/>
                  <a:pt x="1393" y="487"/>
                  <a:pt x="1394" y="486"/>
                </a:cubicBezTo>
                <a:cubicBezTo>
                  <a:pt x="1394" y="486"/>
                  <a:pt x="1394" y="485"/>
                  <a:pt x="1394" y="485"/>
                </a:cubicBezTo>
                <a:cubicBezTo>
                  <a:pt x="1394" y="485"/>
                  <a:pt x="1394" y="485"/>
                  <a:pt x="1394" y="485"/>
                </a:cubicBezTo>
                <a:cubicBezTo>
                  <a:pt x="1394" y="483"/>
                  <a:pt x="1394" y="483"/>
                  <a:pt x="1396" y="484"/>
                </a:cubicBezTo>
                <a:cubicBezTo>
                  <a:pt x="1396" y="482"/>
                  <a:pt x="1397" y="482"/>
                  <a:pt x="1396" y="481"/>
                </a:cubicBezTo>
                <a:cubicBezTo>
                  <a:pt x="1396" y="480"/>
                  <a:pt x="1396" y="481"/>
                  <a:pt x="1396" y="480"/>
                </a:cubicBezTo>
                <a:cubicBezTo>
                  <a:pt x="1396" y="480"/>
                  <a:pt x="1396" y="480"/>
                  <a:pt x="1396" y="479"/>
                </a:cubicBezTo>
                <a:cubicBezTo>
                  <a:pt x="1396" y="478"/>
                  <a:pt x="1395" y="479"/>
                  <a:pt x="1395" y="478"/>
                </a:cubicBezTo>
                <a:cubicBezTo>
                  <a:pt x="1395" y="477"/>
                  <a:pt x="1395" y="476"/>
                  <a:pt x="1394" y="476"/>
                </a:cubicBezTo>
                <a:cubicBezTo>
                  <a:pt x="1394" y="476"/>
                  <a:pt x="1395" y="476"/>
                  <a:pt x="1395" y="476"/>
                </a:cubicBezTo>
                <a:cubicBezTo>
                  <a:pt x="1395" y="475"/>
                  <a:pt x="1395" y="475"/>
                  <a:pt x="1395" y="474"/>
                </a:cubicBezTo>
                <a:cubicBezTo>
                  <a:pt x="1395" y="474"/>
                  <a:pt x="1395" y="474"/>
                  <a:pt x="1395" y="474"/>
                </a:cubicBezTo>
                <a:cubicBezTo>
                  <a:pt x="1395" y="473"/>
                  <a:pt x="1395" y="473"/>
                  <a:pt x="1395" y="473"/>
                </a:cubicBezTo>
                <a:cubicBezTo>
                  <a:pt x="1395" y="472"/>
                  <a:pt x="1394" y="472"/>
                  <a:pt x="1394" y="473"/>
                </a:cubicBezTo>
                <a:cubicBezTo>
                  <a:pt x="1393" y="473"/>
                  <a:pt x="1392" y="474"/>
                  <a:pt x="1392" y="473"/>
                </a:cubicBezTo>
                <a:cubicBezTo>
                  <a:pt x="1391" y="473"/>
                  <a:pt x="1390" y="473"/>
                  <a:pt x="1390" y="472"/>
                </a:cubicBezTo>
                <a:cubicBezTo>
                  <a:pt x="1389" y="472"/>
                  <a:pt x="1388" y="472"/>
                  <a:pt x="1388" y="473"/>
                </a:cubicBezTo>
                <a:cubicBezTo>
                  <a:pt x="1388" y="473"/>
                  <a:pt x="1388" y="474"/>
                  <a:pt x="1388" y="474"/>
                </a:cubicBezTo>
                <a:cubicBezTo>
                  <a:pt x="1388" y="474"/>
                  <a:pt x="1387" y="474"/>
                  <a:pt x="1387" y="474"/>
                </a:cubicBezTo>
                <a:cubicBezTo>
                  <a:pt x="1387" y="475"/>
                  <a:pt x="1387" y="475"/>
                  <a:pt x="1388" y="475"/>
                </a:cubicBezTo>
                <a:cubicBezTo>
                  <a:pt x="1388" y="475"/>
                  <a:pt x="1387" y="475"/>
                  <a:pt x="1387" y="476"/>
                </a:cubicBezTo>
                <a:cubicBezTo>
                  <a:pt x="1387" y="476"/>
                  <a:pt x="1387" y="476"/>
                  <a:pt x="1387" y="476"/>
                </a:cubicBezTo>
                <a:cubicBezTo>
                  <a:pt x="1387" y="477"/>
                  <a:pt x="1387" y="476"/>
                  <a:pt x="1387" y="477"/>
                </a:cubicBezTo>
                <a:cubicBezTo>
                  <a:pt x="1387" y="478"/>
                  <a:pt x="1386" y="478"/>
                  <a:pt x="1386" y="480"/>
                </a:cubicBezTo>
                <a:cubicBezTo>
                  <a:pt x="1387" y="480"/>
                  <a:pt x="1386" y="481"/>
                  <a:pt x="1387" y="481"/>
                </a:cubicBezTo>
                <a:cubicBezTo>
                  <a:pt x="1387" y="481"/>
                  <a:pt x="1387" y="481"/>
                  <a:pt x="1387" y="481"/>
                </a:cubicBezTo>
                <a:cubicBezTo>
                  <a:pt x="1387" y="481"/>
                  <a:pt x="1387" y="482"/>
                  <a:pt x="1387" y="482"/>
                </a:cubicBezTo>
                <a:cubicBezTo>
                  <a:pt x="1387" y="483"/>
                  <a:pt x="1387" y="483"/>
                  <a:pt x="1386" y="483"/>
                </a:cubicBezTo>
                <a:cubicBezTo>
                  <a:pt x="1385" y="484"/>
                  <a:pt x="1386" y="485"/>
                  <a:pt x="1386" y="486"/>
                </a:cubicBezTo>
                <a:cubicBezTo>
                  <a:pt x="1386" y="486"/>
                  <a:pt x="1386" y="487"/>
                  <a:pt x="1385" y="487"/>
                </a:cubicBezTo>
                <a:cubicBezTo>
                  <a:pt x="1384" y="487"/>
                  <a:pt x="1384" y="486"/>
                  <a:pt x="1383" y="486"/>
                </a:cubicBezTo>
                <a:close/>
                <a:moveTo>
                  <a:pt x="506" y="472"/>
                </a:moveTo>
                <a:cubicBezTo>
                  <a:pt x="506" y="472"/>
                  <a:pt x="506" y="471"/>
                  <a:pt x="506" y="471"/>
                </a:cubicBezTo>
                <a:cubicBezTo>
                  <a:pt x="505" y="471"/>
                  <a:pt x="505" y="472"/>
                  <a:pt x="505" y="471"/>
                </a:cubicBezTo>
                <a:cubicBezTo>
                  <a:pt x="504" y="471"/>
                  <a:pt x="503" y="471"/>
                  <a:pt x="503" y="471"/>
                </a:cubicBezTo>
                <a:cubicBezTo>
                  <a:pt x="503" y="471"/>
                  <a:pt x="503" y="471"/>
                  <a:pt x="503" y="471"/>
                </a:cubicBezTo>
                <a:cubicBezTo>
                  <a:pt x="502" y="471"/>
                  <a:pt x="500" y="471"/>
                  <a:pt x="499" y="471"/>
                </a:cubicBezTo>
                <a:cubicBezTo>
                  <a:pt x="499" y="472"/>
                  <a:pt x="500" y="473"/>
                  <a:pt x="500" y="473"/>
                </a:cubicBezTo>
                <a:cubicBezTo>
                  <a:pt x="501" y="474"/>
                  <a:pt x="502" y="474"/>
                  <a:pt x="502" y="474"/>
                </a:cubicBezTo>
                <a:cubicBezTo>
                  <a:pt x="504" y="474"/>
                  <a:pt x="505" y="473"/>
                  <a:pt x="506" y="472"/>
                </a:cubicBezTo>
                <a:close/>
                <a:moveTo>
                  <a:pt x="452" y="474"/>
                </a:moveTo>
                <a:cubicBezTo>
                  <a:pt x="453" y="474"/>
                  <a:pt x="454" y="474"/>
                  <a:pt x="455" y="474"/>
                </a:cubicBezTo>
                <a:cubicBezTo>
                  <a:pt x="455" y="472"/>
                  <a:pt x="455" y="472"/>
                  <a:pt x="454" y="472"/>
                </a:cubicBezTo>
                <a:cubicBezTo>
                  <a:pt x="453" y="472"/>
                  <a:pt x="453" y="471"/>
                  <a:pt x="452" y="471"/>
                </a:cubicBezTo>
                <a:cubicBezTo>
                  <a:pt x="451" y="471"/>
                  <a:pt x="450" y="471"/>
                  <a:pt x="449" y="471"/>
                </a:cubicBezTo>
                <a:cubicBezTo>
                  <a:pt x="449" y="471"/>
                  <a:pt x="449" y="470"/>
                  <a:pt x="449" y="470"/>
                </a:cubicBezTo>
                <a:cubicBezTo>
                  <a:pt x="449" y="470"/>
                  <a:pt x="448" y="470"/>
                  <a:pt x="448" y="470"/>
                </a:cubicBezTo>
                <a:cubicBezTo>
                  <a:pt x="447" y="470"/>
                  <a:pt x="446" y="470"/>
                  <a:pt x="446" y="470"/>
                </a:cubicBezTo>
                <a:cubicBezTo>
                  <a:pt x="445" y="471"/>
                  <a:pt x="444" y="471"/>
                  <a:pt x="444" y="472"/>
                </a:cubicBezTo>
                <a:cubicBezTo>
                  <a:pt x="444" y="472"/>
                  <a:pt x="445" y="472"/>
                  <a:pt x="445" y="472"/>
                </a:cubicBezTo>
                <a:cubicBezTo>
                  <a:pt x="445" y="472"/>
                  <a:pt x="446" y="472"/>
                  <a:pt x="446" y="472"/>
                </a:cubicBezTo>
                <a:cubicBezTo>
                  <a:pt x="446" y="473"/>
                  <a:pt x="447" y="473"/>
                  <a:pt x="447" y="474"/>
                </a:cubicBezTo>
                <a:cubicBezTo>
                  <a:pt x="447" y="473"/>
                  <a:pt x="448" y="474"/>
                  <a:pt x="448" y="474"/>
                </a:cubicBezTo>
                <a:cubicBezTo>
                  <a:pt x="448" y="474"/>
                  <a:pt x="450" y="474"/>
                  <a:pt x="450" y="475"/>
                </a:cubicBezTo>
                <a:cubicBezTo>
                  <a:pt x="451" y="475"/>
                  <a:pt x="452" y="475"/>
                  <a:pt x="452" y="474"/>
                </a:cubicBezTo>
                <a:close/>
                <a:moveTo>
                  <a:pt x="1335" y="476"/>
                </a:moveTo>
                <a:cubicBezTo>
                  <a:pt x="1336" y="477"/>
                  <a:pt x="1336" y="477"/>
                  <a:pt x="1336" y="477"/>
                </a:cubicBezTo>
                <a:cubicBezTo>
                  <a:pt x="1337" y="477"/>
                  <a:pt x="1336" y="477"/>
                  <a:pt x="1337" y="477"/>
                </a:cubicBezTo>
                <a:cubicBezTo>
                  <a:pt x="1337" y="477"/>
                  <a:pt x="1337" y="477"/>
                  <a:pt x="1338" y="477"/>
                </a:cubicBezTo>
                <a:cubicBezTo>
                  <a:pt x="1338" y="477"/>
                  <a:pt x="1338" y="476"/>
                  <a:pt x="1338" y="476"/>
                </a:cubicBezTo>
                <a:cubicBezTo>
                  <a:pt x="1339" y="476"/>
                  <a:pt x="1340" y="476"/>
                  <a:pt x="1340" y="475"/>
                </a:cubicBezTo>
                <a:cubicBezTo>
                  <a:pt x="1340" y="474"/>
                  <a:pt x="1340" y="475"/>
                  <a:pt x="1341" y="475"/>
                </a:cubicBezTo>
                <a:cubicBezTo>
                  <a:pt x="1341" y="475"/>
                  <a:pt x="1342" y="474"/>
                  <a:pt x="1342" y="474"/>
                </a:cubicBezTo>
                <a:cubicBezTo>
                  <a:pt x="1342" y="473"/>
                  <a:pt x="1342" y="473"/>
                  <a:pt x="1342" y="472"/>
                </a:cubicBezTo>
                <a:cubicBezTo>
                  <a:pt x="1342" y="473"/>
                  <a:pt x="1342" y="472"/>
                  <a:pt x="1342" y="472"/>
                </a:cubicBezTo>
                <a:cubicBezTo>
                  <a:pt x="1342" y="472"/>
                  <a:pt x="1343" y="471"/>
                  <a:pt x="1343" y="471"/>
                </a:cubicBezTo>
                <a:cubicBezTo>
                  <a:pt x="1343" y="471"/>
                  <a:pt x="1343" y="469"/>
                  <a:pt x="1343" y="469"/>
                </a:cubicBezTo>
                <a:cubicBezTo>
                  <a:pt x="1343" y="469"/>
                  <a:pt x="1344" y="469"/>
                  <a:pt x="1344" y="469"/>
                </a:cubicBezTo>
                <a:cubicBezTo>
                  <a:pt x="1344" y="468"/>
                  <a:pt x="1345" y="469"/>
                  <a:pt x="1344" y="468"/>
                </a:cubicBezTo>
                <a:cubicBezTo>
                  <a:pt x="1344" y="467"/>
                  <a:pt x="1343" y="466"/>
                  <a:pt x="1343" y="466"/>
                </a:cubicBezTo>
                <a:cubicBezTo>
                  <a:pt x="1342" y="466"/>
                  <a:pt x="1339" y="466"/>
                  <a:pt x="1339" y="466"/>
                </a:cubicBezTo>
                <a:cubicBezTo>
                  <a:pt x="1339" y="466"/>
                  <a:pt x="1338" y="467"/>
                  <a:pt x="1337" y="467"/>
                </a:cubicBezTo>
                <a:cubicBezTo>
                  <a:pt x="1336" y="467"/>
                  <a:pt x="1335" y="467"/>
                  <a:pt x="1335" y="469"/>
                </a:cubicBezTo>
                <a:cubicBezTo>
                  <a:pt x="1335" y="469"/>
                  <a:pt x="1334" y="469"/>
                  <a:pt x="1333" y="469"/>
                </a:cubicBezTo>
                <a:cubicBezTo>
                  <a:pt x="1333" y="470"/>
                  <a:pt x="1333" y="470"/>
                  <a:pt x="1332" y="470"/>
                </a:cubicBezTo>
                <a:cubicBezTo>
                  <a:pt x="1330" y="470"/>
                  <a:pt x="1332" y="474"/>
                  <a:pt x="1332" y="475"/>
                </a:cubicBezTo>
                <a:cubicBezTo>
                  <a:pt x="1333" y="476"/>
                  <a:pt x="1334" y="476"/>
                  <a:pt x="1335" y="476"/>
                </a:cubicBezTo>
                <a:cubicBezTo>
                  <a:pt x="1336" y="477"/>
                  <a:pt x="1335" y="476"/>
                  <a:pt x="1335" y="476"/>
                </a:cubicBezTo>
                <a:close/>
                <a:moveTo>
                  <a:pt x="493" y="471"/>
                </a:moveTo>
                <a:cubicBezTo>
                  <a:pt x="493" y="470"/>
                  <a:pt x="492" y="469"/>
                  <a:pt x="492" y="468"/>
                </a:cubicBezTo>
                <a:cubicBezTo>
                  <a:pt x="491" y="468"/>
                  <a:pt x="491" y="467"/>
                  <a:pt x="490" y="467"/>
                </a:cubicBezTo>
                <a:cubicBezTo>
                  <a:pt x="489" y="468"/>
                  <a:pt x="488" y="468"/>
                  <a:pt x="487" y="467"/>
                </a:cubicBezTo>
                <a:cubicBezTo>
                  <a:pt x="487" y="467"/>
                  <a:pt x="487" y="467"/>
                  <a:pt x="487" y="467"/>
                </a:cubicBezTo>
                <a:cubicBezTo>
                  <a:pt x="487" y="467"/>
                  <a:pt x="486" y="467"/>
                  <a:pt x="486" y="467"/>
                </a:cubicBezTo>
                <a:cubicBezTo>
                  <a:pt x="486" y="466"/>
                  <a:pt x="485" y="466"/>
                  <a:pt x="485" y="465"/>
                </a:cubicBezTo>
                <a:cubicBezTo>
                  <a:pt x="485" y="466"/>
                  <a:pt x="484" y="465"/>
                  <a:pt x="484" y="465"/>
                </a:cubicBezTo>
                <a:cubicBezTo>
                  <a:pt x="483" y="465"/>
                  <a:pt x="483" y="465"/>
                  <a:pt x="482" y="465"/>
                </a:cubicBezTo>
                <a:cubicBezTo>
                  <a:pt x="482" y="465"/>
                  <a:pt x="481" y="464"/>
                  <a:pt x="481" y="463"/>
                </a:cubicBezTo>
                <a:cubicBezTo>
                  <a:pt x="481" y="464"/>
                  <a:pt x="480" y="464"/>
                  <a:pt x="479" y="464"/>
                </a:cubicBezTo>
                <a:cubicBezTo>
                  <a:pt x="479" y="462"/>
                  <a:pt x="478" y="464"/>
                  <a:pt x="478" y="464"/>
                </a:cubicBezTo>
                <a:cubicBezTo>
                  <a:pt x="477" y="464"/>
                  <a:pt x="477" y="464"/>
                  <a:pt x="477" y="465"/>
                </a:cubicBezTo>
                <a:cubicBezTo>
                  <a:pt x="476" y="465"/>
                  <a:pt x="475" y="464"/>
                  <a:pt x="474" y="464"/>
                </a:cubicBezTo>
                <a:cubicBezTo>
                  <a:pt x="474" y="464"/>
                  <a:pt x="474" y="465"/>
                  <a:pt x="474" y="464"/>
                </a:cubicBezTo>
                <a:cubicBezTo>
                  <a:pt x="474" y="464"/>
                  <a:pt x="473" y="463"/>
                  <a:pt x="473" y="463"/>
                </a:cubicBezTo>
                <a:cubicBezTo>
                  <a:pt x="472" y="463"/>
                  <a:pt x="471" y="463"/>
                  <a:pt x="470" y="463"/>
                </a:cubicBezTo>
                <a:cubicBezTo>
                  <a:pt x="471" y="464"/>
                  <a:pt x="472" y="464"/>
                  <a:pt x="472" y="465"/>
                </a:cubicBezTo>
                <a:cubicBezTo>
                  <a:pt x="472" y="466"/>
                  <a:pt x="472" y="468"/>
                  <a:pt x="472" y="468"/>
                </a:cubicBezTo>
                <a:cubicBezTo>
                  <a:pt x="472" y="468"/>
                  <a:pt x="473" y="469"/>
                  <a:pt x="473" y="469"/>
                </a:cubicBezTo>
                <a:cubicBezTo>
                  <a:pt x="473" y="470"/>
                  <a:pt x="474" y="469"/>
                  <a:pt x="474" y="470"/>
                </a:cubicBezTo>
                <a:cubicBezTo>
                  <a:pt x="474" y="471"/>
                  <a:pt x="474" y="472"/>
                  <a:pt x="473" y="471"/>
                </a:cubicBezTo>
                <a:cubicBezTo>
                  <a:pt x="473" y="471"/>
                  <a:pt x="472" y="471"/>
                  <a:pt x="472" y="471"/>
                </a:cubicBezTo>
                <a:cubicBezTo>
                  <a:pt x="472" y="470"/>
                  <a:pt x="469" y="471"/>
                  <a:pt x="469" y="470"/>
                </a:cubicBezTo>
                <a:cubicBezTo>
                  <a:pt x="468" y="470"/>
                  <a:pt x="468" y="470"/>
                  <a:pt x="467" y="470"/>
                </a:cubicBezTo>
                <a:cubicBezTo>
                  <a:pt x="466" y="471"/>
                  <a:pt x="467" y="470"/>
                  <a:pt x="466" y="470"/>
                </a:cubicBezTo>
                <a:cubicBezTo>
                  <a:pt x="466" y="470"/>
                  <a:pt x="465" y="470"/>
                  <a:pt x="465" y="470"/>
                </a:cubicBezTo>
                <a:cubicBezTo>
                  <a:pt x="465" y="469"/>
                  <a:pt x="465" y="470"/>
                  <a:pt x="465" y="470"/>
                </a:cubicBezTo>
                <a:cubicBezTo>
                  <a:pt x="464" y="470"/>
                  <a:pt x="463" y="470"/>
                  <a:pt x="463" y="471"/>
                </a:cubicBezTo>
                <a:cubicBezTo>
                  <a:pt x="464" y="471"/>
                  <a:pt x="464" y="471"/>
                  <a:pt x="464" y="472"/>
                </a:cubicBezTo>
                <a:cubicBezTo>
                  <a:pt x="464" y="472"/>
                  <a:pt x="464" y="472"/>
                  <a:pt x="465" y="472"/>
                </a:cubicBezTo>
                <a:cubicBezTo>
                  <a:pt x="466" y="472"/>
                  <a:pt x="465" y="472"/>
                  <a:pt x="465" y="472"/>
                </a:cubicBezTo>
                <a:cubicBezTo>
                  <a:pt x="466" y="473"/>
                  <a:pt x="467" y="472"/>
                  <a:pt x="469" y="472"/>
                </a:cubicBezTo>
                <a:cubicBezTo>
                  <a:pt x="469" y="472"/>
                  <a:pt x="470" y="472"/>
                  <a:pt x="471" y="472"/>
                </a:cubicBezTo>
                <a:cubicBezTo>
                  <a:pt x="472" y="472"/>
                  <a:pt x="474" y="472"/>
                  <a:pt x="475" y="472"/>
                </a:cubicBezTo>
                <a:cubicBezTo>
                  <a:pt x="476" y="472"/>
                  <a:pt x="476" y="472"/>
                  <a:pt x="477" y="472"/>
                </a:cubicBezTo>
                <a:cubicBezTo>
                  <a:pt x="477" y="472"/>
                  <a:pt x="477" y="473"/>
                  <a:pt x="477" y="473"/>
                </a:cubicBezTo>
                <a:cubicBezTo>
                  <a:pt x="478" y="473"/>
                  <a:pt x="478" y="475"/>
                  <a:pt x="478" y="475"/>
                </a:cubicBezTo>
                <a:cubicBezTo>
                  <a:pt x="478" y="475"/>
                  <a:pt x="479" y="474"/>
                  <a:pt x="479" y="474"/>
                </a:cubicBezTo>
                <a:cubicBezTo>
                  <a:pt x="480" y="474"/>
                  <a:pt x="480" y="473"/>
                  <a:pt x="480" y="473"/>
                </a:cubicBezTo>
                <a:cubicBezTo>
                  <a:pt x="480" y="472"/>
                  <a:pt x="480" y="471"/>
                  <a:pt x="480" y="471"/>
                </a:cubicBezTo>
                <a:cubicBezTo>
                  <a:pt x="481" y="471"/>
                  <a:pt x="486" y="474"/>
                  <a:pt x="486" y="471"/>
                </a:cubicBezTo>
                <a:cubicBezTo>
                  <a:pt x="487" y="471"/>
                  <a:pt x="489" y="471"/>
                  <a:pt x="490" y="471"/>
                </a:cubicBezTo>
                <a:cubicBezTo>
                  <a:pt x="490" y="471"/>
                  <a:pt x="490" y="471"/>
                  <a:pt x="491" y="471"/>
                </a:cubicBezTo>
                <a:cubicBezTo>
                  <a:pt x="491" y="471"/>
                  <a:pt x="492" y="471"/>
                  <a:pt x="493" y="471"/>
                </a:cubicBezTo>
                <a:cubicBezTo>
                  <a:pt x="493" y="469"/>
                  <a:pt x="493" y="471"/>
                  <a:pt x="493" y="471"/>
                </a:cubicBezTo>
                <a:close/>
                <a:moveTo>
                  <a:pt x="469" y="456"/>
                </a:moveTo>
                <a:cubicBezTo>
                  <a:pt x="469" y="456"/>
                  <a:pt x="469" y="456"/>
                  <a:pt x="468" y="456"/>
                </a:cubicBezTo>
                <a:cubicBezTo>
                  <a:pt x="469" y="456"/>
                  <a:pt x="468" y="456"/>
                  <a:pt x="469" y="456"/>
                </a:cubicBezTo>
                <a:close/>
                <a:moveTo>
                  <a:pt x="422" y="453"/>
                </a:moveTo>
                <a:cubicBezTo>
                  <a:pt x="422" y="454"/>
                  <a:pt x="423" y="454"/>
                  <a:pt x="424" y="454"/>
                </a:cubicBezTo>
                <a:cubicBezTo>
                  <a:pt x="425" y="453"/>
                  <a:pt x="425" y="453"/>
                  <a:pt x="425" y="452"/>
                </a:cubicBezTo>
                <a:cubicBezTo>
                  <a:pt x="426" y="452"/>
                  <a:pt x="426" y="451"/>
                  <a:pt x="426" y="451"/>
                </a:cubicBezTo>
                <a:cubicBezTo>
                  <a:pt x="426" y="450"/>
                  <a:pt x="425" y="450"/>
                  <a:pt x="424" y="450"/>
                </a:cubicBezTo>
                <a:cubicBezTo>
                  <a:pt x="423" y="450"/>
                  <a:pt x="423" y="450"/>
                  <a:pt x="423" y="451"/>
                </a:cubicBezTo>
                <a:cubicBezTo>
                  <a:pt x="423" y="451"/>
                  <a:pt x="424" y="451"/>
                  <a:pt x="424" y="451"/>
                </a:cubicBezTo>
                <a:cubicBezTo>
                  <a:pt x="424" y="452"/>
                  <a:pt x="424" y="453"/>
                  <a:pt x="422" y="453"/>
                </a:cubicBezTo>
                <a:close/>
                <a:moveTo>
                  <a:pt x="455" y="462"/>
                </a:moveTo>
                <a:cubicBezTo>
                  <a:pt x="457" y="462"/>
                  <a:pt x="460" y="463"/>
                  <a:pt x="462" y="462"/>
                </a:cubicBezTo>
                <a:cubicBezTo>
                  <a:pt x="462" y="462"/>
                  <a:pt x="461" y="462"/>
                  <a:pt x="462" y="462"/>
                </a:cubicBezTo>
                <a:cubicBezTo>
                  <a:pt x="462" y="462"/>
                  <a:pt x="462" y="462"/>
                  <a:pt x="462" y="462"/>
                </a:cubicBezTo>
                <a:cubicBezTo>
                  <a:pt x="462" y="462"/>
                  <a:pt x="464" y="461"/>
                  <a:pt x="464" y="461"/>
                </a:cubicBezTo>
                <a:cubicBezTo>
                  <a:pt x="464" y="461"/>
                  <a:pt x="464" y="460"/>
                  <a:pt x="464" y="460"/>
                </a:cubicBezTo>
                <a:cubicBezTo>
                  <a:pt x="463" y="460"/>
                  <a:pt x="463" y="459"/>
                  <a:pt x="462" y="459"/>
                </a:cubicBezTo>
                <a:cubicBezTo>
                  <a:pt x="461" y="459"/>
                  <a:pt x="460" y="459"/>
                  <a:pt x="460" y="459"/>
                </a:cubicBezTo>
                <a:cubicBezTo>
                  <a:pt x="459" y="459"/>
                  <a:pt x="458" y="458"/>
                  <a:pt x="458" y="458"/>
                </a:cubicBezTo>
                <a:cubicBezTo>
                  <a:pt x="458" y="458"/>
                  <a:pt x="458" y="457"/>
                  <a:pt x="458" y="456"/>
                </a:cubicBezTo>
                <a:cubicBezTo>
                  <a:pt x="458" y="456"/>
                  <a:pt x="457" y="456"/>
                  <a:pt x="457" y="456"/>
                </a:cubicBezTo>
                <a:cubicBezTo>
                  <a:pt x="457" y="455"/>
                  <a:pt x="455" y="456"/>
                  <a:pt x="455" y="456"/>
                </a:cubicBezTo>
                <a:cubicBezTo>
                  <a:pt x="455" y="456"/>
                  <a:pt x="453" y="455"/>
                  <a:pt x="453" y="455"/>
                </a:cubicBezTo>
                <a:cubicBezTo>
                  <a:pt x="453" y="455"/>
                  <a:pt x="453" y="455"/>
                  <a:pt x="453" y="455"/>
                </a:cubicBezTo>
                <a:cubicBezTo>
                  <a:pt x="453" y="454"/>
                  <a:pt x="453" y="455"/>
                  <a:pt x="452" y="454"/>
                </a:cubicBezTo>
                <a:cubicBezTo>
                  <a:pt x="452" y="454"/>
                  <a:pt x="452" y="454"/>
                  <a:pt x="452" y="453"/>
                </a:cubicBezTo>
                <a:cubicBezTo>
                  <a:pt x="451" y="454"/>
                  <a:pt x="451" y="454"/>
                  <a:pt x="451" y="453"/>
                </a:cubicBezTo>
                <a:cubicBezTo>
                  <a:pt x="450" y="453"/>
                  <a:pt x="450" y="451"/>
                  <a:pt x="449" y="451"/>
                </a:cubicBezTo>
                <a:cubicBezTo>
                  <a:pt x="449" y="451"/>
                  <a:pt x="448" y="451"/>
                  <a:pt x="447" y="451"/>
                </a:cubicBezTo>
                <a:cubicBezTo>
                  <a:pt x="447" y="451"/>
                  <a:pt x="447" y="451"/>
                  <a:pt x="447" y="451"/>
                </a:cubicBezTo>
                <a:cubicBezTo>
                  <a:pt x="447" y="450"/>
                  <a:pt x="447" y="451"/>
                  <a:pt x="447" y="451"/>
                </a:cubicBezTo>
                <a:cubicBezTo>
                  <a:pt x="446" y="450"/>
                  <a:pt x="446" y="450"/>
                  <a:pt x="446" y="450"/>
                </a:cubicBezTo>
                <a:cubicBezTo>
                  <a:pt x="445" y="450"/>
                  <a:pt x="445" y="450"/>
                  <a:pt x="445" y="450"/>
                </a:cubicBezTo>
                <a:cubicBezTo>
                  <a:pt x="443" y="450"/>
                  <a:pt x="443" y="449"/>
                  <a:pt x="441" y="449"/>
                </a:cubicBezTo>
                <a:cubicBezTo>
                  <a:pt x="441" y="449"/>
                  <a:pt x="441" y="449"/>
                  <a:pt x="441" y="449"/>
                </a:cubicBezTo>
                <a:cubicBezTo>
                  <a:pt x="440" y="448"/>
                  <a:pt x="440" y="448"/>
                  <a:pt x="440" y="448"/>
                </a:cubicBezTo>
                <a:cubicBezTo>
                  <a:pt x="440" y="447"/>
                  <a:pt x="440" y="446"/>
                  <a:pt x="439" y="446"/>
                </a:cubicBezTo>
                <a:cubicBezTo>
                  <a:pt x="438" y="446"/>
                  <a:pt x="437" y="446"/>
                  <a:pt x="437" y="446"/>
                </a:cubicBezTo>
                <a:cubicBezTo>
                  <a:pt x="436" y="446"/>
                  <a:pt x="436" y="445"/>
                  <a:pt x="436" y="444"/>
                </a:cubicBezTo>
                <a:cubicBezTo>
                  <a:pt x="435" y="445"/>
                  <a:pt x="434" y="445"/>
                  <a:pt x="433" y="445"/>
                </a:cubicBezTo>
                <a:cubicBezTo>
                  <a:pt x="434" y="444"/>
                  <a:pt x="431" y="444"/>
                  <a:pt x="431" y="444"/>
                </a:cubicBezTo>
                <a:cubicBezTo>
                  <a:pt x="431" y="445"/>
                  <a:pt x="430" y="445"/>
                  <a:pt x="429" y="445"/>
                </a:cubicBezTo>
                <a:cubicBezTo>
                  <a:pt x="429" y="444"/>
                  <a:pt x="429" y="444"/>
                  <a:pt x="429" y="444"/>
                </a:cubicBezTo>
                <a:cubicBezTo>
                  <a:pt x="428" y="444"/>
                  <a:pt x="427" y="444"/>
                  <a:pt x="427" y="444"/>
                </a:cubicBezTo>
                <a:cubicBezTo>
                  <a:pt x="426" y="444"/>
                  <a:pt x="426" y="444"/>
                  <a:pt x="426" y="444"/>
                </a:cubicBezTo>
                <a:cubicBezTo>
                  <a:pt x="425" y="444"/>
                  <a:pt x="424" y="444"/>
                  <a:pt x="424" y="444"/>
                </a:cubicBezTo>
                <a:cubicBezTo>
                  <a:pt x="424" y="444"/>
                  <a:pt x="424" y="444"/>
                  <a:pt x="423" y="444"/>
                </a:cubicBezTo>
                <a:cubicBezTo>
                  <a:pt x="423" y="444"/>
                  <a:pt x="423" y="444"/>
                  <a:pt x="423" y="444"/>
                </a:cubicBezTo>
                <a:cubicBezTo>
                  <a:pt x="423" y="445"/>
                  <a:pt x="422" y="444"/>
                  <a:pt x="422" y="444"/>
                </a:cubicBezTo>
                <a:cubicBezTo>
                  <a:pt x="422" y="445"/>
                  <a:pt x="421" y="445"/>
                  <a:pt x="421" y="445"/>
                </a:cubicBezTo>
                <a:cubicBezTo>
                  <a:pt x="420" y="445"/>
                  <a:pt x="420" y="445"/>
                  <a:pt x="420" y="446"/>
                </a:cubicBezTo>
                <a:cubicBezTo>
                  <a:pt x="420" y="446"/>
                  <a:pt x="420" y="446"/>
                  <a:pt x="420" y="446"/>
                </a:cubicBezTo>
                <a:cubicBezTo>
                  <a:pt x="419" y="446"/>
                  <a:pt x="420" y="446"/>
                  <a:pt x="419" y="446"/>
                </a:cubicBezTo>
                <a:cubicBezTo>
                  <a:pt x="419" y="447"/>
                  <a:pt x="418" y="447"/>
                  <a:pt x="417" y="448"/>
                </a:cubicBezTo>
                <a:cubicBezTo>
                  <a:pt x="417" y="449"/>
                  <a:pt x="417" y="449"/>
                  <a:pt x="417" y="450"/>
                </a:cubicBezTo>
                <a:cubicBezTo>
                  <a:pt x="417" y="450"/>
                  <a:pt x="416" y="450"/>
                  <a:pt x="416" y="450"/>
                </a:cubicBezTo>
                <a:cubicBezTo>
                  <a:pt x="416" y="452"/>
                  <a:pt x="417" y="451"/>
                  <a:pt x="418" y="451"/>
                </a:cubicBezTo>
                <a:cubicBezTo>
                  <a:pt x="419" y="451"/>
                  <a:pt x="420" y="451"/>
                  <a:pt x="420" y="450"/>
                </a:cubicBezTo>
                <a:cubicBezTo>
                  <a:pt x="420" y="450"/>
                  <a:pt x="419" y="449"/>
                  <a:pt x="420" y="449"/>
                </a:cubicBezTo>
                <a:cubicBezTo>
                  <a:pt x="420" y="449"/>
                  <a:pt x="421" y="449"/>
                  <a:pt x="421" y="449"/>
                </a:cubicBezTo>
                <a:cubicBezTo>
                  <a:pt x="422" y="448"/>
                  <a:pt x="422" y="448"/>
                  <a:pt x="422" y="447"/>
                </a:cubicBezTo>
                <a:cubicBezTo>
                  <a:pt x="423" y="447"/>
                  <a:pt x="424" y="447"/>
                  <a:pt x="424" y="446"/>
                </a:cubicBezTo>
                <a:cubicBezTo>
                  <a:pt x="424" y="445"/>
                  <a:pt x="426" y="446"/>
                  <a:pt x="427" y="446"/>
                </a:cubicBezTo>
                <a:cubicBezTo>
                  <a:pt x="428" y="446"/>
                  <a:pt x="429" y="446"/>
                  <a:pt x="429" y="447"/>
                </a:cubicBezTo>
                <a:cubicBezTo>
                  <a:pt x="429" y="448"/>
                  <a:pt x="430" y="448"/>
                  <a:pt x="431" y="448"/>
                </a:cubicBezTo>
                <a:cubicBezTo>
                  <a:pt x="431" y="448"/>
                  <a:pt x="431" y="449"/>
                  <a:pt x="431" y="449"/>
                </a:cubicBezTo>
                <a:cubicBezTo>
                  <a:pt x="431" y="449"/>
                  <a:pt x="432" y="449"/>
                  <a:pt x="432" y="449"/>
                </a:cubicBezTo>
                <a:cubicBezTo>
                  <a:pt x="433" y="449"/>
                  <a:pt x="433" y="449"/>
                  <a:pt x="434" y="449"/>
                </a:cubicBezTo>
                <a:cubicBezTo>
                  <a:pt x="434" y="449"/>
                  <a:pt x="434" y="450"/>
                  <a:pt x="435" y="450"/>
                </a:cubicBezTo>
                <a:cubicBezTo>
                  <a:pt x="435" y="450"/>
                  <a:pt x="436" y="450"/>
                  <a:pt x="436" y="451"/>
                </a:cubicBezTo>
                <a:cubicBezTo>
                  <a:pt x="436" y="451"/>
                  <a:pt x="436" y="451"/>
                  <a:pt x="437" y="452"/>
                </a:cubicBezTo>
                <a:cubicBezTo>
                  <a:pt x="437" y="452"/>
                  <a:pt x="437" y="452"/>
                  <a:pt x="437" y="452"/>
                </a:cubicBezTo>
                <a:cubicBezTo>
                  <a:pt x="438" y="452"/>
                  <a:pt x="438" y="452"/>
                  <a:pt x="439" y="453"/>
                </a:cubicBezTo>
                <a:cubicBezTo>
                  <a:pt x="440" y="454"/>
                  <a:pt x="443" y="453"/>
                  <a:pt x="444" y="453"/>
                </a:cubicBezTo>
                <a:cubicBezTo>
                  <a:pt x="444" y="454"/>
                  <a:pt x="444" y="454"/>
                  <a:pt x="444" y="455"/>
                </a:cubicBezTo>
                <a:cubicBezTo>
                  <a:pt x="444" y="455"/>
                  <a:pt x="444" y="455"/>
                  <a:pt x="445" y="456"/>
                </a:cubicBezTo>
                <a:cubicBezTo>
                  <a:pt x="446" y="458"/>
                  <a:pt x="448" y="459"/>
                  <a:pt x="450" y="459"/>
                </a:cubicBezTo>
                <a:cubicBezTo>
                  <a:pt x="450" y="460"/>
                  <a:pt x="450" y="460"/>
                  <a:pt x="450" y="461"/>
                </a:cubicBezTo>
                <a:cubicBezTo>
                  <a:pt x="450" y="462"/>
                  <a:pt x="450" y="461"/>
                  <a:pt x="449" y="462"/>
                </a:cubicBezTo>
                <a:cubicBezTo>
                  <a:pt x="448" y="462"/>
                  <a:pt x="448" y="462"/>
                  <a:pt x="448" y="463"/>
                </a:cubicBezTo>
                <a:cubicBezTo>
                  <a:pt x="449" y="463"/>
                  <a:pt x="455" y="463"/>
                  <a:pt x="455" y="462"/>
                </a:cubicBezTo>
                <a:cubicBezTo>
                  <a:pt x="457" y="462"/>
                  <a:pt x="455" y="462"/>
                  <a:pt x="455" y="462"/>
                </a:cubicBezTo>
                <a:close/>
                <a:moveTo>
                  <a:pt x="447" y="437"/>
                </a:moveTo>
                <a:cubicBezTo>
                  <a:pt x="446" y="436"/>
                  <a:pt x="446" y="435"/>
                  <a:pt x="446" y="435"/>
                </a:cubicBezTo>
                <a:cubicBezTo>
                  <a:pt x="445" y="435"/>
                  <a:pt x="445" y="435"/>
                  <a:pt x="444" y="435"/>
                </a:cubicBezTo>
                <a:cubicBezTo>
                  <a:pt x="444" y="436"/>
                  <a:pt x="444" y="436"/>
                  <a:pt x="444" y="437"/>
                </a:cubicBezTo>
                <a:cubicBezTo>
                  <a:pt x="445" y="438"/>
                  <a:pt x="446" y="438"/>
                  <a:pt x="447" y="438"/>
                </a:cubicBezTo>
                <a:cubicBezTo>
                  <a:pt x="447" y="437"/>
                  <a:pt x="447" y="437"/>
                  <a:pt x="447" y="437"/>
                </a:cubicBezTo>
                <a:close/>
                <a:moveTo>
                  <a:pt x="1388" y="442"/>
                </a:moveTo>
                <a:cubicBezTo>
                  <a:pt x="1387" y="443"/>
                  <a:pt x="1387" y="443"/>
                  <a:pt x="1387" y="444"/>
                </a:cubicBezTo>
                <a:cubicBezTo>
                  <a:pt x="1387" y="445"/>
                  <a:pt x="1387" y="444"/>
                  <a:pt x="1387" y="445"/>
                </a:cubicBezTo>
                <a:cubicBezTo>
                  <a:pt x="1386" y="445"/>
                  <a:pt x="1387" y="446"/>
                  <a:pt x="1387" y="446"/>
                </a:cubicBezTo>
                <a:cubicBezTo>
                  <a:pt x="1387" y="447"/>
                  <a:pt x="1387" y="448"/>
                  <a:pt x="1387" y="449"/>
                </a:cubicBezTo>
                <a:cubicBezTo>
                  <a:pt x="1387" y="450"/>
                  <a:pt x="1387" y="449"/>
                  <a:pt x="1388" y="450"/>
                </a:cubicBezTo>
                <a:cubicBezTo>
                  <a:pt x="1389" y="450"/>
                  <a:pt x="1389" y="451"/>
                  <a:pt x="1390" y="452"/>
                </a:cubicBezTo>
                <a:cubicBezTo>
                  <a:pt x="1390" y="451"/>
                  <a:pt x="1390" y="451"/>
                  <a:pt x="1390" y="451"/>
                </a:cubicBezTo>
                <a:cubicBezTo>
                  <a:pt x="1390" y="450"/>
                  <a:pt x="1391" y="451"/>
                  <a:pt x="1391" y="451"/>
                </a:cubicBezTo>
                <a:cubicBezTo>
                  <a:pt x="1391" y="449"/>
                  <a:pt x="1391" y="449"/>
                  <a:pt x="1392" y="449"/>
                </a:cubicBezTo>
                <a:cubicBezTo>
                  <a:pt x="1393" y="448"/>
                  <a:pt x="1392" y="447"/>
                  <a:pt x="1392" y="447"/>
                </a:cubicBezTo>
                <a:cubicBezTo>
                  <a:pt x="1392" y="447"/>
                  <a:pt x="1393" y="447"/>
                  <a:pt x="1393" y="447"/>
                </a:cubicBezTo>
                <a:cubicBezTo>
                  <a:pt x="1393" y="447"/>
                  <a:pt x="1393" y="446"/>
                  <a:pt x="1393" y="446"/>
                </a:cubicBezTo>
                <a:cubicBezTo>
                  <a:pt x="1393" y="446"/>
                  <a:pt x="1393" y="446"/>
                  <a:pt x="1393" y="446"/>
                </a:cubicBezTo>
                <a:cubicBezTo>
                  <a:pt x="1393" y="445"/>
                  <a:pt x="1393" y="444"/>
                  <a:pt x="1393" y="443"/>
                </a:cubicBezTo>
                <a:cubicBezTo>
                  <a:pt x="1393" y="442"/>
                  <a:pt x="1394" y="441"/>
                  <a:pt x="1394" y="440"/>
                </a:cubicBezTo>
                <a:cubicBezTo>
                  <a:pt x="1394" y="439"/>
                  <a:pt x="1395" y="438"/>
                  <a:pt x="1395" y="436"/>
                </a:cubicBezTo>
                <a:cubicBezTo>
                  <a:pt x="1396" y="435"/>
                  <a:pt x="1395" y="435"/>
                  <a:pt x="1395" y="434"/>
                </a:cubicBezTo>
                <a:cubicBezTo>
                  <a:pt x="1394" y="433"/>
                  <a:pt x="1394" y="433"/>
                  <a:pt x="1393" y="433"/>
                </a:cubicBezTo>
                <a:cubicBezTo>
                  <a:pt x="1393" y="433"/>
                  <a:pt x="1392" y="434"/>
                  <a:pt x="1392" y="434"/>
                </a:cubicBezTo>
                <a:cubicBezTo>
                  <a:pt x="1392" y="435"/>
                  <a:pt x="1392" y="435"/>
                  <a:pt x="1392" y="436"/>
                </a:cubicBezTo>
                <a:cubicBezTo>
                  <a:pt x="1392" y="436"/>
                  <a:pt x="1391" y="436"/>
                  <a:pt x="1391" y="436"/>
                </a:cubicBezTo>
                <a:cubicBezTo>
                  <a:pt x="1391" y="436"/>
                  <a:pt x="1391" y="437"/>
                  <a:pt x="1391" y="437"/>
                </a:cubicBezTo>
                <a:cubicBezTo>
                  <a:pt x="1391" y="437"/>
                  <a:pt x="1391" y="437"/>
                  <a:pt x="1391" y="437"/>
                </a:cubicBezTo>
                <a:cubicBezTo>
                  <a:pt x="1391" y="437"/>
                  <a:pt x="1390" y="438"/>
                  <a:pt x="1390" y="438"/>
                </a:cubicBezTo>
                <a:cubicBezTo>
                  <a:pt x="1389" y="439"/>
                  <a:pt x="1389" y="438"/>
                  <a:pt x="1389" y="439"/>
                </a:cubicBezTo>
                <a:cubicBezTo>
                  <a:pt x="1389" y="439"/>
                  <a:pt x="1389" y="440"/>
                  <a:pt x="1389" y="440"/>
                </a:cubicBezTo>
                <a:cubicBezTo>
                  <a:pt x="1389" y="440"/>
                  <a:pt x="1388" y="441"/>
                  <a:pt x="1389" y="442"/>
                </a:cubicBezTo>
                <a:cubicBezTo>
                  <a:pt x="1388" y="442"/>
                  <a:pt x="1388" y="442"/>
                  <a:pt x="1388" y="442"/>
                </a:cubicBezTo>
                <a:cubicBezTo>
                  <a:pt x="1388" y="443"/>
                  <a:pt x="1388" y="442"/>
                  <a:pt x="1388" y="442"/>
                </a:cubicBezTo>
                <a:close/>
                <a:moveTo>
                  <a:pt x="1422" y="425"/>
                </a:moveTo>
                <a:cubicBezTo>
                  <a:pt x="1422" y="426"/>
                  <a:pt x="1422" y="426"/>
                  <a:pt x="1422" y="426"/>
                </a:cubicBezTo>
                <a:cubicBezTo>
                  <a:pt x="1423" y="426"/>
                  <a:pt x="1424" y="425"/>
                  <a:pt x="1425" y="424"/>
                </a:cubicBezTo>
                <a:cubicBezTo>
                  <a:pt x="1424" y="424"/>
                  <a:pt x="1423" y="425"/>
                  <a:pt x="1423" y="425"/>
                </a:cubicBezTo>
                <a:cubicBezTo>
                  <a:pt x="1423" y="425"/>
                  <a:pt x="1423" y="425"/>
                  <a:pt x="1422" y="425"/>
                </a:cubicBezTo>
                <a:close/>
                <a:moveTo>
                  <a:pt x="1420" y="425"/>
                </a:moveTo>
                <a:cubicBezTo>
                  <a:pt x="1420" y="424"/>
                  <a:pt x="1420" y="423"/>
                  <a:pt x="1419" y="423"/>
                </a:cubicBezTo>
                <a:cubicBezTo>
                  <a:pt x="1418" y="424"/>
                  <a:pt x="1420" y="425"/>
                  <a:pt x="1420" y="425"/>
                </a:cubicBezTo>
                <a:close/>
                <a:moveTo>
                  <a:pt x="742" y="417"/>
                </a:moveTo>
                <a:cubicBezTo>
                  <a:pt x="742" y="418"/>
                  <a:pt x="742" y="418"/>
                  <a:pt x="742" y="418"/>
                </a:cubicBezTo>
                <a:cubicBezTo>
                  <a:pt x="742" y="419"/>
                  <a:pt x="742" y="420"/>
                  <a:pt x="743" y="420"/>
                </a:cubicBezTo>
                <a:cubicBezTo>
                  <a:pt x="744" y="420"/>
                  <a:pt x="744" y="419"/>
                  <a:pt x="744" y="418"/>
                </a:cubicBezTo>
                <a:cubicBezTo>
                  <a:pt x="744" y="417"/>
                  <a:pt x="743" y="417"/>
                  <a:pt x="742" y="417"/>
                </a:cubicBezTo>
                <a:close/>
                <a:moveTo>
                  <a:pt x="1429" y="416"/>
                </a:moveTo>
                <a:cubicBezTo>
                  <a:pt x="1429" y="416"/>
                  <a:pt x="1429" y="416"/>
                  <a:pt x="1429" y="416"/>
                </a:cubicBezTo>
                <a:cubicBezTo>
                  <a:pt x="1429" y="416"/>
                  <a:pt x="1429" y="416"/>
                  <a:pt x="1429" y="416"/>
                </a:cubicBezTo>
                <a:cubicBezTo>
                  <a:pt x="1429" y="416"/>
                  <a:pt x="1429" y="416"/>
                  <a:pt x="1429" y="416"/>
                </a:cubicBezTo>
                <a:close/>
                <a:moveTo>
                  <a:pt x="737" y="418"/>
                </a:moveTo>
                <a:cubicBezTo>
                  <a:pt x="738" y="418"/>
                  <a:pt x="738" y="418"/>
                  <a:pt x="738" y="417"/>
                </a:cubicBezTo>
                <a:cubicBezTo>
                  <a:pt x="738" y="417"/>
                  <a:pt x="738" y="417"/>
                  <a:pt x="739" y="417"/>
                </a:cubicBezTo>
                <a:cubicBezTo>
                  <a:pt x="739" y="416"/>
                  <a:pt x="740" y="416"/>
                  <a:pt x="740" y="416"/>
                </a:cubicBezTo>
                <a:cubicBezTo>
                  <a:pt x="739" y="416"/>
                  <a:pt x="738" y="416"/>
                  <a:pt x="738" y="416"/>
                </a:cubicBezTo>
                <a:cubicBezTo>
                  <a:pt x="737" y="416"/>
                  <a:pt x="737" y="416"/>
                  <a:pt x="737" y="417"/>
                </a:cubicBezTo>
                <a:cubicBezTo>
                  <a:pt x="737" y="418"/>
                  <a:pt x="737" y="418"/>
                  <a:pt x="737" y="418"/>
                </a:cubicBezTo>
                <a:cubicBezTo>
                  <a:pt x="738" y="418"/>
                  <a:pt x="737" y="418"/>
                  <a:pt x="737" y="418"/>
                </a:cubicBezTo>
                <a:close/>
                <a:moveTo>
                  <a:pt x="749" y="418"/>
                </a:moveTo>
                <a:cubicBezTo>
                  <a:pt x="749" y="418"/>
                  <a:pt x="749" y="418"/>
                  <a:pt x="749" y="418"/>
                </a:cubicBezTo>
                <a:cubicBezTo>
                  <a:pt x="751" y="418"/>
                  <a:pt x="751" y="417"/>
                  <a:pt x="751" y="415"/>
                </a:cubicBezTo>
                <a:cubicBezTo>
                  <a:pt x="751" y="415"/>
                  <a:pt x="751" y="416"/>
                  <a:pt x="751" y="415"/>
                </a:cubicBezTo>
                <a:cubicBezTo>
                  <a:pt x="751" y="415"/>
                  <a:pt x="751" y="415"/>
                  <a:pt x="750" y="415"/>
                </a:cubicBezTo>
                <a:cubicBezTo>
                  <a:pt x="751" y="415"/>
                  <a:pt x="750" y="417"/>
                  <a:pt x="749" y="418"/>
                </a:cubicBezTo>
                <a:close/>
                <a:moveTo>
                  <a:pt x="734" y="415"/>
                </a:moveTo>
                <a:cubicBezTo>
                  <a:pt x="734" y="415"/>
                  <a:pt x="734" y="415"/>
                  <a:pt x="735" y="415"/>
                </a:cubicBezTo>
                <a:cubicBezTo>
                  <a:pt x="734" y="415"/>
                  <a:pt x="734" y="415"/>
                  <a:pt x="734" y="414"/>
                </a:cubicBezTo>
                <a:cubicBezTo>
                  <a:pt x="734" y="415"/>
                  <a:pt x="734" y="415"/>
                  <a:pt x="734" y="415"/>
                </a:cubicBezTo>
                <a:close/>
                <a:moveTo>
                  <a:pt x="752" y="414"/>
                </a:moveTo>
                <a:cubicBezTo>
                  <a:pt x="752" y="414"/>
                  <a:pt x="753" y="414"/>
                  <a:pt x="753" y="413"/>
                </a:cubicBezTo>
                <a:cubicBezTo>
                  <a:pt x="752" y="412"/>
                  <a:pt x="752" y="413"/>
                  <a:pt x="752" y="414"/>
                </a:cubicBezTo>
                <a:close/>
                <a:moveTo>
                  <a:pt x="388" y="407"/>
                </a:moveTo>
                <a:cubicBezTo>
                  <a:pt x="388" y="408"/>
                  <a:pt x="387" y="409"/>
                  <a:pt x="388" y="409"/>
                </a:cubicBezTo>
                <a:cubicBezTo>
                  <a:pt x="388" y="409"/>
                  <a:pt x="390" y="410"/>
                  <a:pt x="390" y="409"/>
                </a:cubicBezTo>
                <a:cubicBezTo>
                  <a:pt x="390" y="408"/>
                  <a:pt x="390" y="407"/>
                  <a:pt x="388" y="407"/>
                </a:cubicBezTo>
                <a:cubicBezTo>
                  <a:pt x="387" y="409"/>
                  <a:pt x="388" y="407"/>
                  <a:pt x="388" y="407"/>
                </a:cubicBezTo>
                <a:close/>
                <a:moveTo>
                  <a:pt x="1435" y="404"/>
                </a:moveTo>
                <a:cubicBezTo>
                  <a:pt x="1435" y="404"/>
                  <a:pt x="1435" y="404"/>
                  <a:pt x="1434" y="404"/>
                </a:cubicBezTo>
                <a:cubicBezTo>
                  <a:pt x="1435" y="404"/>
                  <a:pt x="1435" y="404"/>
                  <a:pt x="1435" y="404"/>
                </a:cubicBezTo>
                <a:cubicBezTo>
                  <a:pt x="1435" y="404"/>
                  <a:pt x="1435" y="404"/>
                  <a:pt x="1435" y="404"/>
                </a:cubicBezTo>
                <a:close/>
                <a:moveTo>
                  <a:pt x="1438" y="403"/>
                </a:moveTo>
                <a:cubicBezTo>
                  <a:pt x="1438" y="403"/>
                  <a:pt x="1438" y="403"/>
                  <a:pt x="1438" y="403"/>
                </a:cubicBezTo>
                <a:cubicBezTo>
                  <a:pt x="1437" y="403"/>
                  <a:pt x="1437" y="403"/>
                  <a:pt x="1437" y="404"/>
                </a:cubicBezTo>
                <a:cubicBezTo>
                  <a:pt x="1438" y="404"/>
                  <a:pt x="1438" y="404"/>
                  <a:pt x="1438" y="403"/>
                </a:cubicBezTo>
                <a:close/>
                <a:moveTo>
                  <a:pt x="1394" y="398"/>
                </a:moveTo>
                <a:cubicBezTo>
                  <a:pt x="1394" y="397"/>
                  <a:pt x="1394" y="397"/>
                  <a:pt x="1393" y="397"/>
                </a:cubicBezTo>
                <a:cubicBezTo>
                  <a:pt x="1394" y="398"/>
                  <a:pt x="1394" y="398"/>
                  <a:pt x="1394" y="398"/>
                </a:cubicBezTo>
                <a:close/>
                <a:moveTo>
                  <a:pt x="1415" y="388"/>
                </a:moveTo>
                <a:cubicBezTo>
                  <a:pt x="1416" y="388"/>
                  <a:pt x="1416" y="388"/>
                  <a:pt x="1416" y="388"/>
                </a:cubicBezTo>
                <a:cubicBezTo>
                  <a:pt x="1417" y="388"/>
                  <a:pt x="1417" y="386"/>
                  <a:pt x="1417" y="386"/>
                </a:cubicBezTo>
                <a:cubicBezTo>
                  <a:pt x="1416" y="386"/>
                  <a:pt x="1416" y="387"/>
                  <a:pt x="1415" y="387"/>
                </a:cubicBezTo>
                <a:cubicBezTo>
                  <a:pt x="1415" y="387"/>
                  <a:pt x="1415" y="387"/>
                  <a:pt x="1415" y="388"/>
                </a:cubicBezTo>
                <a:close/>
                <a:moveTo>
                  <a:pt x="1431" y="385"/>
                </a:moveTo>
                <a:cubicBezTo>
                  <a:pt x="1431" y="386"/>
                  <a:pt x="1431" y="386"/>
                  <a:pt x="1430" y="386"/>
                </a:cubicBezTo>
                <a:cubicBezTo>
                  <a:pt x="1431" y="386"/>
                  <a:pt x="1431" y="386"/>
                  <a:pt x="1431" y="387"/>
                </a:cubicBezTo>
                <a:cubicBezTo>
                  <a:pt x="1431" y="387"/>
                  <a:pt x="1431" y="387"/>
                  <a:pt x="1431" y="388"/>
                </a:cubicBezTo>
                <a:cubicBezTo>
                  <a:pt x="1433" y="388"/>
                  <a:pt x="1433" y="389"/>
                  <a:pt x="1433" y="390"/>
                </a:cubicBezTo>
                <a:cubicBezTo>
                  <a:pt x="1432" y="391"/>
                  <a:pt x="1432" y="390"/>
                  <a:pt x="1432" y="390"/>
                </a:cubicBezTo>
                <a:cubicBezTo>
                  <a:pt x="1432" y="389"/>
                  <a:pt x="1432" y="389"/>
                  <a:pt x="1431" y="389"/>
                </a:cubicBezTo>
                <a:cubicBezTo>
                  <a:pt x="1431" y="390"/>
                  <a:pt x="1432" y="391"/>
                  <a:pt x="1432" y="392"/>
                </a:cubicBezTo>
                <a:cubicBezTo>
                  <a:pt x="1433" y="393"/>
                  <a:pt x="1433" y="392"/>
                  <a:pt x="1434" y="391"/>
                </a:cubicBezTo>
                <a:cubicBezTo>
                  <a:pt x="1434" y="392"/>
                  <a:pt x="1434" y="392"/>
                  <a:pt x="1434" y="392"/>
                </a:cubicBezTo>
                <a:cubicBezTo>
                  <a:pt x="1435" y="392"/>
                  <a:pt x="1435" y="392"/>
                  <a:pt x="1436" y="391"/>
                </a:cubicBezTo>
                <a:cubicBezTo>
                  <a:pt x="1435" y="390"/>
                  <a:pt x="1435" y="389"/>
                  <a:pt x="1434" y="388"/>
                </a:cubicBezTo>
                <a:cubicBezTo>
                  <a:pt x="1435" y="388"/>
                  <a:pt x="1435" y="388"/>
                  <a:pt x="1436" y="388"/>
                </a:cubicBezTo>
                <a:cubicBezTo>
                  <a:pt x="1436" y="389"/>
                  <a:pt x="1436" y="390"/>
                  <a:pt x="1436" y="391"/>
                </a:cubicBezTo>
                <a:cubicBezTo>
                  <a:pt x="1436" y="391"/>
                  <a:pt x="1436" y="392"/>
                  <a:pt x="1436" y="393"/>
                </a:cubicBezTo>
                <a:cubicBezTo>
                  <a:pt x="1435" y="393"/>
                  <a:pt x="1435" y="393"/>
                  <a:pt x="1434" y="393"/>
                </a:cubicBezTo>
                <a:cubicBezTo>
                  <a:pt x="1433" y="393"/>
                  <a:pt x="1434" y="393"/>
                  <a:pt x="1434" y="394"/>
                </a:cubicBezTo>
                <a:cubicBezTo>
                  <a:pt x="1434" y="394"/>
                  <a:pt x="1433" y="394"/>
                  <a:pt x="1433" y="394"/>
                </a:cubicBezTo>
                <a:cubicBezTo>
                  <a:pt x="1433" y="394"/>
                  <a:pt x="1433" y="394"/>
                  <a:pt x="1433" y="395"/>
                </a:cubicBezTo>
                <a:cubicBezTo>
                  <a:pt x="1433" y="395"/>
                  <a:pt x="1433" y="396"/>
                  <a:pt x="1433" y="397"/>
                </a:cubicBezTo>
                <a:cubicBezTo>
                  <a:pt x="1434" y="397"/>
                  <a:pt x="1434" y="398"/>
                  <a:pt x="1433" y="397"/>
                </a:cubicBezTo>
                <a:cubicBezTo>
                  <a:pt x="1433" y="399"/>
                  <a:pt x="1434" y="399"/>
                  <a:pt x="1435" y="399"/>
                </a:cubicBezTo>
                <a:cubicBezTo>
                  <a:pt x="1435" y="398"/>
                  <a:pt x="1435" y="397"/>
                  <a:pt x="1436" y="396"/>
                </a:cubicBezTo>
                <a:cubicBezTo>
                  <a:pt x="1436" y="398"/>
                  <a:pt x="1436" y="399"/>
                  <a:pt x="1436" y="400"/>
                </a:cubicBezTo>
                <a:cubicBezTo>
                  <a:pt x="1437" y="400"/>
                  <a:pt x="1438" y="400"/>
                  <a:pt x="1438" y="398"/>
                </a:cubicBezTo>
                <a:cubicBezTo>
                  <a:pt x="1439" y="397"/>
                  <a:pt x="1439" y="397"/>
                  <a:pt x="1439" y="396"/>
                </a:cubicBezTo>
                <a:cubicBezTo>
                  <a:pt x="1439" y="396"/>
                  <a:pt x="1439" y="396"/>
                  <a:pt x="1439" y="395"/>
                </a:cubicBezTo>
                <a:cubicBezTo>
                  <a:pt x="1439" y="395"/>
                  <a:pt x="1440" y="395"/>
                  <a:pt x="1440" y="395"/>
                </a:cubicBezTo>
                <a:cubicBezTo>
                  <a:pt x="1440" y="395"/>
                  <a:pt x="1440" y="394"/>
                  <a:pt x="1440" y="393"/>
                </a:cubicBezTo>
                <a:cubicBezTo>
                  <a:pt x="1440" y="393"/>
                  <a:pt x="1440" y="393"/>
                  <a:pt x="1440" y="393"/>
                </a:cubicBezTo>
                <a:cubicBezTo>
                  <a:pt x="1441" y="393"/>
                  <a:pt x="1440" y="391"/>
                  <a:pt x="1440" y="391"/>
                </a:cubicBezTo>
                <a:cubicBezTo>
                  <a:pt x="1440" y="391"/>
                  <a:pt x="1441" y="390"/>
                  <a:pt x="1441" y="391"/>
                </a:cubicBezTo>
                <a:cubicBezTo>
                  <a:pt x="1442" y="390"/>
                  <a:pt x="1442" y="390"/>
                  <a:pt x="1442" y="389"/>
                </a:cubicBezTo>
                <a:cubicBezTo>
                  <a:pt x="1442" y="389"/>
                  <a:pt x="1441" y="389"/>
                  <a:pt x="1441" y="389"/>
                </a:cubicBezTo>
                <a:cubicBezTo>
                  <a:pt x="1441" y="388"/>
                  <a:pt x="1441" y="387"/>
                  <a:pt x="1440" y="387"/>
                </a:cubicBezTo>
                <a:cubicBezTo>
                  <a:pt x="1440" y="387"/>
                  <a:pt x="1440" y="387"/>
                  <a:pt x="1440" y="387"/>
                </a:cubicBezTo>
                <a:cubicBezTo>
                  <a:pt x="1440" y="386"/>
                  <a:pt x="1441" y="385"/>
                  <a:pt x="1440" y="385"/>
                </a:cubicBezTo>
                <a:cubicBezTo>
                  <a:pt x="1440" y="384"/>
                  <a:pt x="1438" y="385"/>
                  <a:pt x="1438" y="385"/>
                </a:cubicBezTo>
                <a:cubicBezTo>
                  <a:pt x="1438" y="384"/>
                  <a:pt x="1438" y="383"/>
                  <a:pt x="1438" y="383"/>
                </a:cubicBezTo>
                <a:cubicBezTo>
                  <a:pt x="1437" y="383"/>
                  <a:pt x="1436" y="383"/>
                  <a:pt x="1436" y="382"/>
                </a:cubicBezTo>
                <a:cubicBezTo>
                  <a:pt x="1435" y="383"/>
                  <a:pt x="1435" y="383"/>
                  <a:pt x="1435" y="384"/>
                </a:cubicBezTo>
                <a:cubicBezTo>
                  <a:pt x="1434" y="384"/>
                  <a:pt x="1434" y="383"/>
                  <a:pt x="1434" y="385"/>
                </a:cubicBezTo>
                <a:cubicBezTo>
                  <a:pt x="1433" y="386"/>
                  <a:pt x="1433" y="385"/>
                  <a:pt x="1432" y="386"/>
                </a:cubicBezTo>
                <a:cubicBezTo>
                  <a:pt x="1432" y="385"/>
                  <a:pt x="1432" y="385"/>
                  <a:pt x="1431" y="385"/>
                </a:cubicBezTo>
                <a:close/>
                <a:moveTo>
                  <a:pt x="1455" y="381"/>
                </a:moveTo>
                <a:cubicBezTo>
                  <a:pt x="1454" y="381"/>
                  <a:pt x="1453" y="381"/>
                  <a:pt x="1454" y="381"/>
                </a:cubicBezTo>
                <a:cubicBezTo>
                  <a:pt x="1454" y="382"/>
                  <a:pt x="1455" y="381"/>
                  <a:pt x="1455" y="381"/>
                </a:cubicBezTo>
                <a:close/>
                <a:moveTo>
                  <a:pt x="1453" y="380"/>
                </a:moveTo>
                <a:cubicBezTo>
                  <a:pt x="1452" y="381"/>
                  <a:pt x="1451" y="381"/>
                  <a:pt x="1450" y="381"/>
                </a:cubicBezTo>
                <a:cubicBezTo>
                  <a:pt x="1450" y="381"/>
                  <a:pt x="1450" y="382"/>
                  <a:pt x="1450" y="382"/>
                </a:cubicBezTo>
                <a:cubicBezTo>
                  <a:pt x="1449" y="382"/>
                  <a:pt x="1448" y="383"/>
                  <a:pt x="1448" y="382"/>
                </a:cubicBezTo>
                <a:cubicBezTo>
                  <a:pt x="1447" y="382"/>
                  <a:pt x="1448" y="382"/>
                  <a:pt x="1447" y="382"/>
                </a:cubicBezTo>
                <a:cubicBezTo>
                  <a:pt x="1446" y="382"/>
                  <a:pt x="1446" y="383"/>
                  <a:pt x="1446" y="383"/>
                </a:cubicBezTo>
                <a:cubicBezTo>
                  <a:pt x="1445" y="385"/>
                  <a:pt x="1444" y="385"/>
                  <a:pt x="1443" y="387"/>
                </a:cubicBezTo>
                <a:cubicBezTo>
                  <a:pt x="1444" y="387"/>
                  <a:pt x="1444" y="386"/>
                  <a:pt x="1444" y="387"/>
                </a:cubicBezTo>
                <a:cubicBezTo>
                  <a:pt x="1444" y="388"/>
                  <a:pt x="1445" y="388"/>
                  <a:pt x="1445" y="388"/>
                </a:cubicBezTo>
                <a:cubicBezTo>
                  <a:pt x="1445" y="388"/>
                  <a:pt x="1444" y="389"/>
                  <a:pt x="1445" y="389"/>
                </a:cubicBezTo>
                <a:cubicBezTo>
                  <a:pt x="1445" y="389"/>
                  <a:pt x="1446" y="390"/>
                  <a:pt x="1445" y="390"/>
                </a:cubicBezTo>
                <a:cubicBezTo>
                  <a:pt x="1446" y="390"/>
                  <a:pt x="1447" y="391"/>
                  <a:pt x="1447" y="391"/>
                </a:cubicBezTo>
                <a:cubicBezTo>
                  <a:pt x="1448" y="391"/>
                  <a:pt x="1448" y="390"/>
                  <a:pt x="1448" y="389"/>
                </a:cubicBezTo>
                <a:cubicBezTo>
                  <a:pt x="1448" y="388"/>
                  <a:pt x="1448" y="387"/>
                  <a:pt x="1449" y="387"/>
                </a:cubicBezTo>
                <a:cubicBezTo>
                  <a:pt x="1449" y="387"/>
                  <a:pt x="1450" y="387"/>
                  <a:pt x="1450" y="387"/>
                </a:cubicBezTo>
                <a:cubicBezTo>
                  <a:pt x="1450" y="387"/>
                  <a:pt x="1450" y="387"/>
                  <a:pt x="1450" y="386"/>
                </a:cubicBezTo>
                <a:cubicBezTo>
                  <a:pt x="1450" y="386"/>
                  <a:pt x="1451" y="386"/>
                  <a:pt x="1451" y="386"/>
                </a:cubicBezTo>
                <a:cubicBezTo>
                  <a:pt x="1452" y="387"/>
                  <a:pt x="1451" y="387"/>
                  <a:pt x="1452" y="387"/>
                </a:cubicBezTo>
                <a:cubicBezTo>
                  <a:pt x="1453" y="387"/>
                  <a:pt x="1453" y="386"/>
                  <a:pt x="1454" y="385"/>
                </a:cubicBezTo>
                <a:cubicBezTo>
                  <a:pt x="1454" y="384"/>
                  <a:pt x="1455" y="385"/>
                  <a:pt x="1454" y="383"/>
                </a:cubicBezTo>
                <a:cubicBezTo>
                  <a:pt x="1454" y="382"/>
                  <a:pt x="1454" y="382"/>
                  <a:pt x="1453" y="382"/>
                </a:cubicBezTo>
                <a:cubicBezTo>
                  <a:pt x="1453" y="382"/>
                  <a:pt x="1453" y="381"/>
                  <a:pt x="1453" y="380"/>
                </a:cubicBezTo>
                <a:cubicBezTo>
                  <a:pt x="1452" y="381"/>
                  <a:pt x="1453" y="380"/>
                  <a:pt x="1453" y="380"/>
                </a:cubicBezTo>
                <a:close/>
                <a:moveTo>
                  <a:pt x="453" y="377"/>
                </a:moveTo>
                <a:cubicBezTo>
                  <a:pt x="453" y="376"/>
                  <a:pt x="452" y="377"/>
                  <a:pt x="451" y="377"/>
                </a:cubicBezTo>
                <a:cubicBezTo>
                  <a:pt x="452" y="378"/>
                  <a:pt x="452" y="377"/>
                  <a:pt x="453" y="377"/>
                </a:cubicBezTo>
                <a:close/>
                <a:moveTo>
                  <a:pt x="1449" y="375"/>
                </a:moveTo>
                <a:cubicBezTo>
                  <a:pt x="1450" y="375"/>
                  <a:pt x="1450" y="374"/>
                  <a:pt x="1450" y="374"/>
                </a:cubicBezTo>
                <a:cubicBezTo>
                  <a:pt x="1448" y="374"/>
                  <a:pt x="1448" y="374"/>
                  <a:pt x="1449" y="375"/>
                </a:cubicBezTo>
                <a:cubicBezTo>
                  <a:pt x="1450" y="375"/>
                  <a:pt x="1449" y="375"/>
                  <a:pt x="1449" y="375"/>
                </a:cubicBezTo>
                <a:close/>
                <a:moveTo>
                  <a:pt x="946" y="374"/>
                </a:moveTo>
                <a:cubicBezTo>
                  <a:pt x="946" y="374"/>
                  <a:pt x="946" y="374"/>
                  <a:pt x="947" y="374"/>
                </a:cubicBezTo>
                <a:cubicBezTo>
                  <a:pt x="947" y="374"/>
                  <a:pt x="947" y="374"/>
                  <a:pt x="946" y="374"/>
                </a:cubicBezTo>
                <a:close/>
                <a:moveTo>
                  <a:pt x="930" y="374"/>
                </a:moveTo>
                <a:cubicBezTo>
                  <a:pt x="929" y="374"/>
                  <a:pt x="928" y="375"/>
                  <a:pt x="929" y="375"/>
                </a:cubicBezTo>
                <a:cubicBezTo>
                  <a:pt x="930" y="376"/>
                  <a:pt x="932" y="376"/>
                  <a:pt x="933" y="376"/>
                </a:cubicBezTo>
                <a:cubicBezTo>
                  <a:pt x="934" y="376"/>
                  <a:pt x="934" y="377"/>
                  <a:pt x="935" y="377"/>
                </a:cubicBezTo>
                <a:cubicBezTo>
                  <a:pt x="935" y="377"/>
                  <a:pt x="935" y="378"/>
                  <a:pt x="936" y="378"/>
                </a:cubicBezTo>
                <a:cubicBezTo>
                  <a:pt x="936" y="378"/>
                  <a:pt x="937" y="378"/>
                  <a:pt x="937" y="378"/>
                </a:cubicBezTo>
                <a:cubicBezTo>
                  <a:pt x="938" y="378"/>
                  <a:pt x="937" y="377"/>
                  <a:pt x="938" y="377"/>
                </a:cubicBezTo>
                <a:cubicBezTo>
                  <a:pt x="938" y="377"/>
                  <a:pt x="938" y="377"/>
                  <a:pt x="938" y="377"/>
                </a:cubicBezTo>
                <a:cubicBezTo>
                  <a:pt x="939" y="377"/>
                  <a:pt x="938" y="377"/>
                  <a:pt x="939" y="377"/>
                </a:cubicBezTo>
                <a:cubicBezTo>
                  <a:pt x="940" y="378"/>
                  <a:pt x="941" y="377"/>
                  <a:pt x="942" y="377"/>
                </a:cubicBezTo>
                <a:cubicBezTo>
                  <a:pt x="943" y="376"/>
                  <a:pt x="943" y="376"/>
                  <a:pt x="942" y="376"/>
                </a:cubicBezTo>
                <a:cubicBezTo>
                  <a:pt x="941" y="376"/>
                  <a:pt x="941" y="376"/>
                  <a:pt x="941" y="375"/>
                </a:cubicBezTo>
                <a:cubicBezTo>
                  <a:pt x="939" y="375"/>
                  <a:pt x="938" y="375"/>
                  <a:pt x="937" y="375"/>
                </a:cubicBezTo>
                <a:cubicBezTo>
                  <a:pt x="936" y="374"/>
                  <a:pt x="934" y="375"/>
                  <a:pt x="932" y="375"/>
                </a:cubicBezTo>
                <a:cubicBezTo>
                  <a:pt x="932" y="374"/>
                  <a:pt x="932" y="374"/>
                  <a:pt x="931" y="374"/>
                </a:cubicBezTo>
                <a:cubicBezTo>
                  <a:pt x="930" y="374"/>
                  <a:pt x="932" y="373"/>
                  <a:pt x="930" y="373"/>
                </a:cubicBezTo>
                <a:cubicBezTo>
                  <a:pt x="930" y="374"/>
                  <a:pt x="930" y="374"/>
                  <a:pt x="930" y="374"/>
                </a:cubicBezTo>
                <a:close/>
                <a:moveTo>
                  <a:pt x="972" y="376"/>
                </a:moveTo>
                <a:cubicBezTo>
                  <a:pt x="971" y="376"/>
                  <a:pt x="971" y="376"/>
                  <a:pt x="971" y="377"/>
                </a:cubicBezTo>
                <a:cubicBezTo>
                  <a:pt x="971" y="377"/>
                  <a:pt x="971" y="378"/>
                  <a:pt x="972" y="378"/>
                </a:cubicBezTo>
                <a:cubicBezTo>
                  <a:pt x="972" y="378"/>
                  <a:pt x="973" y="379"/>
                  <a:pt x="973" y="379"/>
                </a:cubicBezTo>
                <a:cubicBezTo>
                  <a:pt x="974" y="379"/>
                  <a:pt x="974" y="379"/>
                  <a:pt x="975" y="379"/>
                </a:cubicBezTo>
                <a:cubicBezTo>
                  <a:pt x="976" y="379"/>
                  <a:pt x="977" y="379"/>
                  <a:pt x="977" y="378"/>
                </a:cubicBezTo>
                <a:cubicBezTo>
                  <a:pt x="978" y="377"/>
                  <a:pt x="978" y="378"/>
                  <a:pt x="979" y="377"/>
                </a:cubicBezTo>
                <a:cubicBezTo>
                  <a:pt x="979" y="377"/>
                  <a:pt x="979" y="376"/>
                  <a:pt x="979" y="376"/>
                </a:cubicBezTo>
                <a:cubicBezTo>
                  <a:pt x="979" y="376"/>
                  <a:pt x="979" y="376"/>
                  <a:pt x="979" y="375"/>
                </a:cubicBezTo>
                <a:cubicBezTo>
                  <a:pt x="979" y="375"/>
                  <a:pt x="979" y="375"/>
                  <a:pt x="979" y="375"/>
                </a:cubicBezTo>
                <a:cubicBezTo>
                  <a:pt x="979" y="375"/>
                  <a:pt x="979" y="375"/>
                  <a:pt x="979" y="375"/>
                </a:cubicBezTo>
                <a:cubicBezTo>
                  <a:pt x="980" y="374"/>
                  <a:pt x="980" y="374"/>
                  <a:pt x="981" y="374"/>
                </a:cubicBezTo>
                <a:cubicBezTo>
                  <a:pt x="981" y="374"/>
                  <a:pt x="982" y="373"/>
                  <a:pt x="982" y="372"/>
                </a:cubicBezTo>
                <a:cubicBezTo>
                  <a:pt x="982" y="373"/>
                  <a:pt x="981" y="373"/>
                  <a:pt x="980" y="373"/>
                </a:cubicBezTo>
                <a:cubicBezTo>
                  <a:pt x="980" y="374"/>
                  <a:pt x="979" y="374"/>
                  <a:pt x="978" y="374"/>
                </a:cubicBezTo>
                <a:cubicBezTo>
                  <a:pt x="978" y="374"/>
                  <a:pt x="978" y="375"/>
                  <a:pt x="978" y="375"/>
                </a:cubicBezTo>
                <a:cubicBezTo>
                  <a:pt x="978" y="375"/>
                  <a:pt x="977" y="375"/>
                  <a:pt x="977" y="375"/>
                </a:cubicBezTo>
                <a:cubicBezTo>
                  <a:pt x="976" y="375"/>
                  <a:pt x="976" y="375"/>
                  <a:pt x="976" y="375"/>
                </a:cubicBezTo>
                <a:cubicBezTo>
                  <a:pt x="975" y="375"/>
                  <a:pt x="976" y="375"/>
                  <a:pt x="975" y="375"/>
                </a:cubicBezTo>
                <a:cubicBezTo>
                  <a:pt x="975" y="374"/>
                  <a:pt x="975" y="375"/>
                  <a:pt x="974" y="375"/>
                </a:cubicBezTo>
                <a:cubicBezTo>
                  <a:pt x="974" y="375"/>
                  <a:pt x="974" y="375"/>
                  <a:pt x="975" y="376"/>
                </a:cubicBezTo>
                <a:cubicBezTo>
                  <a:pt x="974" y="376"/>
                  <a:pt x="972" y="375"/>
                  <a:pt x="972" y="376"/>
                </a:cubicBezTo>
                <a:cubicBezTo>
                  <a:pt x="971" y="376"/>
                  <a:pt x="972" y="376"/>
                  <a:pt x="972" y="376"/>
                </a:cubicBezTo>
                <a:close/>
                <a:moveTo>
                  <a:pt x="923" y="367"/>
                </a:moveTo>
                <a:cubicBezTo>
                  <a:pt x="923" y="367"/>
                  <a:pt x="923" y="369"/>
                  <a:pt x="924" y="368"/>
                </a:cubicBezTo>
                <a:cubicBezTo>
                  <a:pt x="925" y="368"/>
                  <a:pt x="924" y="367"/>
                  <a:pt x="923" y="367"/>
                </a:cubicBezTo>
                <a:close/>
                <a:moveTo>
                  <a:pt x="943" y="366"/>
                </a:moveTo>
                <a:cubicBezTo>
                  <a:pt x="943" y="365"/>
                  <a:pt x="942" y="365"/>
                  <a:pt x="942" y="366"/>
                </a:cubicBezTo>
                <a:cubicBezTo>
                  <a:pt x="942" y="366"/>
                  <a:pt x="942" y="366"/>
                  <a:pt x="943" y="366"/>
                </a:cubicBezTo>
                <a:close/>
                <a:moveTo>
                  <a:pt x="948" y="366"/>
                </a:moveTo>
                <a:cubicBezTo>
                  <a:pt x="948" y="365"/>
                  <a:pt x="948" y="366"/>
                  <a:pt x="947" y="366"/>
                </a:cubicBezTo>
                <a:cubicBezTo>
                  <a:pt x="947" y="366"/>
                  <a:pt x="947" y="366"/>
                  <a:pt x="948" y="366"/>
                </a:cubicBezTo>
                <a:cubicBezTo>
                  <a:pt x="948" y="365"/>
                  <a:pt x="948" y="366"/>
                  <a:pt x="948" y="366"/>
                </a:cubicBezTo>
                <a:close/>
                <a:moveTo>
                  <a:pt x="943" y="366"/>
                </a:moveTo>
                <a:cubicBezTo>
                  <a:pt x="945" y="366"/>
                  <a:pt x="943" y="365"/>
                  <a:pt x="943" y="366"/>
                </a:cubicBezTo>
                <a:close/>
                <a:moveTo>
                  <a:pt x="1415" y="365"/>
                </a:moveTo>
                <a:cubicBezTo>
                  <a:pt x="1415" y="365"/>
                  <a:pt x="1415" y="367"/>
                  <a:pt x="1416" y="366"/>
                </a:cubicBezTo>
                <a:cubicBezTo>
                  <a:pt x="1417" y="366"/>
                  <a:pt x="1416" y="365"/>
                  <a:pt x="1415" y="365"/>
                </a:cubicBezTo>
                <a:close/>
                <a:moveTo>
                  <a:pt x="942" y="361"/>
                </a:moveTo>
                <a:cubicBezTo>
                  <a:pt x="945" y="361"/>
                  <a:pt x="942" y="360"/>
                  <a:pt x="942" y="361"/>
                </a:cubicBezTo>
                <a:close/>
                <a:moveTo>
                  <a:pt x="458" y="358"/>
                </a:moveTo>
                <a:cubicBezTo>
                  <a:pt x="457" y="358"/>
                  <a:pt x="457" y="359"/>
                  <a:pt x="457" y="359"/>
                </a:cubicBezTo>
                <a:cubicBezTo>
                  <a:pt x="458" y="359"/>
                  <a:pt x="458" y="358"/>
                  <a:pt x="458" y="358"/>
                </a:cubicBezTo>
                <a:close/>
                <a:moveTo>
                  <a:pt x="878" y="358"/>
                </a:moveTo>
                <a:cubicBezTo>
                  <a:pt x="877" y="357"/>
                  <a:pt x="877" y="357"/>
                  <a:pt x="876" y="358"/>
                </a:cubicBezTo>
                <a:cubicBezTo>
                  <a:pt x="876" y="358"/>
                  <a:pt x="876" y="359"/>
                  <a:pt x="876" y="360"/>
                </a:cubicBezTo>
                <a:cubicBezTo>
                  <a:pt x="876" y="360"/>
                  <a:pt x="877" y="360"/>
                  <a:pt x="877" y="360"/>
                </a:cubicBezTo>
                <a:cubicBezTo>
                  <a:pt x="878" y="360"/>
                  <a:pt x="878" y="361"/>
                  <a:pt x="878" y="361"/>
                </a:cubicBezTo>
                <a:cubicBezTo>
                  <a:pt x="878" y="361"/>
                  <a:pt x="879" y="361"/>
                  <a:pt x="879" y="361"/>
                </a:cubicBezTo>
                <a:cubicBezTo>
                  <a:pt x="880" y="362"/>
                  <a:pt x="881" y="362"/>
                  <a:pt x="881" y="363"/>
                </a:cubicBezTo>
                <a:cubicBezTo>
                  <a:pt x="881" y="363"/>
                  <a:pt x="882" y="363"/>
                  <a:pt x="883" y="363"/>
                </a:cubicBezTo>
                <a:cubicBezTo>
                  <a:pt x="883" y="363"/>
                  <a:pt x="883" y="364"/>
                  <a:pt x="884" y="364"/>
                </a:cubicBezTo>
                <a:cubicBezTo>
                  <a:pt x="884" y="364"/>
                  <a:pt x="884" y="364"/>
                  <a:pt x="884" y="364"/>
                </a:cubicBezTo>
                <a:cubicBezTo>
                  <a:pt x="885" y="365"/>
                  <a:pt x="885" y="365"/>
                  <a:pt x="886" y="366"/>
                </a:cubicBezTo>
                <a:cubicBezTo>
                  <a:pt x="886" y="366"/>
                  <a:pt x="888" y="366"/>
                  <a:pt x="888" y="365"/>
                </a:cubicBezTo>
                <a:cubicBezTo>
                  <a:pt x="888" y="365"/>
                  <a:pt x="888" y="365"/>
                  <a:pt x="888" y="364"/>
                </a:cubicBezTo>
                <a:cubicBezTo>
                  <a:pt x="888" y="364"/>
                  <a:pt x="887" y="364"/>
                  <a:pt x="887" y="364"/>
                </a:cubicBezTo>
                <a:cubicBezTo>
                  <a:pt x="889" y="363"/>
                  <a:pt x="888" y="363"/>
                  <a:pt x="889" y="362"/>
                </a:cubicBezTo>
                <a:cubicBezTo>
                  <a:pt x="889" y="362"/>
                  <a:pt x="889" y="362"/>
                  <a:pt x="889" y="362"/>
                </a:cubicBezTo>
                <a:cubicBezTo>
                  <a:pt x="889" y="361"/>
                  <a:pt x="889" y="361"/>
                  <a:pt x="889" y="361"/>
                </a:cubicBezTo>
                <a:cubicBezTo>
                  <a:pt x="889" y="360"/>
                  <a:pt x="888" y="360"/>
                  <a:pt x="888" y="359"/>
                </a:cubicBezTo>
                <a:cubicBezTo>
                  <a:pt x="889" y="359"/>
                  <a:pt x="889" y="358"/>
                  <a:pt x="889" y="357"/>
                </a:cubicBezTo>
                <a:cubicBezTo>
                  <a:pt x="888" y="357"/>
                  <a:pt x="888" y="357"/>
                  <a:pt x="887" y="358"/>
                </a:cubicBezTo>
                <a:cubicBezTo>
                  <a:pt x="886" y="358"/>
                  <a:pt x="885" y="358"/>
                  <a:pt x="883" y="358"/>
                </a:cubicBezTo>
                <a:cubicBezTo>
                  <a:pt x="882" y="359"/>
                  <a:pt x="881" y="359"/>
                  <a:pt x="881" y="358"/>
                </a:cubicBezTo>
                <a:cubicBezTo>
                  <a:pt x="880" y="358"/>
                  <a:pt x="880" y="358"/>
                  <a:pt x="880" y="358"/>
                </a:cubicBezTo>
                <a:cubicBezTo>
                  <a:pt x="879" y="358"/>
                  <a:pt x="878" y="358"/>
                  <a:pt x="878" y="358"/>
                </a:cubicBezTo>
                <a:cubicBezTo>
                  <a:pt x="877" y="358"/>
                  <a:pt x="878" y="358"/>
                  <a:pt x="878" y="358"/>
                </a:cubicBezTo>
                <a:close/>
                <a:moveTo>
                  <a:pt x="915" y="358"/>
                </a:moveTo>
                <a:cubicBezTo>
                  <a:pt x="915" y="358"/>
                  <a:pt x="916" y="358"/>
                  <a:pt x="916" y="358"/>
                </a:cubicBezTo>
                <a:cubicBezTo>
                  <a:pt x="917" y="357"/>
                  <a:pt x="915" y="357"/>
                  <a:pt x="914" y="357"/>
                </a:cubicBezTo>
                <a:cubicBezTo>
                  <a:pt x="914" y="357"/>
                  <a:pt x="914" y="357"/>
                  <a:pt x="914" y="358"/>
                </a:cubicBezTo>
                <a:cubicBezTo>
                  <a:pt x="915" y="357"/>
                  <a:pt x="915" y="357"/>
                  <a:pt x="915" y="358"/>
                </a:cubicBezTo>
                <a:cubicBezTo>
                  <a:pt x="916" y="358"/>
                  <a:pt x="915" y="358"/>
                  <a:pt x="915" y="358"/>
                </a:cubicBezTo>
                <a:close/>
                <a:moveTo>
                  <a:pt x="941" y="356"/>
                </a:moveTo>
                <a:cubicBezTo>
                  <a:pt x="941" y="356"/>
                  <a:pt x="941" y="357"/>
                  <a:pt x="942" y="357"/>
                </a:cubicBezTo>
                <a:cubicBezTo>
                  <a:pt x="941" y="356"/>
                  <a:pt x="941" y="355"/>
                  <a:pt x="941" y="356"/>
                </a:cubicBezTo>
                <a:close/>
                <a:moveTo>
                  <a:pt x="944" y="351"/>
                </a:moveTo>
                <a:cubicBezTo>
                  <a:pt x="943" y="351"/>
                  <a:pt x="943" y="350"/>
                  <a:pt x="943" y="350"/>
                </a:cubicBezTo>
                <a:cubicBezTo>
                  <a:pt x="942" y="350"/>
                  <a:pt x="941" y="350"/>
                  <a:pt x="941" y="351"/>
                </a:cubicBezTo>
                <a:cubicBezTo>
                  <a:pt x="941" y="351"/>
                  <a:pt x="942" y="351"/>
                  <a:pt x="942" y="351"/>
                </a:cubicBezTo>
                <a:cubicBezTo>
                  <a:pt x="943" y="351"/>
                  <a:pt x="942" y="352"/>
                  <a:pt x="942" y="352"/>
                </a:cubicBezTo>
                <a:cubicBezTo>
                  <a:pt x="943" y="353"/>
                  <a:pt x="944" y="352"/>
                  <a:pt x="944" y="351"/>
                </a:cubicBezTo>
                <a:close/>
                <a:moveTo>
                  <a:pt x="823" y="350"/>
                </a:moveTo>
                <a:cubicBezTo>
                  <a:pt x="824" y="350"/>
                  <a:pt x="825" y="349"/>
                  <a:pt x="825" y="348"/>
                </a:cubicBezTo>
                <a:cubicBezTo>
                  <a:pt x="824" y="348"/>
                  <a:pt x="823" y="349"/>
                  <a:pt x="823" y="350"/>
                </a:cubicBezTo>
                <a:cubicBezTo>
                  <a:pt x="823" y="350"/>
                  <a:pt x="823" y="350"/>
                  <a:pt x="823" y="350"/>
                </a:cubicBezTo>
                <a:cubicBezTo>
                  <a:pt x="824" y="350"/>
                  <a:pt x="823" y="350"/>
                  <a:pt x="823" y="350"/>
                </a:cubicBezTo>
                <a:close/>
                <a:moveTo>
                  <a:pt x="1069" y="348"/>
                </a:moveTo>
                <a:cubicBezTo>
                  <a:pt x="1069" y="347"/>
                  <a:pt x="1068" y="349"/>
                  <a:pt x="1068" y="349"/>
                </a:cubicBezTo>
                <a:cubicBezTo>
                  <a:pt x="1069" y="349"/>
                  <a:pt x="1070" y="349"/>
                  <a:pt x="1069" y="348"/>
                </a:cubicBezTo>
                <a:close/>
                <a:moveTo>
                  <a:pt x="912" y="347"/>
                </a:moveTo>
                <a:cubicBezTo>
                  <a:pt x="912" y="348"/>
                  <a:pt x="912" y="348"/>
                  <a:pt x="912" y="348"/>
                </a:cubicBezTo>
                <a:cubicBezTo>
                  <a:pt x="912" y="348"/>
                  <a:pt x="913" y="348"/>
                  <a:pt x="913" y="348"/>
                </a:cubicBezTo>
                <a:cubicBezTo>
                  <a:pt x="913" y="348"/>
                  <a:pt x="912" y="348"/>
                  <a:pt x="912" y="348"/>
                </a:cubicBezTo>
                <a:cubicBezTo>
                  <a:pt x="912" y="347"/>
                  <a:pt x="912" y="347"/>
                  <a:pt x="912" y="347"/>
                </a:cubicBezTo>
                <a:close/>
                <a:moveTo>
                  <a:pt x="842" y="344"/>
                </a:moveTo>
                <a:cubicBezTo>
                  <a:pt x="841" y="344"/>
                  <a:pt x="840" y="344"/>
                  <a:pt x="840" y="345"/>
                </a:cubicBezTo>
                <a:cubicBezTo>
                  <a:pt x="840" y="346"/>
                  <a:pt x="841" y="346"/>
                  <a:pt x="842" y="346"/>
                </a:cubicBezTo>
                <a:cubicBezTo>
                  <a:pt x="842" y="346"/>
                  <a:pt x="842" y="345"/>
                  <a:pt x="842" y="344"/>
                </a:cubicBezTo>
                <a:cubicBezTo>
                  <a:pt x="840" y="344"/>
                  <a:pt x="842" y="344"/>
                  <a:pt x="842" y="344"/>
                </a:cubicBezTo>
                <a:close/>
                <a:moveTo>
                  <a:pt x="832" y="349"/>
                </a:moveTo>
                <a:cubicBezTo>
                  <a:pt x="833" y="349"/>
                  <a:pt x="833" y="349"/>
                  <a:pt x="833" y="348"/>
                </a:cubicBezTo>
                <a:cubicBezTo>
                  <a:pt x="834" y="348"/>
                  <a:pt x="836" y="347"/>
                  <a:pt x="835" y="346"/>
                </a:cubicBezTo>
                <a:cubicBezTo>
                  <a:pt x="835" y="346"/>
                  <a:pt x="834" y="346"/>
                  <a:pt x="834" y="346"/>
                </a:cubicBezTo>
                <a:cubicBezTo>
                  <a:pt x="834" y="345"/>
                  <a:pt x="834" y="345"/>
                  <a:pt x="833" y="344"/>
                </a:cubicBezTo>
                <a:cubicBezTo>
                  <a:pt x="833" y="345"/>
                  <a:pt x="832" y="345"/>
                  <a:pt x="832" y="345"/>
                </a:cubicBezTo>
                <a:cubicBezTo>
                  <a:pt x="832" y="345"/>
                  <a:pt x="832" y="345"/>
                  <a:pt x="832" y="345"/>
                </a:cubicBezTo>
                <a:cubicBezTo>
                  <a:pt x="832" y="346"/>
                  <a:pt x="832" y="346"/>
                  <a:pt x="832" y="347"/>
                </a:cubicBezTo>
                <a:cubicBezTo>
                  <a:pt x="831" y="347"/>
                  <a:pt x="832" y="348"/>
                  <a:pt x="832" y="349"/>
                </a:cubicBezTo>
                <a:close/>
                <a:moveTo>
                  <a:pt x="856" y="342"/>
                </a:moveTo>
                <a:cubicBezTo>
                  <a:pt x="858" y="343"/>
                  <a:pt x="857" y="347"/>
                  <a:pt x="857" y="349"/>
                </a:cubicBezTo>
                <a:cubicBezTo>
                  <a:pt x="858" y="349"/>
                  <a:pt x="858" y="349"/>
                  <a:pt x="858" y="350"/>
                </a:cubicBezTo>
                <a:cubicBezTo>
                  <a:pt x="858" y="351"/>
                  <a:pt x="858" y="350"/>
                  <a:pt x="858" y="350"/>
                </a:cubicBezTo>
                <a:cubicBezTo>
                  <a:pt x="858" y="351"/>
                  <a:pt x="858" y="351"/>
                  <a:pt x="859" y="351"/>
                </a:cubicBezTo>
                <a:cubicBezTo>
                  <a:pt x="860" y="351"/>
                  <a:pt x="860" y="351"/>
                  <a:pt x="860" y="352"/>
                </a:cubicBezTo>
                <a:cubicBezTo>
                  <a:pt x="860" y="352"/>
                  <a:pt x="861" y="352"/>
                  <a:pt x="861" y="351"/>
                </a:cubicBezTo>
                <a:cubicBezTo>
                  <a:pt x="861" y="351"/>
                  <a:pt x="861" y="351"/>
                  <a:pt x="862" y="351"/>
                </a:cubicBezTo>
                <a:cubicBezTo>
                  <a:pt x="862" y="351"/>
                  <a:pt x="863" y="349"/>
                  <a:pt x="863" y="349"/>
                </a:cubicBezTo>
                <a:cubicBezTo>
                  <a:pt x="863" y="347"/>
                  <a:pt x="863" y="346"/>
                  <a:pt x="863" y="345"/>
                </a:cubicBezTo>
                <a:cubicBezTo>
                  <a:pt x="863" y="344"/>
                  <a:pt x="864" y="343"/>
                  <a:pt x="864" y="341"/>
                </a:cubicBezTo>
                <a:cubicBezTo>
                  <a:pt x="864" y="340"/>
                  <a:pt x="862" y="340"/>
                  <a:pt x="862" y="339"/>
                </a:cubicBezTo>
                <a:cubicBezTo>
                  <a:pt x="862" y="339"/>
                  <a:pt x="862" y="338"/>
                  <a:pt x="862" y="338"/>
                </a:cubicBezTo>
                <a:cubicBezTo>
                  <a:pt x="862" y="338"/>
                  <a:pt x="861" y="337"/>
                  <a:pt x="861" y="337"/>
                </a:cubicBezTo>
                <a:cubicBezTo>
                  <a:pt x="860" y="338"/>
                  <a:pt x="860" y="338"/>
                  <a:pt x="860" y="338"/>
                </a:cubicBezTo>
                <a:cubicBezTo>
                  <a:pt x="859" y="339"/>
                  <a:pt x="859" y="338"/>
                  <a:pt x="859" y="339"/>
                </a:cubicBezTo>
                <a:cubicBezTo>
                  <a:pt x="858" y="340"/>
                  <a:pt x="858" y="339"/>
                  <a:pt x="857" y="340"/>
                </a:cubicBezTo>
                <a:cubicBezTo>
                  <a:pt x="857" y="340"/>
                  <a:pt x="857" y="340"/>
                  <a:pt x="856" y="340"/>
                </a:cubicBezTo>
                <a:cubicBezTo>
                  <a:pt x="856" y="341"/>
                  <a:pt x="856" y="341"/>
                  <a:pt x="856" y="341"/>
                </a:cubicBezTo>
                <a:cubicBezTo>
                  <a:pt x="856" y="342"/>
                  <a:pt x="856" y="341"/>
                  <a:pt x="856" y="342"/>
                </a:cubicBezTo>
                <a:cubicBezTo>
                  <a:pt x="856" y="342"/>
                  <a:pt x="856" y="342"/>
                  <a:pt x="856" y="342"/>
                </a:cubicBezTo>
                <a:close/>
                <a:moveTo>
                  <a:pt x="1449" y="376"/>
                </a:moveTo>
                <a:cubicBezTo>
                  <a:pt x="1449" y="377"/>
                  <a:pt x="1449" y="377"/>
                  <a:pt x="1449" y="377"/>
                </a:cubicBezTo>
                <a:cubicBezTo>
                  <a:pt x="1449" y="377"/>
                  <a:pt x="1449" y="378"/>
                  <a:pt x="1449" y="378"/>
                </a:cubicBezTo>
                <a:cubicBezTo>
                  <a:pt x="1449" y="378"/>
                  <a:pt x="1448" y="378"/>
                  <a:pt x="1448" y="378"/>
                </a:cubicBezTo>
                <a:cubicBezTo>
                  <a:pt x="1448" y="378"/>
                  <a:pt x="1448" y="378"/>
                  <a:pt x="1448" y="378"/>
                </a:cubicBezTo>
                <a:cubicBezTo>
                  <a:pt x="1448" y="378"/>
                  <a:pt x="1448" y="377"/>
                  <a:pt x="1448" y="377"/>
                </a:cubicBezTo>
                <a:cubicBezTo>
                  <a:pt x="1448" y="376"/>
                  <a:pt x="1448" y="377"/>
                  <a:pt x="1448" y="377"/>
                </a:cubicBezTo>
                <a:cubicBezTo>
                  <a:pt x="1448" y="376"/>
                  <a:pt x="1448" y="376"/>
                  <a:pt x="1448" y="376"/>
                </a:cubicBezTo>
                <a:cubicBezTo>
                  <a:pt x="1448" y="376"/>
                  <a:pt x="1449" y="376"/>
                  <a:pt x="1449" y="376"/>
                </a:cubicBezTo>
                <a:cubicBezTo>
                  <a:pt x="1449" y="377"/>
                  <a:pt x="1449" y="376"/>
                  <a:pt x="1449" y="376"/>
                </a:cubicBezTo>
                <a:close/>
                <a:moveTo>
                  <a:pt x="1446" y="375"/>
                </a:moveTo>
                <a:cubicBezTo>
                  <a:pt x="1446" y="376"/>
                  <a:pt x="1446" y="376"/>
                  <a:pt x="1445" y="377"/>
                </a:cubicBezTo>
                <a:cubicBezTo>
                  <a:pt x="1444" y="377"/>
                  <a:pt x="1443" y="378"/>
                  <a:pt x="1443" y="379"/>
                </a:cubicBezTo>
                <a:cubicBezTo>
                  <a:pt x="1442" y="380"/>
                  <a:pt x="1441" y="380"/>
                  <a:pt x="1440" y="380"/>
                </a:cubicBezTo>
                <a:cubicBezTo>
                  <a:pt x="1439" y="381"/>
                  <a:pt x="1438" y="381"/>
                  <a:pt x="1438" y="380"/>
                </a:cubicBezTo>
                <a:cubicBezTo>
                  <a:pt x="1437" y="379"/>
                  <a:pt x="1437" y="381"/>
                  <a:pt x="1437" y="381"/>
                </a:cubicBezTo>
                <a:cubicBezTo>
                  <a:pt x="1437" y="382"/>
                  <a:pt x="1437" y="382"/>
                  <a:pt x="1438" y="382"/>
                </a:cubicBezTo>
                <a:cubicBezTo>
                  <a:pt x="1439" y="382"/>
                  <a:pt x="1440" y="382"/>
                  <a:pt x="1441" y="382"/>
                </a:cubicBezTo>
                <a:cubicBezTo>
                  <a:pt x="1442" y="382"/>
                  <a:pt x="1442" y="382"/>
                  <a:pt x="1443" y="383"/>
                </a:cubicBezTo>
                <a:cubicBezTo>
                  <a:pt x="1444" y="383"/>
                  <a:pt x="1444" y="381"/>
                  <a:pt x="1444" y="381"/>
                </a:cubicBezTo>
                <a:cubicBezTo>
                  <a:pt x="1445" y="380"/>
                  <a:pt x="1446" y="381"/>
                  <a:pt x="1447" y="381"/>
                </a:cubicBezTo>
                <a:cubicBezTo>
                  <a:pt x="1446" y="381"/>
                  <a:pt x="1448" y="380"/>
                  <a:pt x="1448" y="380"/>
                </a:cubicBezTo>
                <a:cubicBezTo>
                  <a:pt x="1449" y="380"/>
                  <a:pt x="1449" y="381"/>
                  <a:pt x="1449" y="380"/>
                </a:cubicBezTo>
                <a:cubicBezTo>
                  <a:pt x="1449" y="380"/>
                  <a:pt x="1449" y="380"/>
                  <a:pt x="1450" y="380"/>
                </a:cubicBezTo>
                <a:cubicBezTo>
                  <a:pt x="1450" y="380"/>
                  <a:pt x="1451" y="380"/>
                  <a:pt x="1451" y="379"/>
                </a:cubicBezTo>
                <a:cubicBezTo>
                  <a:pt x="1451" y="379"/>
                  <a:pt x="1452" y="380"/>
                  <a:pt x="1452" y="380"/>
                </a:cubicBezTo>
                <a:cubicBezTo>
                  <a:pt x="1452" y="379"/>
                  <a:pt x="1454" y="380"/>
                  <a:pt x="1454" y="379"/>
                </a:cubicBezTo>
                <a:cubicBezTo>
                  <a:pt x="1454" y="379"/>
                  <a:pt x="1455" y="379"/>
                  <a:pt x="1456" y="379"/>
                </a:cubicBezTo>
                <a:cubicBezTo>
                  <a:pt x="1456" y="379"/>
                  <a:pt x="1457" y="379"/>
                  <a:pt x="1458" y="379"/>
                </a:cubicBezTo>
                <a:cubicBezTo>
                  <a:pt x="1457" y="380"/>
                  <a:pt x="1456" y="381"/>
                  <a:pt x="1456" y="381"/>
                </a:cubicBezTo>
                <a:cubicBezTo>
                  <a:pt x="1456" y="382"/>
                  <a:pt x="1456" y="382"/>
                  <a:pt x="1456" y="383"/>
                </a:cubicBezTo>
                <a:cubicBezTo>
                  <a:pt x="1456" y="383"/>
                  <a:pt x="1456" y="383"/>
                  <a:pt x="1456" y="383"/>
                </a:cubicBezTo>
                <a:cubicBezTo>
                  <a:pt x="1456" y="383"/>
                  <a:pt x="1456" y="383"/>
                  <a:pt x="1456" y="384"/>
                </a:cubicBezTo>
                <a:cubicBezTo>
                  <a:pt x="1456" y="384"/>
                  <a:pt x="1457" y="384"/>
                  <a:pt x="1457" y="385"/>
                </a:cubicBezTo>
                <a:cubicBezTo>
                  <a:pt x="1457" y="386"/>
                  <a:pt x="1458" y="386"/>
                  <a:pt x="1458" y="386"/>
                </a:cubicBezTo>
                <a:cubicBezTo>
                  <a:pt x="1459" y="386"/>
                  <a:pt x="1461" y="385"/>
                  <a:pt x="1462" y="384"/>
                </a:cubicBezTo>
                <a:cubicBezTo>
                  <a:pt x="1462" y="383"/>
                  <a:pt x="1462" y="383"/>
                  <a:pt x="1463" y="383"/>
                </a:cubicBezTo>
                <a:cubicBezTo>
                  <a:pt x="1463" y="382"/>
                  <a:pt x="1464" y="382"/>
                  <a:pt x="1464" y="382"/>
                </a:cubicBezTo>
                <a:cubicBezTo>
                  <a:pt x="1464" y="381"/>
                  <a:pt x="1464" y="381"/>
                  <a:pt x="1463" y="380"/>
                </a:cubicBezTo>
                <a:cubicBezTo>
                  <a:pt x="1463" y="380"/>
                  <a:pt x="1464" y="379"/>
                  <a:pt x="1464" y="379"/>
                </a:cubicBezTo>
                <a:cubicBezTo>
                  <a:pt x="1464" y="379"/>
                  <a:pt x="1465" y="379"/>
                  <a:pt x="1465" y="379"/>
                </a:cubicBezTo>
                <a:cubicBezTo>
                  <a:pt x="1466" y="379"/>
                  <a:pt x="1467" y="379"/>
                  <a:pt x="1467" y="379"/>
                </a:cubicBezTo>
                <a:cubicBezTo>
                  <a:pt x="1467" y="380"/>
                  <a:pt x="1467" y="380"/>
                  <a:pt x="1466" y="380"/>
                </a:cubicBezTo>
                <a:cubicBezTo>
                  <a:pt x="1467" y="381"/>
                  <a:pt x="1468" y="381"/>
                  <a:pt x="1468" y="380"/>
                </a:cubicBezTo>
                <a:cubicBezTo>
                  <a:pt x="1469" y="380"/>
                  <a:pt x="1469" y="379"/>
                  <a:pt x="1470" y="380"/>
                </a:cubicBezTo>
                <a:cubicBezTo>
                  <a:pt x="1470" y="380"/>
                  <a:pt x="1472" y="380"/>
                  <a:pt x="1472" y="379"/>
                </a:cubicBezTo>
                <a:cubicBezTo>
                  <a:pt x="1472" y="379"/>
                  <a:pt x="1474" y="378"/>
                  <a:pt x="1475" y="378"/>
                </a:cubicBezTo>
                <a:cubicBezTo>
                  <a:pt x="1475" y="379"/>
                  <a:pt x="1475" y="380"/>
                  <a:pt x="1475" y="380"/>
                </a:cubicBezTo>
                <a:cubicBezTo>
                  <a:pt x="1475" y="380"/>
                  <a:pt x="1475" y="380"/>
                  <a:pt x="1475" y="381"/>
                </a:cubicBezTo>
                <a:cubicBezTo>
                  <a:pt x="1476" y="381"/>
                  <a:pt x="1476" y="380"/>
                  <a:pt x="1476" y="380"/>
                </a:cubicBezTo>
                <a:cubicBezTo>
                  <a:pt x="1477" y="379"/>
                  <a:pt x="1476" y="377"/>
                  <a:pt x="1477" y="377"/>
                </a:cubicBezTo>
                <a:cubicBezTo>
                  <a:pt x="1478" y="377"/>
                  <a:pt x="1479" y="378"/>
                  <a:pt x="1479" y="376"/>
                </a:cubicBezTo>
                <a:cubicBezTo>
                  <a:pt x="1479" y="376"/>
                  <a:pt x="1479" y="375"/>
                  <a:pt x="1479" y="375"/>
                </a:cubicBezTo>
                <a:cubicBezTo>
                  <a:pt x="1479" y="375"/>
                  <a:pt x="1479" y="375"/>
                  <a:pt x="1479" y="375"/>
                </a:cubicBezTo>
                <a:cubicBezTo>
                  <a:pt x="1479" y="374"/>
                  <a:pt x="1479" y="374"/>
                  <a:pt x="1479" y="374"/>
                </a:cubicBezTo>
                <a:cubicBezTo>
                  <a:pt x="1479" y="373"/>
                  <a:pt x="1480" y="373"/>
                  <a:pt x="1481" y="372"/>
                </a:cubicBezTo>
                <a:cubicBezTo>
                  <a:pt x="1481" y="373"/>
                  <a:pt x="1481" y="373"/>
                  <a:pt x="1481" y="373"/>
                </a:cubicBezTo>
                <a:cubicBezTo>
                  <a:pt x="1481" y="373"/>
                  <a:pt x="1481" y="375"/>
                  <a:pt x="1480" y="375"/>
                </a:cubicBezTo>
                <a:cubicBezTo>
                  <a:pt x="1479" y="375"/>
                  <a:pt x="1480" y="377"/>
                  <a:pt x="1480" y="378"/>
                </a:cubicBezTo>
                <a:cubicBezTo>
                  <a:pt x="1482" y="378"/>
                  <a:pt x="1482" y="376"/>
                  <a:pt x="1483" y="375"/>
                </a:cubicBezTo>
                <a:cubicBezTo>
                  <a:pt x="1483" y="374"/>
                  <a:pt x="1485" y="373"/>
                  <a:pt x="1484" y="372"/>
                </a:cubicBezTo>
                <a:cubicBezTo>
                  <a:pt x="1482" y="371"/>
                  <a:pt x="1480" y="371"/>
                  <a:pt x="1483" y="371"/>
                </a:cubicBezTo>
                <a:cubicBezTo>
                  <a:pt x="1483" y="370"/>
                  <a:pt x="1483" y="370"/>
                  <a:pt x="1483" y="369"/>
                </a:cubicBezTo>
                <a:cubicBezTo>
                  <a:pt x="1483" y="369"/>
                  <a:pt x="1483" y="369"/>
                  <a:pt x="1483" y="369"/>
                </a:cubicBezTo>
                <a:cubicBezTo>
                  <a:pt x="1483" y="368"/>
                  <a:pt x="1483" y="368"/>
                  <a:pt x="1483" y="368"/>
                </a:cubicBezTo>
                <a:cubicBezTo>
                  <a:pt x="1483" y="367"/>
                  <a:pt x="1482" y="367"/>
                  <a:pt x="1482" y="367"/>
                </a:cubicBezTo>
                <a:cubicBezTo>
                  <a:pt x="1482" y="367"/>
                  <a:pt x="1483" y="367"/>
                  <a:pt x="1483" y="366"/>
                </a:cubicBezTo>
                <a:cubicBezTo>
                  <a:pt x="1483" y="366"/>
                  <a:pt x="1483" y="366"/>
                  <a:pt x="1483" y="366"/>
                </a:cubicBezTo>
                <a:cubicBezTo>
                  <a:pt x="1483" y="365"/>
                  <a:pt x="1483" y="364"/>
                  <a:pt x="1484" y="364"/>
                </a:cubicBezTo>
                <a:cubicBezTo>
                  <a:pt x="1484" y="364"/>
                  <a:pt x="1483" y="362"/>
                  <a:pt x="1484" y="362"/>
                </a:cubicBezTo>
                <a:cubicBezTo>
                  <a:pt x="1484" y="362"/>
                  <a:pt x="1484" y="361"/>
                  <a:pt x="1484" y="360"/>
                </a:cubicBezTo>
                <a:cubicBezTo>
                  <a:pt x="1484" y="359"/>
                  <a:pt x="1484" y="357"/>
                  <a:pt x="1484" y="356"/>
                </a:cubicBezTo>
                <a:cubicBezTo>
                  <a:pt x="1484" y="355"/>
                  <a:pt x="1484" y="355"/>
                  <a:pt x="1485" y="355"/>
                </a:cubicBezTo>
                <a:cubicBezTo>
                  <a:pt x="1485" y="355"/>
                  <a:pt x="1486" y="355"/>
                  <a:pt x="1486" y="355"/>
                </a:cubicBezTo>
                <a:cubicBezTo>
                  <a:pt x="1487" y="354"/>
                  <a:pt x="1487" y="354"/>
                  <a:pt x="1486" y="353"/>
                </a:cubicBezTo>
                <a:cubicBezTo>
                  <a:pt x="1488" y="353"/>
                  <a:pt x="1487" y="352"/>
                  <a:pt x="1488" y="351"/>
                </a:cubicBezTo>
                <a:cubicBezTo>
                  <a:pt x="1488" y="351"/>
                  <a:pt x="1489" y="350"/>
                  <a:pt x="1489" y="350"/>
                </a:cubicBezTo>
                <a:cubicBezTo>
                  <a:pt x="1489" y="349"/>
                  <a:pt x="1489" y="344"/>
                  <a:pt x="1488" y="344"/>
                </a:cubicBezTo>
                <a:cubicBezTo>
                  <a:pt x="1488" y="344"/>
                  <a:pt x="1488" y="343"/>
                  <a:pt x="1488" y="342"/>
                </a:cubicBezTo>
                <a:cubicBezTo>
                  <a:pt x="1487" y="342"/>
                  <a:pt x="1487" y="342"/>
                  <a:pt x="1487" y="342"/>
                </a:cubicBezTo>
                <a:cubicBezTo>
                  <a:pt x="1487" y="342"/>
                  <a:pt x="1487" y="342"/>
                  <a:pt x="1487" y="341"/>
                </a:cubicBezTo>
                <a:cubicBezTo>
                  <a:pt x="1487" y="341"/>
                  <a:pt x="1486" y="340"/>
                  <a:pt x="1486" y="340"/>
                </a:cubicBezTo>
                <a:cubicBezTo>
                  <a:pt x="1486" y="339"/>
                  <a:pt x="1484" y="339"/>
                  <a:pt x="1484" y="339"/>
                </a:cubicBezTo>
                <a:cubicBezTo>
                  <a:pt x="1483" y="339"/>
                  <a:pt x="1484" y="339"/>
                  <a:pt x="1483" y="339"/>
                </a:cubicBezTo>
                <a:cubicBezTo>
                  <a:pt x="1484" y="338"/>
                  <a:pt x="1483" y="338"/>
                  <a:pt x="1483" y="337"/>
                </a:cubicBezTo>
                <a:cubicBezTo>
                  <a:pt x="1482" y="337"/>
                  <a:pt x="1482" y="337"/>
                  <a:pt x="1481" y="337"/>
                </a:cubicBezTo>
                <a:cubicBezTo>
                  <a:pt x="1482" y="339"/>
                  <a:pt x="1482" y="340"/>
                  <a:pt x="1481" y="341"/>
                </a:cubicBezTo>
                <a:cubicBezTo>
                  <a:pt x="1480" y="341"/>
                  <a:pt x="1481" y="341"/>
                  <a:pt x="1480" y="341"/>
                </a:cubicBezTo>
                <a:cubicBezTo>
                  <a:pt x="1479" y="341"/>
                  <a:pt x="1479" y="342"/>
                  <a:pt x="1479" y="342"/>
                </a:cubicBezTo>
                <a:cubicBezTo>
                  <a:pt x="1480" y="342"/>
                  <a:pt x="1480" y="345"/>
                  <a:pt x="1480" y="345"/>
                </a:cubicBezTo>
                <a:cubicBezTo>
                  <a:pt x="1479" y="346"/>
                  <a:pt x="1479" y="346"/>
                  <a:pt x="1478" y="347"/>
                </a:cubicBezTo>
                <a:cubicBezTo>
                  <a:pt x="1478" y="347"/>
                  <a:pt x="1478" y="347"/>
                  <a:pt x="1478" y="347"/>
                </a:cubicBezTo>
                <a:cubicBezTo>
                  <a:pt x="1479" y="347"/>
                  <a:pt x="1480" y="347"/>
                  <a:pt x="1480" y="347"/>
                </a:cubicBezTo>
                <a:cubicBezTo>
                  <a:pt x="1480" y="347"/>
                  <a:pt x="1481" y="349"/>
                  <a:pt x="1479" y="350"/>
                </a:cubicBezTo>
                <a:cubicBezTo>
                  <a:pt x="1479" y="350"/>
                  <a:pt x="1479" y="350"/>
                  <a:pt x="1479" y="350"/>
                </a:cubicBezTo>
                <a:cubicBezTo>
                  <a:pt x="1479" y="351"/>
                  <a:pt x="1479" y="350"/>
                  <a:pt x="1479" y="351"/>
                </a:cubicBezTo>
                <a:cubicBezTo>
                  <a:pt x="1479" y="351"/>
                  <a:pt x="1479" y="352"/>
                  <a:pt x="1478" y="353"/>
                </a:cubicBezTo>
                <a:cubicBezTo>
                  <a:pt x="1478" y="354"/>
                  <a:pt x="1478" y="354"/>
                  <a:pt x="1477" y="354"/>
                </a:cubicBezTo>
                <a:cubicBezTo>
                  <a:pt x="1477" y="354"/>
                  <a:pt x="1477" y="355"/>
                  <a:pt x="1477" y="355"/>
                </a:cubicBezTo>
                <a:cubicBezTo>
                  <a:pt x="1477" y="355"/>
                  <a:pt x="1477" y="355"/>
                  <a:pt x="1477" y="355"/>
                </a:cubicBezTo>
                <a:cubicBezTo>
                  <a:pt x="1477" y="356"/>
                  <a:pt x="1477" y="356"/>
                  <a:pt x="1477" y="356"/>
                </a:cubicBezTo>
                <a:cubicBezTo>
                  <a:pt x="1477" y="357"/>
                  <a:pt x="1474" y="358"/>
                  <a:pt x="1474" y="359"/>
                </a:cubicBezTo>
                <a:cubicBezTo>
                  <a:pt x="1474" y="360"/>
                  <a:pt x="1472" y="360"/>
                  <a:pt x="1472" y="361"/>
                </a:cubicBezTo>
                <a:cubicBezTo>
                  <a:pt x="1472" y="361"/>
                  <a:pt x="1472" y="361"/>
                  <a:pt x="1472" y="362"/>
                </a:cubicBezTo>
                <a:cubicBezTo>
                  <a:pt x="1472" y="362"/>
                  <a:pt x="1472" y="362"/>
                  <a:pt x="1471" y="362"/>
                </a:cubicBezTo>
                <a:cubicBezTo>
                  <a:pt x="1471" y="362"/>
                  <a:pt x="1472" y="363"/>
                  <a:pt x="1471" y="363"/>
                </a:cubicBezTo>
                <a:cubicBezTo>
                  <a:pt x="1471" y="363"/>
                  <a:pt x="1471" y="363"/>
                  <a:pt x="1470" y="364"/>
                </a:cubicBezTo>
                <a:cubicBezTo>
                  <a:pt x="1470" y="365"/>
                  <a:pt x="1470" y="364"/>
                  <a:pt x="1469" y="364"/>
                </a:cubicBezTo>
                <a:cubicBezTo>
                  <a:pt x="1469" y="364"/>
                  <a:pt x="1469" y="364"/>
                  <a:pt x="1468" y="365"/>
                </a:cubicBezTo>
                <a:cubicBezTo>
                  <a:pt x="1466" y="365"/>
                  <a:pt x="1468" y="365"/>
                  <a:pt x="1467" y="365"/>
                </a:cubicBezTo>
                <a:cubicBezTo>
                  <a:pt x="1467" y="365"/>
                  <a:pt x="1467" y="365"/>
                  <a:pt x="1467" y="365"/>
                </a:cubicBezTo>
                <a:cubicBezTo>
                  <a:pt x="1467" y="366"/>
                  <a:pt x="1467" y="366"/>
                  <a:pt x="1466" y="366"/>
                </a:cubicBezTo>
                <a:cubicBezTo>
                  <a:pt x="1465" y="367"/>
                  <a:pt x="1465" y="366"/>
                  <a:pt x="1464" y="366"/>
                </a:cubicBezTo>
                <a:cubicBezTo>
                  <a:pt x="1464" y="366"/>
                  <a:pt x="1464" y="366"/>
                  <a:pt x="1464" y="366"/>
                </a:cubicBezTo>
                <a:cubicBezTo>
                  <a:pt x="1464" y="365"/>
                  <a:pt x="1464" y="365"/>
                  <a:pt x="1464" y="365"/>
                </a:cubicBezTo>
                <a:cubicBezTo>
                  <a:pt x="1464" y="365"/>
                  <a:pt x="1464" y="365"/>
                  <a:pt x="1464" y="364"/>
                </a:cubicBezTo>
                <a:cubicBezTo>
                  <a:pt x="1464" y="364"/>
                  <a:pt x="1464" y="364"/>
                  <a:pt x="1464" y="364"/>
                </a:cubicBezTo>
                <a:cubicBezTo>
                  <a:pt x="1465" y="363"/>
                  <a:pt x="1466" y="362"/>
                  <a:pt x="1466" y="361"/>
                </a:cubicBezTo>
                <a:cubicBezTo>
                  <a:pt x="1466" y="361"/>
                  <a:pt x="1463" y="363"/>
                  <a:pt x="1463" y="364"/>
                </a:cubicBezTo>
                <a:cubicBezTo>
                  <a:pt x="1463" y="365"/>
                  <a:pt x="1463" y="366"/>
                  <a:pt x="1463" y="367"/>
                </a:cubicBezTo>
                <a:cubicBezTo>
                  <a:pt x="1463" y="367"/>
                  <a:pt x="1462" y="367"/>
                  <a:pt x="1462" y="367"/>
                </a:cubicBezTo>
                <a:cubicBezTo>
                  <a:pt x="1462" y="367"/>
                  <a:pt x="1462" y="368"/>
                  <a:pt x="1462" y="368"/>
                </a:cubicBezTo>
                <a:cubicBezTo>
                  <a:pt x="1461" y="368"/>
                  <a:pt x="1461" y="370"/>
                  <a:pt x="1461" y="370"/>
                </a:cubicBezTo>
                <a:cubicBezTo>
                  <a:pt x="1460" y="370"/>
                  <a:pt x="1460" y="371"/>
                  <a:pt x="1460" y="371"/>
                </a:cubicBezTo>
                <a:cubicBezTo>
                  <a:pt x="1460" y="371"/>
                  <a:pt x="1460" y="372"/>
                  <a:pt x="1460" y="372"/>
                </a:cubicBezTo>
                <a:cubicBezTo>
                  <a:pt x="1460" y="372"/>
                  <a:pt x="1461" y="372"/>
                  <a:pt x="1461" y="372"/>
                </a:cubicBezTo>
                <a:cubicBezTo>
                  <a:pt x="1461" y="373"/>
                  <a:pt x="1460" y="373"/>
                  <a:pt x="1459" y="374"/>
                </a:cubicBezTo>
                <a:cubicBezTo>
                  <a:pt x="1459" y="375"/>
                  <a:pt x="1459" y="375"/>
                  <a:pt x="1457" y="374"/>
                </a:cubicBezTo>
                <a:cubicBezTo>
                  <a:pt x="1457" y="374"/>
                  <a:pt x="1457" y="374"/>
                  <a:pt x="1456" y="374"/>
                </a:cubicBezTo>
                <a:cubicBezTo>
                  <a:pt x="1456" y="374"/>
                  <a:pt x="1456" y="373"/>
                  <a:pt x="1456" y="373"/>
                </a:cubicBezTo>
                <a:cubicBezTo>
                  <a:pt x="1456" y="373"/>
                  <a:pt x="1455" y="373"/>
                  <a:pt x="1454" y="373"/>
                </a:cubicBezTo>
                <a:cubicBezTo>
                  <a:pt x="1453" y="373"/>
                  <a:pt x="1453" y="375"/>
                  <a:pt x="1452" y="375"/>
                </a:cubicBezTo>
                <a:cubicBezTo>
                  <a:pt x="1452" y="375"/>
                  <a:pt x="1451" y="375"/>
                  <a:pt x="1451" y="375"/>
                </a:cubicBezTo>
                <a:cubicBezTo>
                  <a:pt x="1449" y="375"/>
                  <a:pt x="1449" y="376"/>
                  <a:pt x="1448" y="376"/>
                </a:cubicBezTo>
                <a:cubicBezTo>
                  <a:pt x="1448" y="375"/>
                  <a:pt x="1448" y="375"/>
                  <a:pt x="1448" y="374"/>
                </a:cubicBezTo>
                <a:cubicBezTo>
                  <a:pt x="1447" y="374"/>
                  <a:pt x="1447" y="375"/>
                  <a:pt x="1446" y="375"/>
                </a:cubicBezTo>
                <a:cubicBezTo>
                  <a:pt x="1446" y="377"/>
                  <a:pt x="1446" y="375"/>
                  <a:pt x="1446" y="375"/>
                </a:cubicBezTo>
                <a:close/>
                <a:moveTo>
                  <a:pt x="471" y="337"/>
                </a:moveTo>
                <a:cubicBezTo>
                  <a:pt x="471" y="337"/>
                  <a:pt x="471" y="337"/>
                  <a:pt x="471" y="337"/>
                </a:cubicBezTo>
                <a:cubicBezTo>
                  <a:pt x="470" y="337"/>
                  <a:pt x="470" y="337"/>
                  <a:pt x="470" y="337"/>
                </a:cubicBezTo>
                <a:cubicBezTo>
                  <a:pt x="470" y="338"/>
                  <a:pt x="469" y="337"/>
                  <a:pt x="469" y="337"/>
                </a:cubicBezTo>
                <a:cubicBezTo>
                  <a:pt x="469" y="338"/>
                  <a:pt x="469" y="338"/>
                  <a:pt x="468" y="338"/>
                </a:cubicBezTo>
                <a:cubicBezTo>
                  <a:pt x="468" y="338"/>
                  <a:pt x="467" y="338"/>
                  <a:pt x="467" y="339"/>
                </a:cubicBezTo>
                <a:cubicBezTo>
                  <a:pt x="467" y="340"/>
                  <a:pt x="468" y="340"/>
                  <a:pt x="469" y="340"/>
                </a:cubicBezTo>
                <a:cubicBezTo>
                  <a:pt x="470" y="340"/>
                  <a:pt x="472" y="338"/>
                  <a:pt x="473" y="339"/>
                </a:cubicBezTo>
                <a:cubicBezTo>
                  <a:pt x="474" y="339"/>
                  <a:pt x="475" y="339"/>
                  <a:pt x="475" y="337"/>
                </a:cubicBezTo>
                <a:cubicBezTo>
                  <a:pt x="476" y="337"/>
                  <a:pt x="476" y="337"/>
                  <a:pt x="476" y="337"/>
                </a:cubicBezTo>
                <a:cubicBezTo>
                  <a:pt x="475" y="337"/>
                  <a:pt x="474" y="337"/>
                  <a:pt x="473" y="337"/>
                </a:cubicBezTo>
                <a:cubicBezTo>
                  <a:pt x="473" y="336"/>
                  <a:pt x="471" y="337"/>
                  <a:pt x="471" y="337"/>
                </a:cubicBezTo>
                <a:close/>
                <a:moveTo>
                  <a:pt x="1485" y="337"/>
                </a:moveTo>
                <a:cubicBezTo>
                  <a:pt x="1486" y="337"/>
                  <a:pt x="1486" y="337"/>
                  <a:pt x="1487" y="337"/>
                </a:cubicBezTo>
                <a:cubicBezTo>
                  <a:pt x="1487" y="337"/>
                  <a:pt x="1487" y="336"/>
                  <a:pt x="1487" y="336"/>
                </a:cubicBezTo>
                <a:cubicBezTo>
                  <a:pt x="1486" y="336"/>
                  <a:pt x="1485" y="336"/>
                  <a:pt x="1485" y="337"/>
                </a:cubicBezTo>
                <a:cubicBezTo>
                  <a:pt x="1486" y="337"/>
                  <a:pt x="1485" y="337"/>
                  <a:pt x="1485" y="337"/>
                </a:cubicBezTo>
                <a:close/>
                <a:moveTo>
                  <a:pt x="486" y="331"/>
                </a:moveTo>
                <a:cubicBezTo>
                  <a:pt x="485" y="331"/>
                  <a:pt x="484" y="331"/>
                  <a:pt x="484" y="332"/>
                </a:cubicBezTo>
                <a:cubicBezTo>
                  <a:pt x="485" y="331"/>
                  <a:pt x="486" y="332"/>
                  <a:pt x="486" y="331"/>
                </a:cubicBezTo>
                <a:cubicBezTo>
                  <a:pt x="485" y="331"/>
                  <a:pt x="486" y="331"/>
                  <a:pt x="486" y="331"/>
                </a:cubicBezTo>
                <a:close/>
                <a:moveTo>
                  <a:pt x="860" y="336"/>
                </a:moveTo>
                <a:cubicBezTo>
                  <a:pt x="861" y="337"/>
                  <a:pt x="862" y="333"/>
                  <a:pt x="862" y="332"/>
                </a:cubicBezTo>
                <a:cubicBezTo>
                  <a:pt x="862" y="331"/>
                  <a:pt x="862" y="332"/>
                  <a:pt x="862" y="331"/>
                </a:cubicBezTo>
                <a:cubicBezTo>
                  <a:pt x="863" y="331"/>
                  <a:pt x="863" y="330"/>
                  <a:pt x="863" y="330"/>
                </a:cubicBezTo>
                <a:cubicBezTo>
                  <a:pt x="862" y="330"/>
                  <a:pt x="862" y="330"/>
                  <a:pt x="862" y="330"/>
                </a:cubicBezTo>
                <a:cubicBezTo>
                  <a:pt x="862" y="329"/>
                  <a:pt x="862" y="329"/>
                  <a:pt x="862" y="328"/>
                </a:cubicBezTo>
                <a:cubicBezTo>
                  <a:pt x="862" y="327"/>
                  <a:pt x="862" y="325"/>
                  <a:pt x="861" y="325"/>
                </a:cubicBezTo>
                <a:cubicBezTo>
                  <a:pt x="861" y="325"/>
                  <a:pt x="859" y="328"/>
                  <a:pt x="859" y="328"/>
                </a:cubicBezTo>
                <a:cubicBezTo>
                  <a:pt x="858" y="328"/>
                  <a:pt x="857" y="328"/>
                  <a:pt x="857" y="330"/>
                </a:cubicBezTo>
                <a:cubicBezTo>
                  <a:pt x="857" y="330"/>
                  <a:pt x="857" y="331"/>
                  <a:pt x="857" y="331"/>
                </a:cubicBezTo>
                <a:cubicBezTo>
                  <a:pt x="858" y="331"/>
                  <a:pt x="857" y="334"/>
                  <a:pt x="857" y="334"/>
                </a:cubicBezTo>
                <a:cubicBezTo>
                  <a:pt x="858" y="335"/>
                  <a:pt x="859" y="336"/>
                  <a:pt x="860" y="336"/>
                </a:cubicBezTo>
                <a:cubicBezTo>
                  <a:pt x="860" y="336"/>
                  <a:pt x="860" y="336"/>
                  <a:pt x="860" y="336"/>
                </a:cubicBezTo>
                <a:close/>
                <a:moveTo>
                  <a:pt x="1513" y="323"/>
                </a:moveTo>
                <a:cubicBezTo>
                  <a:pt x="1513" y="323"/>
                  <a:pt x="1513" y="323"/>
                  <a:pt x="1513" y="323"/>
                </a:cubicBezTo>
                <a:cubicBezTo>
                  <a:pt x="1514" y="322"/>
                  <a:pt x="1514" y="323"/>
                  <a:pt x="1514" y="322"/>
                </a:cubicBezTo>
                <a:cubicBezTo>
                  <a:pt x="1514" y="322"/>
                  <a:pt x="1513" y="322"/>
                  <a:pt x="1512" y="322"/>
                </a:cubicBezTo>
                <a:cubicBezTo>
                  <a:pt x="1513" y="322"/>
                  <a:pt x="1512" y="322"/>
                  <a:pt x="1513" y="323"/>
                </a:cubicBezTo>
                <a:close/>
                <a:moveTo>
                  <a:pt x="1507" y="323"/>
                </a:moveTo>
                <a:cubicBezTo>
                  <a:pt x="1509" y="322"/>
                  <a:pt x="1508" y="322"/>
                  <a:pt x="1509" y="321"/>
                </a:cubicBezTo>
                <a:cubicBezTo>
                  <a:pt x="1510" y="319"/>
                  <a:pt x="1511" y="320"/>
                  <a:pt x="1512" y="318"/>
                </a:cubicBezTo>
                <a:cubicBezTo>
                  <a:pt x="1510" y="318"/>
                  <a:pt x="1510" y="318"/>
                  <a:pt x="1509" y="319"/>
                </a:cubicBezTo>
                <a:cubicBezTo>
                  <a:pt x="1509" y="320"/>
                  <a:pt x="1508" y="321"/>
                  <a:pt x="1507" y="323"/>
                </a:cubicBezTo>
                <a:cubicBezTo>
                  <a:pt x="1509" y="322"/>
                  <a:pt x="1507" y="323"/>
                  <a:pt x="1507" y="323"/>
                </a:cubicBezTo>
                <a:close/>
                <a:moveTo>
                  <a:pt x="526" y="310"/>
                </a:moveTo>
                <a:cubicBezTo>
                  <a:pt x="526" y="310"/>
                  <a:pt x="525" y="310"/>
                  <a:pt x="525" y="311"/>
                </a:cubicBezTo>
                <a:cubicBezTo>
                  <a:pt x="526" y="311"/>
                  <a:pt x="526" y="311"/>
                  <a:pt x="526" y="310"/>
                </a:cubicBezTo>
                <a:close/>
                <a:moveTo>
                  <a:pt x="430" y="311"/>
                </a:moveTo>
                <a:cubicBezTo>
                  <a:pt x="430" y="310"/>
                  <a:pt x="429" y="310"/>
                  <a:pt x="429" y="310"/>
                </a:cubicBezTo>
                <a:cubicBezTo>
                  <a:pt x="429" y="311"/>
                  <a:pt x="429" y="311"/>
                  <a:pt x="430" y="312"/>
                </a:cubicBezTo>
                <a:cubicBezTo>
                  <a:pt x="430" y="311"/>
                  <a:pt x="430" y="311"/>
                  <a:pt x="430" y="311"/>
                </a:cubicBezTo>
                <a:cubicBezTo>
                  <a:pt x="430" y="310"/>
                  <a:pt x="430" y="311"/>
                  <a:pt x="430" y="311"/>
                </a:cubicBezTo>
                <a:close/>
                <a:moveTo>
                  <a:pt x="1522" y="309"/>
                </a:moveTo>
                <a:cubicBezTo>
                  <a:pt x="1521" y="310"/>
                  <a:pt x="1520" y="315"/>
                  <a:pt x="1519" y="313"/>
                </a:cubicBezTo>
                <a:cubicBezTo>
                  <a:pt x="1519" y="312"/>
                  <a:pt x="1518" y="312"/>
                  <a:pt x="1518" y="313"/>
                </a:cubicBezTo>
                <a:cubicBezTo>
                  <a:pt x="1518" y="313"/>
                  <a:pt x="1518" y="314"/>
                  <a:pt x="1517" y="314"/>
                </a:cubicBezTo>
                <a:cubicBezTo>
                  <a:pt x="1516" y="314"/>
                  <a:pt x="1516" y="315"/>
                  <a:pt x="1515" y="315"/>
                </a:cubicBezTo>
                <a:cubicBezTo>
                  <a:pt x="1514" y="315"/>
                  <a:pt x="1515" y="316"/>
                  <a:pt x="1514" y="316"/>
                </a:cubicBezTo>
                <a:cubicBezTo>
                  <a:pt x="1513" y="316"/>
                  <a:pt x="1513" y="317"/>
                  <a:pt x="1514" y="317"/>
                </a:cubicBezTo>
                <a:cubicBezTo>
                  <a:pt x="1515" y="317"/>
                  <a:pt x="1516" y="315"/>
                  <a:pt x="1518" y="315"/>
                </a:cubicBezTo>
                <a:cubicBezTo>
                  <a:pt x="1519" y="315"/>
                  <a:pt x="1519" y="314"/>
                  <a:pt x="1519" y="314"/>
                </a:cubicBezTo>
                <a:cubicBezTo>
                  <a:pt x="1519" y="314"/>
                  <a:pt x="1520" y="314"/>
                  <a:pt x="1520" y="314"/>
                </a:cubicBezTo>
                <a:cubicBezTo>
                  <a:pt x="1520" y="313"/>
                  <a:pt x="1521" y="313"/>
                  <a:pt x="1521" y="313"/>
                </a:cubicBezTo>
                <a:cubicBezTo>
                  <a:pt x="1522" y="313"/>
                  <a:pt x="1521" y="313"/>
                  <a:pt x="1522" y="312"/>
                </a:cubicBezTo>
                <a:cubicBezTo>
                  <a:pt x="1522" y="312"/>
                  <a:pt x="1522" y="312"/>
                  <a:pt x="1522" y="311"/>
                </a:cubicBezTo>
                <a:cubicBezTo>
                  <a:pt x="1522" y="310"/>
                  <a:pt x="1522" y="310"/>
                  <a:pt x="1522" y="309"/>
                </a:cubicBezTo>
                <a:cubicBezTo>
                  <a:pt x="1521" y="311"/>
                  <a:pt x="1522" y="309"/>
                  <a:pt x="1522" y="309"/>
                </a:cubicBezTo>
                <a:close/>
                <a:moveTo>
                  <a:pt x="1479" y="328"/>
                </a:moveTo>
                <a:cubicBezTo>
                  <a:pt x="1479" y="329"/>
                  <a:pt x="1479" y="330"/>
                  <a:pt x="1480" y="331"/>
                </a:cubicBezTo>
                <a:cubicBezTo>
                  <a:pt x="1480" y="332"/>
                  <a:pt x="1481" y="331"/>
                  <a:pt x="1481" y="332"/>
                </a:cubicBezTo>
                <a:cubicBezTo>
                  <a:pt x="1481" y="333"/>
                  <a:pt x="1481" y="333"/>
                  <a:pt x="1481" y="334"/>
                </a:cubicBezTo>
                <a:cubicBezTo>
                  <a:pt x="1481" y="335"/>
                  <a:pt x="1481" y="335"/>
                  <a:pt x="1482" y="335"/>
                </a:cubicBezTo>
                <a:cubicBezTo>
                  <a:pt x="1482" y="334"/>
                  <a:pt x="1483" y="335"/>
                  <a:pt x="1483" y="334"/>
                </a:cubicBezTo>
                <a:cubicBezTo>
                  <a:pt x="1484" y="333"/>
                  <a:pt x="1484" y="334"/>
                  <a:pt x="1485" y="334"/>
                </a:cubicBezTo>
                <a:cubicBezTo>
                  <a:pt x="1486" y="334"/>
                  <a:pt x="1486" y="334"/>
                  <a:pt x="1486" y="333"/>
                </a:cubicBezTo>
                <a:cubicBezTo>
                  <a:pt x="1485" y="333"/>
                  <a:pt x="1485" y="332"/>
                  <a:pt x="1484" y="332"/>
                </a:cubicBezTo>
                <a:cubicBezTo>
                  <a:pt x="1484" y="332"/>
                  <a:pt x="1484" y="332"/>
                  <a:pt x="1484" y="332"/>
                </a:cubicBezTo>
                <a:cubicBezTo>
                  <a:pt x="1484" y="332"/>
                  <a:pt x="1483" y="331"/>
                  <a:pt x="1482" y="331"/>
                </a:cubicBezTo>
                <a:cubicBezTo>
                  <a:pt x="1482" y="331"/>
                  <a:pt x="1482" y="330"/>
                  <a:pt x="1482" y="330"/>
                </a:cubicBezTo>
                <a:cubicBezTo>
                  <a:pt x="1482" y="329"/>
                  <a:pt x="1484" y="330"/>
                  <a:pt x="1484" y="329"/>
                </a:cubicBezTo>
                <a:cubicBezTo>
                  <a:pt x="1484" y="328"/>
                  <a:pt x="1485" y="329"/>
                  <a:pt x="1485" y="329"/>
                </a:cubicBezTo>
                <a:cubicBezTo>
                  <a:pt x="1486" y="330"/>
                  <a:pt x="1486" y="329"/>
                  <a:pt x="1486" y="329"/>
                </a:cubicBezTo>
                <a:cubicBezTo>
                  <a:pt x="1487" y="329"/>
                  <a:pt x="1487" y="329"/>
                  <a:pt x="1488" y="329"/>
                </a:cubicBezTo>
                <a:cubicBezTo>
                  <a:pt x="1489" y="329"/>
                  <a:pt x="1490" y="330"/>
                  <a:pt x="1490" y="331"/>
                </a:cubicBezTo>
                <a:cubicBezTo>
                  <a:pt x="1491" y="332"/>
                  <a:pt x="1493" y="332"/>
                  <a:pt x="1495" y="332"/>
                </a:cubicBezTo>
                <a:cubicBezTo>
                  <a:pt x="1496" y="332"/>
                  <a:pt x="1496" y="328"/>
                  <a:pt x="1498" y="327"/>
                </a:cubicBezTo>
                <a:cubicBezTo>
                  <a:pt x="1499" y="327"/>
                  <a:pt x="1499" y="326"/>
                  <a:pt x="1501" y="326"/>
                </a:cubicBezTo>
                <a:cubicBezTo>
                  <a:pt x="1501" y="326"/>
                  <a:pt x="1502" y="327"/>
                  <a:pt x="1503" y="327"/>
                </a:cubicBezTo>
                <a:cubicBezTo>
                  <a:pt x="1503" y="326"/>
                  <a:pt x="1503" y="326"/>
                  <a:pt x="1505" y="326"/>
                </a:cubicBezTo>
                <a:cubicBezTo>
                  <a:pt x="1505" y="326"/>
                  <a:pt x="1506" y="325"/>
                  <a:pt x="1507" y="325"/>
                </a:cubicBezTo>
                <a:cubicBezTo>
                  <a:pt x="1507" y="324"/>
                  <a:pt x="1506" y="325"/>
                  <a:pt x="1506" y="324"/>
                </a:cubicBezTo>
                <a:cubicBezTo>
                  <a:pt x="1506" y="323"/>
                  <a:pt x="1505" y="323"/>
                  <a:pt x="1505" y="323"/>
                </a:cubicBezTo>
                <a:cubicBezTo>
                  <a:pt x="1505" y="322"/>
                  <a:pt x="1505" y="322"/>
                  <a:pt x="1505" y="321"/>
                </a:cubicBezTo>
                <a:cubicBezTo>
                  <a:pt x="1505" y="321"/>
                  <a:pt x="1504" y="321"/>
                  <a:pt x="1504" y="321"/>
                </a:cubicBezTo>
                <a:cubicBezTo>
                  <a:pt x="1503" y="321"/>
                  <a:pt x="1503" y="321"/>
                  <a:pt x="1502" y="321"/>
                </a:cubicBezTo>
                <a:cubicBezTo>
                  <a:pt x="1501" y="321"/>
                  <a:pt x="1501" y="319"/>
                  <a:pt x="1501" y="319"/>
                </a:cubicBezTo>
                <a:cubicBezTo>
                  <a:pt x="1500" y="319"/>
                  <a:pt x="1498" y="319"/>
                  <a:pt x="1498" y="320"/>
                </a:cubicBezTo>
                <a:cubicBezTo>
                  <a:pt x="1497" y="320"/>
                  <a:pt x="1497" y="320"/>
                  <a:pt x="1496" y="319"/>
                </a:cubicBezTo>
                <a:cubicBezTo>
                  <a:pt x="1495" y="319"/>
                  <a:pt x="1495" y="318"/>
                  <a:pt x="1494" y="317"/>
                </a:cubicBezTo>
                <a:cubicBezTo>
                  <a:pt x="1494" y="316"/>
                  <a:pt x="1493" y="315"/>
                  <a:pt x="1492" y="313"/>
                </a:cubicBezTo>
                <a:cubicBezTo>
                  <a:pt x="1492" y="313"/>
                  <a:pt x="1492" y="313"/>
                  <a:pt x="1492" y="313"/>
                </a:cubicBezTo>
                <a:cubicBezTo>
                  <a:pt x="1491" y="312"/>
                  <a:pt x="1491" y="313"/>
                  <a:pt x="1491" y="312"/>
                </a:cubicBezTo>
                <a:cubicBezTo>
                  <a:pt x="1490" y="311"/>
                  <a:pt x="1490" y="311"/>
                  <a:pt x="1489" y="310"/>
                </a:cubicBezTo>
                <a:cubicBezTo>
                  <a:pt x="1489" y="310"/>
                  <a:pt x="1489" y="310"/>
                  <a:pt x="1489" y="309"/>
                </a:cubicBezTo>
                <a:cubicBezTo>
                  <a:pt x="1487" y="310"/>
                  <a:pt x="1487" y="310"/>
                  <a:pt x="1486" y="312"/>
                </a:cubicBezTo>
                <a:cubicBezTo>
                  <a:pt x="1487" y="312"/>
                  <a:pt x="1488" y="313"/>
                  <a:pt x="1488" y="314"/>
                </a:cubicBezTo>
                <a:cubicBezTo>
                  <a:pt x="1489" y="315"/>
                  <a:pt x="1489" y="315"/>
                  <a:pt x="1489" y="316"/>
                </a:cubicBezTo>
                <a:cubicBezTo>
                  <a:pt x="1488" y="316"/>
                  <a:pt x="1488" y="317"/>
                  <a:pt x="1488" y="317"/>
                </a:cubicBezTo>
                <a:cubicBezTo>
                  <a:pt x="1488" y="318"/>
                  <a:pt x="1488" y="319"/>
                  <a:pt x="1488" y="319"/>
                </a:cubicBezTo>
                <a:cubicBezTo>
                  <a:pt x="1488" y="321"/>
                  <a:pt x="1486" y="321"/>
                  <a:pt x="1486" y="322"/>
                </a:cubicBezTo>
                <a:cubicBezTo>
                  <a:pt x="1487" y="323"/>
                  <a:pt x="1487" y="323"/>
                  <a:pt x="1487" y="324"/>
                </a:cubicBezTo>
                <a:cubicBezTo>
                  <a:pt x="1487" y="325"/>
                  <a:pt x="1487" y="325"/>
                  <a:pt x="1486" y="326"/>
                </a:cubicBezTo>
                <a:cubicBezTo>
                  <a:pt x="1485" y="326"/>
                  <a:pt x="1485" y="326"/>
                  <a:pt x="1484" y="325"/>
                </a:cubicBezTo>
                <a:cubicBezTo>
                  <a:pt x="1483" y="325"/>
                  <a:pt x="1483" y="324"/>
                  <a:pt x="1483" y="324"/>
                </a:cubicBezTo>
                <a:cubicBezTo>
                  <a:pt x="1482" y="324"/>
                  <a:pt x="1482" y="324"/>
                  <a:pt x="1482" y="324"/>
                </a:cubicBezTo>
                <a:cubicBezTo>
                  <a:pt x="1482" y="324"/>
                  <a:pt x="1482" y="324"/>
                  <a:pt x="1481" y="324"/>
                </a:cubicBezTo>
                <a:cubicBezTo>
                  <a:pt x="1482" y="324"/>
                  <a:pt x="1481" y="325"/>
                  <a:pt x="1481" y="324"/>
                </a:cubicBezTo>
                <a:cubicBezTo>
                  <a:pt x="1481" y="325"/>
                  <a:pt x="1482" y="325"/>
                  <a:pt x="1482" y="325"/>
                </a:cubicBezTo>
                <a:cubicBezTo>
                  <a:pt x="1482" y="326"/>
                  <a:pt x="1482" y="327"/>
                  <a:pt x="1481" y="327"/>
                </a:cubicBezTo>
                <a:cubicBezTo>
                  <a:pt x="1480" y="327"/>
                  <a:pt x="1480" y="328"/>
                  <a:pt x="1479" y="328"/>
                </a:cubicBezTo>
                <a:cubicBezTo>
                  <a:pt x="1479" y="330"/>
                  <a:pt x="1479" y="328"/>
                  <a:pt x="1479" y="328"/>
                </a:cubicBezTo>
                <a:close/>
                <a:moveTo>
                  <a:pt x="406" y="307"/>
                </a:moveTo>
                <a:cubicBezTo>
                  <a:pt x="406" y="306"/>
                  <a:pt x="406" y="307"/>
                  <a:pt x="406" y="306"/>
                </a:cubicBezTo>
                <a:cubicBezTo>
                  <a:pt x="406" y="307"/>
                  <a:pt x="406" y="307"/>
                  <a:pt x="406" y="308"/>
                </a:cubicBezTo>
                <a:cubicBezTo>
                  <a:pt x="406" y="308"/>
                  <a:pt x="407" y="307"/>
                  <a:pt x="406" y="307"/>
                </a:cubicBezTo>
                <a:cubicBezTo>
                  <a:pt x="406" y="306"/>
                  <a:pt x="406" y="307"/>
                  <a:pt x="406" y="307"/>
                </a:cubicBezTo>
                <a:close/>
                <a:moveTo>
                  <a:pt x="428" y="308"/>
                </a:moveTo>
                <a:cubicBezTo>
                  <a:pt x="428" y="308"/>
                  <a:pt x="428" y="308"/>
                  <a:pt x="428" y="308"/>
                </a:cubicBezTo>
                <a:cubicBezTo>
                  <a:pt x="426" y="307"/>
                  <a:pt x="425" y="306"/>
                  <a:pt x="422" y="306"/>
                </a:cubicBezTo>
                <a:cubicBezTo>
                  <a:pt x="422" y="308"/>
                  <a:pt x="427" y="308"/>
                  <a:pt x="428" y="308"/>
                </a:cubicBezTo>
                <a:close/>
                <a:moveTo>
                  <a:pt x="1526" y="309"/>
                </a:moveTo>
                <a:cubicBezTo>
                  <a:pt x="1526" y="309"/>
                  <a:pt x="1526" y="309"/>
                  <a:pt x="1526" y="310"/>
                </a:cubicBezTo>
                <a:cubicBezTo>
                  <a:pt x="1526" y="310"/>
                  <a:pt x="1526" y="310"/>
                  <a:pt x="1526" y="310"/>
                </a:cubicBezTo>
                <a:cubicBezTo>
                  <a:pt x="1527" y="310"/>
                  <a:pt x="1529" y="309"/>
                  <a:pt x="1529" y="308"/>
                </a:cubicBezTo>
                <a:cubicBezTo>
                  <a:pt x="1529" y="307"/>
                  <a:pt x="1530" y="306"/>
                  <a:pt x="1530" y="305"/>
                </a:cubicBezTo>
                <a:cubicBezTo>
                  <a:pt x="1529" y="306"/>
                  <a:pt x="1528" y="305"/>
                  <a:pt x="1528" y="306"/>
                </a:cubicBezTo>
                <a:cubicBezTo>
                  <a:pt x="1528" y="306"/>
                  <a:pt x="1528" y="307"/>
                  <a:pt x="1528" y="307"/>
                </a:cubicBezTo>
                <a:cubicBezTo>
                  <a:pt x="1527" y="307"/>
                  <a:pt x="1527" y="306"/>
                  <a:pt x="1527" y="307"/>
                </a:cubicBezTo>
                <a:cubicBezTo>
                  <a:pt x="1527" y="308"/>
                  <a:pt x="1527" y="308"/>
                  <a:pt x="1526" y="309"/>
                </a:cubicBezTo>
                <a:cubicBezTo>
                  <a:pt x="1526" y="309"/>
                  <a:pt x="1526" y="309"/>
                  <a:pt x="1526" y="309"/>
                </a:cubicBezTo>
                <a:close/>
                <a:moveTo>
                  <a:pt x="1105" y="306"/>
                </a:moveTo>
                <a:cubicBezTo>
                  <a:pt x="1106" y="306"/>
                  <a:pt x="1106" y="306"/>
                  <a:pt x="1105" y="305"/>
                </a:cubicBezTo>
                <a:cubicBezTo>
                  <a:pt x="1105" y="306"/>
                  <a:pt x="1105" y="306"/>
                  <a:pt x="1105" y="306"/>
                </a:cubicBezTo>
                <a:close/>
                <a:moveTo>
                  <a:pt x="420" y="306"/>
                </a:moveTo>
                <a:cubicBezTo>
                  <a:pt x="420" y="305"/>
                  <a:pt x="420" y="305"/>
                  <a:pt x="420" y="305"/>
                </a:cubicBezTo>
                <a:cubicBezTo>
                  <a:pt x="420" y="306"/>
                  <a:pt x="420" y="306"/>
                  <a:pt x="420" y="306"/>
                </a:cubicBezTo>
                <a:close/>
                <a:moveTo>
                  <a:pt x="534" y="306"/>
                </a:moveTo>
                <a:cubicBezTo>
                  <a:pt x="534" y="305"/>
                  <a:pt x="534" y="304"/>
                  <a:pt x="534" y="305"/>
                </a:cubicBezTo>
                <a:cubicBezTo>
                  <a:pt x="534" y="305"/>
                  <a:pt x="534" y="305"/>
                  <a:pt x="533" y="305"/>
                </a:cubicBezTo>
                <a:cubicBezTo>
                  <a:pt x="534" y="304"/>
                  <a:pt x="535" y="304"/>
                  <a:pt x="534" y="303"/>
                </a:cubicBezTo>
                <a:cubicBezTo>
                  <a:pt x="534" y="303"/>
                  <a:pt x="534" y="303"/>
                  <a:pt x="534" y="303"/>
                </a:cubicBezTo>
                <a:cubicBezTo>
                  <a:pt x="534" y="303"/>
                  <a:pt x="534" y="303"/>
                  <a:pt x="533" y="303"/>
                </a:cubicBezTo>
                <a:cubicBezTo>
                  <a:pt x="533" y="304"/>
                  <a:pt x="533" y="303"/>
                  <a:pt x="531" y="304"/>
                </a:cubicBezTo>
                <a:cubicBezTo>
                  <a:pt x="531" y="304"/>
                  <a:pt x="530" y="304"/>
                  <a:pt x="530" y="305"/>
                </a:cubicBezTo>
                <a:cubicBezTo>
                  <a:pt x="530" y="305"/>
                  <a:pt x="531" y="305"/>
                  <a:pt x="531" y="305"/>
                </a:cubicBezTo>
                <a:cubicBezTo>
                  <a:pt x="530" y="306"/>
                  <a:pt x="530" y="306"/>
                  <a:pt x="530" y="307"/>
                </a:cubicBezTo>
                <a:cubicBezTo>
                  <a:pt x="530" y="308"/>
                  <a:pt x="530" y="308"/>
                  <a:pt x="530" y="308"/>
                </a:cubicBezTo>
                <a:cubicBezTo>
                  <a:pt x="531" y="308"/>
                  <a:pt x="533" y="308"/>
                  <a:pt x="533" y="307"/>
                </a:cubicBezTo>
                <a:cubicBezTo>
                  <a:pt x="533" y="306"/>
                  <a:pt x="533" y="306"/>
                  <a:pt x="534" y="306"/>
                </a:cubicBezTo>
                <a:cubicBezTo>
                  <a:pt x="534" y="305"/>
                  <a:pt x="534" y="306"/>
                  <a:pt x="534" y="306"/>
                </a:cubicBezTo>
                <a:close/>
                <a:moveTo>
                  <a:pt x="1536" y="303"/>
                </a:moveTo>
                <a:cubicBezTo>
                  <a:pt x="1536" y="302"/>
                  <a:pt x="1536" y="302"/>
                  <a:pt x="1535" y="302"/>
                </a:cubicBezTo>
                <a:cubicBezTo>
                  <a:pt x="1535" y="302"/>
                  <a:pt x="1535" y="302"/>
                  <a:pt x="1536" y="303"/>
                </a:cubicBezTo>
                <a:close/>
                <a:moveTo>
                  <a:pt x="1536" y="302"/>
                </a:moveTo>
                <a:cubicBezTo>
                  <a:pt x="1536" y="303"/>
                  <a:pt x="1537" y="302"/>
                  <a:pt x="1537" y="301"/>
                </a:cubicBezTo>
                <a:cubicBezTo>
                  <a:pt x="1538" y="300"/>
                  <a:pt x="1538" y="301"/>
                  <a:pt x="1538" y="299"/>
                </a:cubicBezTo>
                <a:cubicBezTo>
                  <a:pt x="1536" y="300"/>
                  <a:pt x="1537" y="301"/>
                  <a:pt x="1536" y="302"/>
                </a:cubicBezTo>
                <a:close/>
                <a:moveTo>
                  <a:pt x="519" y="304"/>
                </a:moveTo>
                <a:cubicBezTo>
                  <a:pt x="520" y="305"/>
                  <a:pt x="521" y="305"/>
                  <a:pt x="522" y="304"/>
                </a:cubicBezTo>
                <a:cubicBezTo>
                  <a:pt x="521" y="304"/>
                  <a:pt x="521" y="303"/>
                  <a:pt x="521" y="302"/>
                </a:cubicBezTo>
                <a:cubicBezTo>
                  <a:pt x="521" y="302"/>
                  <a:pt x="521" y="302"/>
                  <a:pt x="521" y="302"/>
                </a:cubicBezTo>
                <a:cubicBezTo>
                  <a:pt x="520" y="302"/>
                  <a:pt x="518" y="302"/>
                  <a:pt x="516" y="302"/>
                </a:cubicBezTo>
                <a:cubicBezTo>
                  <a:pt x="516" y="302"/>
                  <a:pt x="517" y="301"/>
                  <a:pt x="516" y="301"/>
                </a:cubicBezTo>
                <a:cubicBezTo>
                  <a:pt x="515" y="301"/>
                  <a:pt x="516" y="302"/>
                  <a:pt x="516" y="302"/>
                </a:cubicBezTo>
                <a:cubicBezTo>
                  <a:pt x="515" y="302"/>
                  <a:pt x="515" y="302"/>
                  <a:pt x="514" y="302"/>
                </a:cubicBezTo>
                <a:cubicBezTo>
                  <a:pt x="514" y="302"/>
                  <a:pt x="514" y="302"/>
                  <a:pt x="514" y="301"/>
                </a:cubicBezTo>
                <a:cubicBezTo>
                  <a:pt x="514" y="301"/>
                  <a:pt x="513" y="301"/>
                  <a:pt x="513" y="301"/>
                </a:cubicBezTo>
                <a:cubicBezTo>
                  <a:pt x="513" y="300"/>
                  <a:pt x="514" y="299"/>
                  <a:pt x="514" y="298"/>
                </a:cubicBezTo>
                <a:cubicBezTo>
                  <a:pt x="512" y="298"/>
                  <a:pt x="513" y="298"/>
                  <a:pt x="513" y="299"/>
                </a:cubicBezTo>
                <a:cubicBezTo>
                  <a:pt x="512" y="300"/>
                  <a:pt x="512" y="300"/>
                  <a:pt x="512" y="300"/>
                </a:cubicBezTo>
                <a:cubicBezTo>
                  <a:pt x="512" y="300"/>
                  <a:pt x="512" y="301"/>
                  <a:pt x="511" y="300"/>
                </a:cubicBezTo>
                <a:cubicBezTo>
                  <a:pt x="512" y="302"/>
                  <a:pt x="512" y="302"/>
                  <a:pt x="513" y="302"/>
                </a:cubicBezTo>
                <a:cubicBezTo>
                  <a:pt x="514" y="302"/>
                  <a:pt x="513" y="303"/>
                  <a:pt x="514" y="303"/>
                </a:cubicBezTo>
                <a:cubicBezTo>
                  <a:pt x="515" y="303"/>
                  <a:pt x="515" y="303"/>
                  <a:pt x="516" y="303"/>
                </a:cubicBezTo>
                <a:cubicBezTo>
                  <a:pt x="516" y="304"/>
                  <a:pt x="517" y="304"/>
                  <a:pt x="517" y="304"/>
                </a:cubicBezTo>
                <a:cubicBezTo>
                  <a:pt x="518" y="304"/>
                  <a:pt x="518" y="303"/>
                  <a:pt x="518" y="303"/>
                </a:cubicBezTo>
                <a:cubicBezTo>
                  <a:pt x="519" y="303"/>
                  <a:pt x="519" y="303"/>
                  <a:pt x="520" y="303"/>
                </a:cubicBezTo>
                <a:cubicBezTo>
                  <a:pt x="520" y="303"/>
                  <a:pt x="520" y="303"/>
                  <a:pt x="519" y="304"/>
                </a:cubicBezTo>
                <a:cubicBezTo>
                  <a:pt x="519" y="304"/>
                  <a:pt x="519" y="304"/>
                  <a:pt x="519" y="304"/>
                </a:cubicBezTo>
                <a:close/>
                <a:moveTo>
                  <a:pt x="530" y="303"/>
                </a:moveTo>
                <a:cubicBezTo>
                  <a:pt x="529" y="303"/>
                  <a:pt x="529" y="303"/>
                  <a:pt x="529" y="303"/>
                </a:cubicBezTo>
                <a:cubicBezTo>
                  <a:pt x="529" y="302"/>
                  <a:pt x="530" y="302"/>
                  <a:pt x="530" y="301"/>
                </a:cubicBezTo>
                <a:cubicBezTo>
                  <a:pt x="530" y="300"/>
                  <a:pt x="530" y="300"/>
                  <a:pt x="530" y="300"/>
                </a:cubicBezTo>
                <a:cubicBezTo>
                  <a:pt x="531" y="300"/>
                  <a:pt x="530" y="299"/>
                  <a:pt x="531" y="299"/>
                </a:cubicBezTo>
                <a:cubicBezTo>
                  <a:pt x="531" y="299"/>
                  <a:pt x="533" y="299"/>
                  <a:pt x="533" y="299"/>
                </a:cubicBezTo>
                <a:cubicBezTo>
                  <a:pt x="533" y="299"/>
                  <a:pt x="533" y="298"/>
                  <a:pt x="534" y="298"/>
                </a:cubicBezTo>
                <a:cubicBezTo>
                  <a:pt x="534" y="298"/>
                  <a:pt x="534" y="298"/>
                  <a:pt x="534" y="297"/>
                </a:cubicBezTo>
                <a:cubicBezTo>
                  <a:pt x="533" y="297"/>
                  <a:pt x="532" y="298"/>
                  <a:pt x="531" y="298"/>
                </a:cubicBezTo>
                <a:cubicBezTo>
                  <a:pt x="530" y="299"/>
                  <a:pt x="530" y="298"/>
                  <a:pt x="529" y="298"/>
                </a:cubicBezTo>
                <a:cubicBezTo>
                  <a:pt x="529" y="298"/>
                  <a:pt x="529" y="299"/>
                  <a:pt x="528" y="299"/>
                </a:cubicBezTo>
                <a:cubicBezTo>
                  <a:pt x="527" y="300"/>
                  <a:pt x="528" y="300"/>
                  <a:pt x="528" y="301"/>
                </a:cubicBezTo>
                <a:cubicBezTo>
                  <a:pt x="527" y="301"/>
                  <a:pt x="527" y="302"/>
                  <a:pt x="527" y="301"/>
                </a:cubicBezTo>
                <a:cubicBezTo>
                  <a:pt x="526" y="302"/>
                  <a:pt x="527" y="302"/>
                  <a:pt x="526" y="302"/>
                </a:cubicBezTo>
                <a:cubicBezTo>
                  <a:pt x="525" y="303"/>
                  <a:pt x="526" y="303"/>
                  <a:pt x="526" y="304"/>
                </a:cubicBezTo>
                <a:cubicBezTo>
                  <a:pt x="525" y="304"/>
                  <a:pt x="525" y="304"/>
                  <a:pt x="525" y="305"/>
                </a:cubicBezTo>
                <a:cubicBezTo>
                  <a:pt x="525" y="305"/>
                  <a:pt x="525" y="306"/>
                  <a:pt x="525" y="307"/>
                </a:cubicBezTo>
                <a:cubicBezTo>
                  <a:pt x="525" y="307"/>
                  <a:pt x="526" y="308"/>
                  <a:pt x="527" y="308"/>
                </a:cubicBezTo>
                <a:cubicBezTo>
                  <a:pt x="527" y="308"/>
                  <a:pt x="527" y="308"/>
                  <a:pt x="527" y="308"/>
                </a:cubicBezTo>
                <a:cubicBezTo>
                  <a:pt x="528" y="308"/>
                  <a:pt x="528" y="308"/>
                  <a:pt x="528" y="308"/>
                </a:cubicBezTo>
                <a:cubicBezTo>
                  <a:pt x="528" y="308"/>
                  <a:pt x="528" y="308"/>
                  <a:pt x="527" y="308"/>
                </a:cubicBezTo>
                <a:cubicBezTo>
                  <a:pt x="527" y="307"/>
                  <a:pt x="528" y="306"/>
                  <a:pt x="528" y="305"/>
                </a:cubicBezTo>
                <a:cubicBezTo>
                  <a:pt x="529" y="304"/>
                  <a:pt x="529" y="304"/>
                  <a:pt x="530" y="303"/>
                </a:cubicBezTo>
                <a:close/>
                <a:moveTo>
                  <a:pt x="555" y="295"/>
                </a:moveTo>
                <a:cubicBezTo>
                  <a:pt x="555" y="296"/>
                  <a:pt x="555" y="297"/>
                  <a:pt x="556" y="298"/>
                </a:cubicBezTo>
                <a:cubicBezTo>
                  <a:pt x="556" y="297"/>
                  <a:pt x="556" y="294"/>
                  <a:pt x="555" y="295"/>
                </a:cubicBezTo>
                <a:cubicBezTo>
                  <a:pt x="555" y="296"/>
                  <a:pt x="555" y="295"/>
                  <a:pt x="555" y="295"/>
                </a:cubicBezTo>
                <a:close/>
                <a:moveTo>
                  <a:pt x="525" y="293"/>
                </a:moveTo>
                <a:cubicBezTo>
                  <a:pt x="525" y="293"/>
                  <a:pt x="523" y="293"/>
                  <a:pt x="523" y="294"/>
                </a:cubicBezTo>
                <a:cubicBezTo>
                  <a:pt x="524" y="294"/>
                  <a:pt x="526" y="293"/>
                  <a:pt x="525" y="293"/>
                </a:cubicBezTo>
                <a:cubicBezTo>
                  <a:pt x="524" y="293"/>
                  <a:pt x="525" y="293"/>
                  <a:pt x="525" y="293"/>
                </a:cubicBezTo>
                <a:close/>
                <a:moveTo>
                  <a:pt x="394" y="290"/>
                </a:moveTo>
                <a:cubicBezTo>
                  <a:pt x="394" y="289"/>
                  <a:pt x="394" y="289"/>
                  <a:pt x="394" y="289"/>
                </a:cubicBezTo>
                <a:cubicBezTo>
                  <a:pt x="394" y="289"/>
                  <a:pt x="393" y="289"/>
                  <a:pt x="393" y="289"/>
                </a:cubicBezTo>
                <a:cubicBezTo>
                  <a:pt x="393" y="289"/>
                  <a:pt x="393" y="289"/>
                  <a:pt x="394" y="290"/>
                </a:cubicBezTo>
                <a:close/>
                <a:moveTo>
                  <a:pt x="1548" y="288"/>
                </a:moveTo>
                <a:cubicBezTo>
                  <a:pt x="1547" y="288"/>
                  <a:pt x="1547" y="288"/>
                  <a:pt x="1548" y="288"/>
                </a:cubicBezTo>
                <a:cubicBezTo>
                  <a:pt x="1548" y="288"/>
                  <a:pt x="1548" y="288"/>
                  <a:pt x="1548" y="288"/>
                </a:cubicBezTo>
                <a:close/>
                <a:moveTo>
                  <a:pt x="399" y="286"/>
                </a:moveTo>
                <a:cubicBezTo>
                  <a:pt x="399" y="286"/>
                  <a:pt x="399" y="286"/>
                  <a:pt x="399" y="286"/>
                </a:cubicBezTo>
                <a:cubicBezTo>
                  <a:pt x="399" y="286"/>
                  <a:pt x="399" y="286"/>
                  <a:pt x="400" y="286"/>
                </a:cubicBezTo>
                <a:cubicBezTo>
                  <a:pt x="400" y="286"/>
                  <a:pt x="399" y="286"/>
                  <a:pt x="399" y="286"/>
                </a:cubicBezTo>
                <a:cubicBezTo>
                  <a:pt x="399" y="286"/>
                  <a:pt x="399" y="286"/>
                  <a:pt x="399" y="286"/>
                </a:cubicBezTo>
                <a:close/>
                <a:moveTo>
                  <a:pt x="1551" y="284"/>
                </a:moveTo>
                <a:cubicBezTo>
                  <a:pt x="1551" y="284"/>
                  <a:pt x="1551" y="283"/>
                  <a:pt x="1552" y="283"/>
                </a:cubicBezTo>
                <a:cubicBezTo>
                  <a:pt x="1551" y="283"/>
                  <a:pt x="1550" y="283"/>
                  <a:pt x="1551" y="284"/>
                </a:cubicBezTo>
                <a:cubicBezTo>
                  <a:pt x="1551" y="284"/>
                  <a:pt x="1551" y="284"/>
                  <a:pt x="1551" y="284"/>
                </a:cubicBezTo>
                <a:cubicBezTo>
                  <a:pt x="1551" y="284"/>
                  <a:pt x="1551" y="284"/>
                  <a:pt x="1551" y="284"/>
                </a:cubicBezTo>
                <a:close/>
                <a:moveTo>
                  <a:pt x="523" y="284"/>
                </a:moveTo>
                <a:cubicBezTo>
                  <a:pt x="523" y="283"/>
                  <a:pt x="522" y="282"/>
                  <a:pt x="522" y="282"/>
                </a:cubicBezTo>
                <a:cubicBezTo>
                  <a:pt x="521" y="282"/>
                  <a:pt x="521" y="282"/>
                  <a:pt x="520" y="282"/>
                </a:cubicBezTo>
                <a:cubicBezTo>
                  <a:pt x="520" y="281"/>
                  <a:pt x="520" y="281"/>
                  <a:pt x="519" y="281"/>
                </a:cubicBezTo>
                <a:cubicBezTo>
                  <a:pt x="519" y="279"/>
                  <a:pt x="518" y="280"/>
                  <a:pt x="516" y="279"/>
                </a:cubicBezTo>
                <a:cubicBezTo>
                  <a:pt x="514" y="279"/>
                  <a:pt x="513" y="278"/>
                  <a:pt x="511" y="278"/>
                </a:cubicBezTo>
                <a:cubicBezTo>
                  <a:pt x="511" y="279"/>
                  <a:pt x="510" y="279"/>
                  <a:pt x="512" y="279"/>
                </a:cubicBezTo>
                <a:cubicBezTo>
                  <a:pt x="513" y="279"/>
                  <a:pt x="515" y="281"/>
                  <a:pt x="515" y="282"/>
                </a:cubicBezTo>
                <a:cubicBezTo>
                  <a:pt x="515" y="283"/>
                  <a:pt x="516" y="283"/>
                  <a:pt x="517" y="283"/>
                </a:cubicBezTo>
                <a:cubicBezTo>
                  <a:pt x="518" y="283"/>
                  <a:pt x="518" y="283"/>
                  <a:pt x="519" y="284"/>
                </a:cubicBezTo>
                <a:cubicBezTo>
                  <a:pt x="519" y="284"/>
                  <a:pt x="520" y="284"/>
                  <a:pt x="521" y="284"/>
                </a:cubicBezTo>
                <a:cubicBezTo>
                  <a:pt x="521" y="285"/>
                  <a:pt x="522" y="285"/>
                  <a:pt x="523" y="285"/>
                </a:cubicBezTo>
                <a:cubicBezTo>
                  <a:pt x="523" y="285"/>
                  <a:pt x="523" y="284"/>
                  <a:pt x="523" y="284"/>
                </a:cubicBezTo>
                <a:close/>
                <a:moveTo>
                  <a:pt x="225" y="277"/>
                </a:moveTo>
                <a:cubicBezTo>
                  <a:pt x="225" y="277"/>
                  <a:pt x="225" y="277"/>
                  <a:pt x="225" y="277"/>
                </a:cubicBezTo>
                <a:cubicBezTo>
                  <a:pt x="225" y="278"/>
                  <a:pt x="225" y="279"/>
                  <a:pt x="227" y="279"/>
                </a:cubicBezTo>
                <a:cubicBezTo>
                  <a:pt x="226" y="278"/>
                  <a:pt x="225" y="277"/>
                  <a:pt x="225" y="277"/>
                </a:cubicBezTo>
                <a:close/>
                <a:moveTo>
                  <a:pt x="1558" y="276"/>
                </a:moveTo>
                <a:cubicBezTo>
                  <a:pt x="1558" y="276"/>
                  <a:pt x="1558" y="276"/>
                  <a:pt x="1558" y="276"/>
                </a:cubicBezTo>
                <a:cubicBezTo>
                  <a:pt x="1556" y="276"/>
                  <a:pt x="1555" y="277"/>
                  <a:pt x="1554" y="277"/>
                </a:cubicBezTo>
                <a:cubicBezTo>
                  <a:pt x="1554" y="278"/>
                  <a:pt x="1554" y="278"/>
                  <a:pt x="1554" y="279"/>
                </a:cubicBezTo>
                <a:cubicBezTo>
                  <a:pt x="1555" y="278"/>
                  <a:pt x="1556" y="278"/>
                  <a:pt x="1557" y="277"/>
                </a:cubicBezTo>
                <a:cubicBezTo>
                  <a:pt x="1557" y="277"/>
                  <a:pt x="1557" y="277"/>
                  <a:pt x="1558" y="276"/>
                </a:cubicBezTo>
                <a:close/>
                <a:moveTo>
                  <a:pt x="221" y="276"/>
                </a:moveTo>
                <a:cubicBezTo>
                  <a:pt x="221" y="275"/>
                  <a:pt x="219" y="275"/>
                  <a:pt x="221" y="276"/>
                </a:cubicBezTo>
                <a:close/>
                <a:moveTo>
                  <a:pt x="810" y="275"/>
                </a:moveTo>
                <a:cubicBezTo>
                  <a:pt x="811" y="274"/>
                  <a:pt x="809" y="274"/>
                  <a:pt x="809" y="275"/>
                </a:cubicBezTo>
                <a:cubicBezTo>
                  <a:pt x="810" y="275"/>
                  <a:pt x="810" y="275"/>
                  <a:pt x="810" y="275"/>
                </a:cubicBezTo>
                <a:close/>
                <a:moveTo>
                  <a:pt x="208" y="272"/>
                </a:moveTo>
                <a:cubicBezTo>
                  <a:pt x="207" y="272"/>
                  <a:pt x="205" y="272"/>
                  <a:pt x="206" y="274"/>
                </a:cubicBezTo>
                <a:cubicBezTo>
                  <a:pt x="207" y="274"/>
                  <a:pt x="207" y="274"/>
                  <a:pt x="207" y="274"/>
                </a:cubicBezTo>
                <a:cubicBezTo>
                  <a:pt x="207" y="275"/>
                  <a:pt x="207" y="275"/>
                  <a:pt x="207" y="275"/>
                </a:cubicBezTo>
                <a:cubicBezTo>
                  <a:pt x="207" y="276"/>
                  <a:pt x="208" y="277"/>
                  <a:pt x="208" y="278"/>
                </a:cubicBezTo>
                <a:cubicBezTo>
                  <a:pt x="209" y="278"/>
                  <a:pt x="209" y="277"/>
                  <a:pt x="210" y="277"/>
                </a:cubicBezTo>
                <a:cubicBezTo>
                  <a:pt x="210" y="277"/>
                  <a:pt x="210" y="276"/>
                  <a:pt x="210" y="276"/>
                </a:cubicBezTo>
                <a:cubicBezTo>
                  <a:pt x="210" y="277"/>
                  <a:pt x="211" y="277"/>
                  <a:pt x="211" y="278"/>
                </a:cubicBezTo>
                <a:cubicBezTo>
                  <a:pt x="211" y="278"/>
                  <a:pt x="212" y="278"/>
                  <a:pt x="212" y="277"/>
                </a:cubicBezTo>
                <a:cubicBezTo>
                  <a:pt x="212" y="277"/>
                  <a:pt x="213" y="277"/>
                  <a:pt x="213" y="277"/>
                </a:cubicBezTo>
                <a:cubicBezTo>
                  <a:pt x="214" y="277"/>
                  <a:pt x="215" y="277"/>
                  <a:pt x="215" y="278"/>
                </a:cubicBezTo>
                <a:cubicBezTo>
                  <a:pt x="215" y="279"/>
                  <a:pt x="215" y="279"/>
                  <a:pt x="214" y="280"/>
                </a:cubicBezTo>
                <a:cubicBezTo>
                  <a:pt x="215" y="280"/>
                  <a:pt x="214" y="280"/>
                  <a:pt x="215" y="280"/>
                </a:cubicBezTo>
                <a:cubicBezTo>
                  <a:pt x="215" y="280"/>
                  <a:pt x="216" y="280"/>
                  <a:pt x="217" y="280"/>
                </a:cubicBezTo>
                <a:cubicBezTo>
                  <a:pt x="217" y="280"/>
                  <a:pt x="217" y="280"/>
                  <a:pt x="218" y="280"/>
                </a:cubicBezTo>
                <a:cubicBezTo>
                  <a:pt x="218" y="280"/>
                  <a:pt x="218" y="281"/>
                  <a:pt x="218" y="281"/>
                </a:cubicBezTo>
                <a:cubicBezTo>
                  <a:pt x="219" y="281"/>
                  <a:pt x="219" y="281"/>
                  <a:pt x="219" y="281"/>
                </a:cubicBezTo>
                <a:cubicBezTo>
                  <a:pt x="219" y="281"/>
                  <a:pt x="219" y="282"/>
                  <a:pt x="219" y="282"/>
                </a:cubicBezTo>
                <a:cubicBezTo>
                  <a:pt x="219" y="282"/>
                  <a:pt x="221" y="282"/>
                  <a:pt x="221" y="283"/>
                </a:cubicBezTo>
                <a:cubicBezTo>
                  <a:pt x="221" y="283"/>
                  <a:pt x="221" y="283"/>
                  <a:pt x="222" y="282"/>
                </a:cubicBezTo>
                <a:cubicBezTo>
                  <a:pt x="222" y="283"/>
                  <a:pt x="222" y="283"/>
                  <a:pt x="222" y="284"/>
                </a:cubicBezTo>
                <a:cubicBezTo>
                  <a:pt x="221" y="284"/>
                  <a:pt x="222" y="285"/>
                  <a:pt x="223" y="285"/>
                </a:cubicBezTo>
                <a:cubicBezTo>
                  <a:pt x="223" y="286"/>
                  <a:pt x="224" y="285"/>
                  <a:pt x="224" y="286"/>
                </a:cubicBezTo>
                <a:cubicBezTo>
                  <a:pt x="225" y="286"/>
                  <a:pt x="225" y="286"/>
                  <a:pt x="226" y="286"/>
                </a:cubicBezTo>
                <a:cubicBezTo>
                  <a:pt x="226" y="287"/>
                  <a:pt x="228" y="287"/>
                  <a:pt x="229" y="287"/>
                </a:cubicBezTo>
                <a:cubicBezTo>
                  <a:pt x="229" y="287"/>
                  <a:pt x="230" y="287"/>
                  <a:pt x="230" y="287"/>
                </a:cubicBezTo>
                <a:cubicBezTo>
                  <a:pt x="230" y="288"/>
                  <a:pt x="231" y="287"/>
                  <a:pt x="231" y="287"/>
                </a:cubicBezTo>
                <a:cubicBezTo>
                  <a:pt x="231" y="288"/>
                  <a:pt x="232" y="288"/>
                  <a:pt x="233" y="288"/>
                </a:cubicBezTo>
                <a:cubicBezTo>
                  <a:pt x="233" y="287"/>
                  <a:pt x="233" y="285"/>
                  <a:pt x="232" y="285"/>
                </a:cubicBezTo>
                <a:cubicBezTo>
                  <a:pt x="232" y="285"/>
                  <a:pt x="230" y="284"/>
                  <a:pt x="230" y="284"/>
                </a:cubicBezTo>
                <a:cubicBezTo>
                  <a:pt x="230" y="283"/>
                  <a:pt x="230" y="283"/>
                  <a:pt x="230" y="283"/>
                </a:cubicBezTo>
                <a:cubicBezTo>
                  <a:pt x="230" y="283"/>
                  <a:pt x="229" y="283"/>
                  <a:pt x="229" y="282"/>
                </a:cubicBezTo>
                <a:cubicBezTo>
                  <a:pt x="228" y="281"/>
                  <a:pt x="228" y="281"/>
                  <a:pt x="226" y="280"/>
                </a:cubicBezTo>
                <a:cubicBezTo>
                  <a:pt x="226" y="280"/>
                  <a:pt x="222" y="279"/>
                  <a:pt x="222" y="279"/>
                </a:cubicBezTo>
                <a:cubicBezTo>
                  <a:pt x="222" y="278"/>
                  <a:pt x="222" y="278"/>
                  <a:pt x="222" y="277"/>
                </a:cubicBezTo>
                <a:cubicBezTo>
                  <a:pt x="222" y="277"/>
                  <a:pt x="221" y="277"/>
                  <a:pt x="221" y="277"/>
                </a:cubicBezTo>
                <a:cubicBezTo>
                  <a:pt x="221" y="276"/>
                  <a:pt x="219" y="275"/>
                  <a:pt x="219" y="275"/>
                </a:cubicBezTo>
                <a:cubicBezTo>
                  <a:pt x="219" y="274"/>
                  <a:pt x="217" y="274"/>
                  <a:pt x="216" y="274"/>
                </a:cubicBezTo>
                <a:cubicBezTo>
                  <a:pt x="215" y="274"/>
                  <a:pt x="215" y="274"/>
                  <a:pt x="214" y="274"/>
                </a:cubicBezTo>
                <a:cubicBezTo>
                  <a:pt x="214" y="274"/>
                  <a:pt x="214" y="274"/>
                  <a:pt x="213" y="274"/>
                </a:cubicBezTo>
                <a:cubicBezTo>
                  <a:pt x="213" y="274"/>
                  <a:pt x="213" y="274"/>
                  <a:pt x="213" y="273"/>
                </a:cubicBezTo>
                <a:cubicBezTo>
                  <a:pt x="212" y="273"/>
                  <a:pt x="211" y="273"/>
                  <a:pt x="210" y="273"/>
                </a:cubicBezTo>
                <a:cubicBezTo>
                  <a:pt x="209" y="272"/>
                  <a:pt x="209" y="272"/>
                  <a:pt x="209" y="272"/>
                </a:cubicBezTo>
                <a:cubicBezTo>
                  <a:pt x="208" y="272"/>
                  <a:pt x="208" y="272"/>
                  <a:pt x="208" y="272"/>
                </a:cubicBezTo>
                <a:cubicBezTo>
                  <a:pt x="207" y="272"/>
                  <a:pt x="208" y="272"/>
                  <a:pt x="208" y="272"/>
                </a:cubicBezTo>
                <a:close/>
                <a:moveTo>
                  <a:pt x="553" y="272"/>
                </a:moveTo>
                <a:cubicBezTo>
                  <a:pt x="553" y="271"/>
                  <a:pt x="553" y="271"/>
                  <a:pt x="552" y="271"/>
                </a:cubicBezTo>
                <a:cubicBezTo>
                  <a:pt x="553" y="272"/>
                  <a:pt x="553" y="272"/>
                  <a:pt x="553" y="272"/>
                </a:cubicBezTo>
                <a:close/>
                <a:moveTo>
                  <a:pt x="1664" y="270"/>
                </a:moveTo>
                <a:cubicBezTo>
                  <a:pt x="1664" y="271"/>
                  <a:pt x="1664" y="271"/>
                  <a:pt x="1665" y="271"/>
                </a:cubicBezTo>
                <a:cubicBezTo>
                  <a:pt x="1665" y="270"/>
                  <a:pt x="1665" y="270"/>
                  <a:pt x="1664" y="270"/>
                </a:cubicBezTo>
                <a:cubicBezTo>
                  <a:pt x="1664" y="270"/>
                  <a:pt x="1664" y="270"/>
                  <a:pt x="1664" y="270"/>
                </a:cubicBezTo>
                <a:close/>
                <a:moveTo>
                  <a:pt x="836" y="270"/>
                </a:moveTo>
                <a:cubicBezTo>
                  <a:pt x="836" y="268"/>
                  <a:pt x="835" y="269"/>
                  <a:pt x="834" y="268"/>
                </a:cubicBezTo>
                <a:cubicBezTo>
                  <a:pt x="834" y="270"/>
                  <a:pt x="835" y="270"/>
                  <a:pt x="836" y="270"/>
                </a:cubicBezTo>
                <a:cubicBezTo>
                  <a:pt x="836" y="269"/>
                  <a:pt x="836" y="270"/>
                  <a:pt x="836" y="270"/>
                </a:cubicBezTo>
                <a:close/>
                <a:moveTo>
                  <a:pt x="1683" y="268"/>
                </a:moveTo>
                <a:cubicBezTo>
                  <a:pt x="1683" y="268"/>
                  <a:pt x="1681" y="269"/>
                  <a:pt x="1682" y="269"/>
                </a:cubicBezTo>
                <a:cubicBezTo>
                  <a:pt x="1683" y="269"/>
                  <a:pt x="1683" y="269"/>
                  <a:pt x="1683" y="268"/>
                </a:cubicBezTo>
                <a:cubicBezTo>
                  <a:pt x="1683" y="268"/>
                  <a:pt x="1683" y="268"/>
                  <a:pt x="1683" y="268"/>
                </a:cubicBezTo>
                <a:cubicBezTo>
                  <a:pt x="1683" y="268"/>
                  <a:pt x="1683" y="268"/>
                  <a:pt x="1683" y="268"/>
                </a:cubicBezTo>
                <a:cubicBezTo>
                  <a:pt x="1683" y="268"/>
                  <a:pt x="1683" y="268"/>
                  <a:pt x="1683" y="268"/>
                </a:cubicBezTo>
                <a:close/>
                <a:moveTo>
                  <a:pt x="1679" y="269"/>
                </a:moveTo>
                <a:cubicBezTo>
                  <a:pt x="1679" y="269"/>
                  <a:pt x="1680" y="269"/>
                  <a:pt x="1681" y="269"/>
                </a:cubicBezTo>
                <a:cubicBezTo>
                  <a:pt x="1681" y="269"/>
                  <a:pt x="1680" y="268"/>
                  <a:pt x="1681" y="268"/>
                </a:cubicBezTo>
                <a:cubicBezTo>
                  <a:pt x="1680" y="268"/>
                  <a:pt x="1679" y="267"/>
                  <a:pt x="1678" y="267"/>
                </a:cubicBezTo>
                <a:cubicBezTo>
                  <a:pt x="1679" y="268"/>
                  <a:pt x="1679" y="269"/>
                  <a:pt x="1679" y="269"/>
                </a:cubicBezTo>
                <a:close/>
                <a:moveTo>
                  <a:pt x="553" y="266"/>
                </a:moveTo>
                <a:cubicBezTo>
                  <a:pt x="552" y="266"/>
                  <a:pt x="551" y="267"/>
                  <a:pt x="551" y="267"/>
                </a:cubicBezTo>
                <a:cubicBezTo>
                  <a:pt x="551" y="267"/>
                  <a:pt x="550" y="266"/>
                  <a:pt x="551" y="266"/>
                </a:cubicBezTo>
                <a:cubicBezTo>
                  <a:pt x="549" y="266"/>
                  <a:pt x="548" y="267"/>
                  <a:pt x="547" y="267"/>
                </a:cubicBezTo>
                <a:cubicBezTo>
                  <a:pt x="547" y="268"/>
                  <a:pt x="547" y="268"/>
                  <a:pt x="547" y="268"/>
                </a:cubicBezTo>
                <a:cubicBezTo>
                  <a:pt x="547" y="269"/>
                  <a:pt x="546" y="269"/>
                  <a:pt x="547" y="269"/>
                </a:cubicBezTo>
                <a:cubicBezTo>
                  <a:pt x="548" y="271"/>
                  <a:pt x="545" y="270"/>
                  <a:pt x="545" y="271"/>
                </a:cubicBezTo>
                <a:cubicBezTo>
                  <a:pt x="545" y="271"/>
                  <a:pt x="545" y="272"/>
                  <a:pt x="545" y="272"/>
                </a:cubicBezTo>
                <a:cubicBezTo>
                  <a:pt x="545" y="273"/>
                  <a:pt x="544" y="273"/>
                  <a:pt x="544" y="273"/>
                </a:cubicBezTo>
                <a:cubicBezTo>
                  <a:pt x="545" y="273"/>
                  <a:pt x="545" y="273"/>
                  <a:pt x="544" y="273"/>
                </a:cubicBezTo>
                <a:cubicBezTo>
                  <a:pt x="544" y="273"/>
                  <a:pt x="544" y="274"/>
                  <a:pt x="544" y="275"/>
                </a:cubicBezTo>
                <a:cubicBezTo>
                  <a:pt x="544" y="275"/>
                  <a:pt x="544" y="275"/>
                  <a:pt x="544" y="275"/>
                </a:cubicBezTo>
                <a:cubicBezTo>
                  <a:pt x="544" y="276"/>
                  <a:pt x="544" y="276"/>
                  <a:pt x="544" y="276"/>
                </a:cubicBezTo>
                <a:cubicBezTo>
                  <a:pt x="544" y="277"/>
                  <a:pt x="544" y="279"/>
                  <a:pt x="543" y="279"/>
                </a:cubicBezTo>
                <a:cubicBezTo>
                  <a:pt x="543" y="279"/>
                  <a:pt x="543" y="280"/>
                  <a:pt x="542" y="280"/>
                </a:cubicBezTo>
                <a:cubicBezTo>
                  <a:pt x="543" y="281"/>
                  <a:pt x="543" y="281"/>
                  <a:pt x="544" y="281"/>
                </a:cubicBezTo>
                <a:cubicBezTo>
                  <a:pt x="544" y="281"/>
                  <a:pt x="545" y="281"/>
                  <a:pt x="545" y="281"/>
                </a:cubicBezTo>
                <a:cubicBezTo>
                  <a:pt x="545" y="282"/>
                  <a:pt x="545" y="282"/>
                  <a:pt x="544" y="282"/>
                </a:cubicBezTo>
                <a:cubicBezTo>
                  <a:pt x="544" y="282"/>
                  <a:pt x="544" y="283"/>
                  <a:pt x="544" y="283"/>
                </a:cubicBezTo>
                <a:cubicBezTo>
                  <a:pt x="543" y="283"/>
                  <a:pt x="543" y="282"/>
                  <a:pt x="542" y="282"/>
                </a:cubicBezTo>
                <a:cubicBezTo>
                  <a:pt x="541" y="282"/>
                  <a:pt x="542" y="283"/>
                  <a:pt x="541" y="283"/>
                </a:cubicBezTo>
                <a:cubicBezTo>
                  <a:pt x="541" y="284"/>
                  <a:pt x="541" y="284"/>
                  <a:pt x="541" y="285"/>
                </a:cubicBezTo>
                <a:cubicBezTo>
                  <a:pt x="541" y="284"/>
                  <a:pt x="541" y="284"/>
                  <a:pt x="540" y="284"/>
                </a:cubicBezTo>
                <a:cubicBezTo>
                  <a:pt x="540" y="284"/>
                  <a:pt x="540" y="285"/>
                  <a:pt x="540" y="285"/>
                </a:cubicBezTo>
                <a:cubicBezTo>
                  <a:pt x="540" y="284"/>
                  <a:pt x="539" y="284"/>
                  <a:pt x="539" y="284"/>
                </a:cubicBezTo>
                <a:cubicBezTo>
                  <a:pt x="539" y="284"/>
                  <a:pt x="538" y="285"/>
                  <a:pt x="538" y="285"/>
                </a:cubicBezTo>
                <a:cubicBezTo>
                  <a:pt x="538" y="285"/>
                  <a:pt x="538" y="285"/>
                  <a:pt x="538" y="286"/>
                </a:cubicBezTo>
                <a:cubicBezTo>
                  <a:pt x="540" y="285"/>
                  <a:pt x="541" y="285"/>
                  <a:pt x="542" y="286"/>
                </a:cubicBezTo>
                <a:cubicBezTo>
                  <a:pt x="542" y="286"/>
                  <a:pt x="541" y="286"/>
                  <a:pt x="541" y="287"/>
                </a:cubicBezTo>
                <a:cubicBezTo>
                  <a:pt x="541" y="286"/>
                  <a:pt x="541" y="286"/>
                  <a:pt x="541" y="286"/>
                </a:cubicBezTo>
                <a:cubicBezTo>
                  <a:pt x="539" y="287"/>
                  <a:pt x="541" y="287"/>
                  <a:pt x="540" y="288"/>
                </a:cubicBezTo>
                <a:cubicBezTo>
                  <a:pt x="539" y="288"/>
                  <a:pt x="538" y="290"/>
                  <a:pt x="537" y="290"/>
                </a:cubicBezTo>
                <a:cubicBezTo>
                  <a:pt x="537" y="290"/>
                  <a:pt x="537" y="292"/>
                  <a:pt x="538" y="292"/>
                </a:cubicBezTo>
                <a:cubicBezTo>
                  <a:pt x="538" y="292"/>
                  <a:pt x="538" y="292"/>
                  <a:pt x="538" y="292"/>
                </a:cubicBezTo>
                <a:cubicBezTo>
                  <a:pt x="539" y="292"/>
                  <a:pt x="540" y="292"/>
                  <a:pt x="540" y="291"/>
                </a:cubicBezTo>
                <a:cubicBezTo>
                  <a:pt x="541" y="290"/>
                  <a:pt x="542" y="291"/>
                  <a:pt x="542" y="291"/>
                </a:cubicBezTo>
                <a:cubicBezTo>
                  <a:pt x="542" y="290"/>
                  <a:pt x="545" y="291"/>
                  <a:pt x="546" y="291"/>
                </a:cubicBezTo>
                <a:cubicBezTo>
                  <a:pt x="546" y="291"/>
                  <a:pt x="546" y="290"/>
                  <a:pt x="546" y="291"/>
                </a:cubicBezTo>
                <a:cubicBezTo>
                  <a:pt x="546" y="291"/>
                  <a:pt x="547" y="291"/>
                  <a:pt x="547" y="291"/>
                </a:cubicBezTo>
                <a:cubicBezTo>
                  <a:pt x="547" y="290"/>
                  <a:pt x="547" y="291"/>
                  <a:pt x="547" y="291"/>
                </a:cubicBezTo>
                <a:cubicBezTo>
                  <a:pt x="548" y="291"/>
                  <a:pt x="548" y="291"/>
                  <a:pt x="549" y="291"/>
                </a:cubicBezTo>
                <a:cubicBezTo>
                  <a:pt x="549" y="291"/>
                  <a:pt x="549" y="292"/>
                  <a:pt x="549" y="292"/>
                </a:cubicBezTo>
                <a:cubicBezTo>
                  <a:pt x="549" y="292"/>
                  <a:pt x="549" y="291"/>
                  <a:pt x="550" y="291"/>
                </a:cubicBezTo>
                <a:cubicBezTo>
                  <a:pt x="551" y="291"/>
                  <a:pt x="551" y="291"/>
                  <a:pt x="551" y="290"/>
                </a:cubicBezTo>
                <a:cubicBezTo>
                  <a:pt x="551" y="291"/>
                  <a:pt x="551" y="291"/>
                  <a:pt x="552" y="291"/>
                </a:cubicBezTo>
                <a:cubicBezTo>
                  <a:pt x="552" y="291"/>
                  <a:pt x="553" y="291"/>
                  <a:pt x="554" y="291"/>
                </a:cubicBezTo>
                <a:cubicBezTo>
                  <a:pt x="554" y="291"/>
                  <a:pt x="554" y="292"/>
                  <a:pt x="554" y="291"/>
                </a:cubicBezTo>
                <a:cubicBezTo>
                  <a:pt x="554" y="291"/>
                  <a:pt x="555" y="291"/>
                  <a:pt x="556" y="291"/>
                </a:cubicBezTo>
                <a:cubicBezTo>
                  <a:pt x="556" y="291"/>
                  <a:pt x="556" y="290"/>
                  <a:pt x="557" y="290"/>
                </a:cubicBezTo>
                <a:cubicBezTo>
                  <a:pt x="557" y="290"/>
                  <a:pt x="558" y="290"/>
                  <a:pt x="559" y="290"/>
                </a:cubicBezTo>
                <a:cubicBezTo>
                  <a:pt x="558" y="291"/>
                  <a:pt x="558" y="292"/>
                  <a:pt x="558" y="293"/>
                </a:cubicBezTo>
                <a:cubicBezTo>
                  <a:pt x="559" y="292"/>
                  <a:pt x="560" y="292"/>
                  <a:pt x="560" y="291"/>
                </a:cubicBezTo>
                <a:cubicBezTo>
                  <a:pt x="561" y="290"/>
                  <a:pt x="561" y="290"/>
                  <a:pt x="562" y="290"/>
                </a:cubicBezTo>
                <a:cubicBezTo>
                  <a:pt x="562" y="291"/>
                  <a:pt x="561" y="292"/>
                  <a:pt x="561" y="292"/>
                </a:cubicBezTo>
                <a:cubicBezTo>
                  <a:pt x="561" y="292"/>
                  <a:pt x="560" y="293"/>
                  <a:pt x="560" y="293"/>
                </a:cubicBezTo>
                <a:cubicBezTo>
                  <a:pt x="560" y="293"/>
                  <a:pt x="560" y="294"/>
                  <a:pt x="559" y="294"/>
                </a:cubicBezTo>
                <a:cubicBezTo>
                  <a:pt x="559" y="295"/>
                  <a:pt x="559" y="295"/>
                  <a:pt x="559" y="295"/>
                </a:cubicBezTo>
                <a:cubicBezTo>
                  <a:pt x="558" y="295"/>
                  <a:pt x="558" y="296"/>
                  <a:pt x="558" y="296"/>
                </a:cubicBezTo>
                <a:cubicBezTo>
                  <a:pt x="559" y="296"/>
                  <a:pt x="559" y="296"/>
                  <a:pt x="560" y="295"/>
                </a:cubicBezTo>
                <a:cubicBezTo>
                  <a:pt x="561" y="295"/>
                  <a:pt x="561" y="294"/>
                  <a:pt x="562" y="294"/>
                </a:cubicBezTo>
                <a:cubicBezTo>
                  <a:pt x="561" y="292"/>
                  <a:pt x="563" y="293"/>
                  <a:pt x="564" y="292"/>
                </a:cubicBezTo>
                <a:cubicBezTo>
                  <a:pt x="564" y="291"/>
                  <a:pt x="564" y="290"/>
                  <a:pt x="565" y="290"/>
                </a:cubicBezTo>
                <a:cubicBezTo>
                  <a:pt x="565" y="290"/>
                  <a:pt x="565" y="291"/>
                  <a:pt x="566" y="292"/>
                </a:cubicBezTo>
                <a:cubicBezTo>
                  <a:pt x="566" y="292"/>
                  <a:pt x="567" y="292"/>
                  <a:pt x="567" y="294"/>
                </a:cubicBezTo>
                <a:cubicBezTo>
                  <a:pt x="566" y="294"/>
                  <a:pt x="566" y="294"/>
                  <a:pt x="566" y="294"/>
                </a:cubicBezTo>
                <a:cubicBezTo>
                  <a:pt x="565" y="294"/>
                  <a:pt x="565" y="296"/>
                  <a:pt x="565" y="296"/>
                </a:cubicBezTo>
                <a:cubicBezTo>
                  <a:pt x="565" y="296"/>
                  <a:pt x="566" y="297"/>
                  <a:pt x="566" y="297"/>
                </a:cubicBezTo>
                <a:cubicBezTo>
                  <a:pt x="566" y="297"/>
                  <a:pt x="567" y="296"/>
                  <a:pt x="566" y="296"/>
                </a:cubicBezTo>
                <a:cubicBezTo>
                  <a:pt x="567" y="296"/>
                  <a:pt x="567" y="295"/>
                  <a:pt x="567" y="294"/>
                </a:cubicBezTo>
                <a:cubicBezTo>
                  <a:pt x="568" y="294"/>
                  <a:pt x="568" y="295"/>
                  <a:pt x="569" y="295"/>
                </a:cubicBezTo>
                <a:cubicBezTo>
                  <a:pt x="568" y="296"/>
                  <a:pt x="568" y="296"/>
                  <a:pt x="568" y="297"/>
                </a:cubicBezTo>
                <a:cubicBezTo>
                  <a:pt x="569" y="297"/>
                  <a:pt x="570" y="297"/>
                  <a:pt x="571" y="297"/>
                </a:cubicBezTo>
                <a:cubicBezTo>
                  <a:pt x="571" y="297"/>
                  <a:pt x="571" y="296"/>
                  <a:pt x="571" y="295"/>
                </a:cubicBezTo>
                <a:cubicBezTo>
                  <a:pt x="571" y="295"/>
                  <a:pt x="572" y="295"/>
                  <a:pt x="572" y="295"/>
                </a:cubicBezTo>
                <a:cubicBezTo>
                  <a:pt x="572" y="294"/>
                  <a:pt x="572" y="294"/>
                  <a:pt x="572" y="293"/>
                </a:cubicBezTo>
                <a:cubicBezTo>
                  <a:pt x="572" y="293"/>
                  <a:pt x="572" y="293"/>
                  <a:pt x="572" y="293"/>
                </a:cubicBezTo>
                <a:cubicBezTo>
                  <a:pt x="572" y="292"/>
                  <a:pt x="573" y="292"/>
                  <a:pt x="573" y="291"/>
                </a:cubicBezTo>
                <a:cubicBezTo>
                  <a:pt x="572" y="291"/>
                  <a:pt x="572" y="291"/>
                  <a:pt x="572" y="292"/>
                </a:cubicBezTo>
                <a:cubicBezTo>
                  <a:pt x="572" y="293"/>
                  <a:pt x="571" y="293"/>
                  <a:pt x="571" y="293"/>
                </a:cubicBezTo>
                <a:cubicBezTo>
                  <a:pt x="571" y="293"/>
                  <a:pt x="570" y="293"/>
                  <a:pt x="570" y="293"/>
                </a:cubicBezTo>
                <a:cubicBezTo>
                  <a:pt x="570" y="292"/>
                  <a:pt x="570" y="292"/>
                  <a:pt x="570" y="291"/>
                </a:cubicBezTo>
                <a:cubicBezTo>
                  <a:pt x="571" y="290"/>
                  <a:pt x="572" y="289"/>
                  <a:pt x="572" y="288"/>
                </a:cubicBezTo>
                <a:cubicBezTo>
                  <a:pt x="571" y="288"/>
                  <a:pt x="571" y="288"/>
                  <a:pt x="571" y="289"/>
                </a:cubicBezTo>
                <a:cubicBezTo>
                  <a:pt x="569" y="290"/>
                  <a:pt x="569" y="291"/>
                  <a:pt x="569" y="293"/>
                </a:cubicBezTo>
                <a:cubicBezTo>
                  <a:pt x="569" y="292"/>
                  <a:pt x="567" y="292"/>
                  <a:pt x="567" y="292"/>
                </a:cubicBezTo>
                <a:cubicBezTo>
                  <a:pt x="567" y="292"/>
                  <a:pt x="567" y="292"/>
                  <a:pt x="567" y="291"/>
                </a:cubicBezTo>
                <a:cubicBezTo>
                  <a:pt x="567" y="290"/>
                  <a:pt x="567" y="291"/>
                  <a:pt x="568" y="291"/>
                </a:cubicBezTo>
                <a:cubicBezTo>
                  <a:pt x="569" y="290"/>
                  <a:pt x="568" y="290"/>
                  <a:pt x="568" y="289"/>
                </a:cubicBezTo>
                <a:cubicBezTo>
                  <a:pt x="567" y="289"/>
                  <a:pt x="567" y="289"/>
                  <a:pt x="567" y="288"/>
                </a:cubicBezTo>
                <a:cubicBezTo>
                  <a:pt x="567" y="288"/>
                  <a:pt x="568" y="287"/>
                  <a:pt x="568" y="287"/>
                </a:cubicBezTo>
                <a:cubicBezTo>
                  <a:pt x="569" y="286"/>
                  <a:pt x="569" y="286"/>
                  <a:pt x="569" y="285"/>
                </a:cubicBezTo>
                <a:cubicBezTo>
                  <a:pt x="569" y="285"/>
                  <a:pt x="568" y="286"/>
                  <a:pt x="568" y="286"/>
                </a:cubicBezTo>
                <a:cubicBezTo>
                  <a:pt x="568" y="286"/>
                  <a:pt x="568" y="285"/>
                  <a:pt x="568" y="286"/>
                </a:cubicBezTo>
                <a:cubicBezTo>
                  <a:pt x="567" y="287"/>
                  <a:pt x="567" y="287"/>
                  <a:pt x="566" y="286"/>
                </a:cubicBezTo>
                <a:cubicBezTo>
                  <a:pt x="566" y="287"/>
                  <a:pt x="566" y="287"/>
                  <a:pt x="566" y="287"/>
                </a:cubicBezTo>
                <a:cubicBezTo>
                  <a:pt x="565" y="287"/>
                  <a:pt x="565" y="287"/>
                  <a:pt x="564" y="287"/>
                </a:cubicBezTo>
                <a:cubicBezTo>
                  <a:pt x="564" y="287"/>
                  <a:pt x="564" y="287"/>
                  <a:pt x="564" y="287"/>
                </a:cubicBezTo>
                <a:cubicBezTo>
                  <a:pt x="564" y="286"/>
                  <a:pt x="565" y="285"/>
                  <a:pt x="565" y="285"/>
                </a:cubicBezTo>
                <a:cubicBezTo>
                  <a:pt x="564" y="285"/>
                  <a:pt x="564" y="285"/>
                  <a:pt x="563" y="285"/>
                </a:cubicBezTo>
                <a:cubicBezTo>
                  <a:pt x="563" y="285"/>
                  <a:pt x="563" y="285"/>
                  <a:pt x="563" y="284"/>
                </a:cubicBezTo>
                <a:cubicBezTo>
                  <a:pt x="562" y="284"/>
                  <a:pt x="562" y="284"/>
                  <a:pt x="562" y="284"/>
                </a:cubicBezTo>
                <a:cubicBezTo>
                  <a:pt x="563" y="284"/>
                  <a:pt x="563" y="283"/>
                  <a:pt x="563" y="282"/>
                </a:cubicBezTo>
                <a:cubicBezTo>
                  <a:pt x="564" y="282"/>
                  <a:pt x="564" y="281"/>
                  <a:pt x="564" y="281"/>
                </a:cubicBezTo>
                <a:cubicBezTo>
                  <a:pt x="563" y="280"/>
                  <a:pt x="563" y="280"/>
                  <a:pt x="563" y="279"/>
                </a:cubicBezTo>
                <a:cubicBezTo>
                  <a:pt x="562" y="279"/>
                  <a:pt x="562" y="280"/>
                  <a:pt x="561" y="280"/>
                </a:cubicBezTo>
                <a:cubicBezTo>
                  <a:pt x="561" y="280"/>
                  <a:pt x="560" y="280"/>
                  <a:pt x="559" y="280"/>
                </a:cubicBezTo>
                <a:cubicBezTo>
                  <a:pt x="559" y="280"/>
                  <a:pt x="560" y="280"/>
                  <a:pt x="560" y="279"/>
                </a:cubicBezTo>
                <a:cubicBezTo>
                  <a:pt x="559" y="279"/>
                  <a:pt x="559" y="280"/>
                  <a:pt x="558" y="280"/>
                </a:cubicBezTo>
                <a:cubicBezTo>
                  <a:pt x="558" y="281"/>
                  <a:pt x="557" y="280"/>
                  <a:pt x="556" y="280"/>
                </a:cubicBezTo>
                <a:cubicBezTo>
                  <a:pt x="556" y="280"/>
                  <a:pt x="557" y="281"/>
                  <a:pt x="557" y="281"/>
                </a:cubicBezTo>
                <a:cubicBezTo>
                  <a:pt x="556" y="281"/>
                  <a:pt x="556" y="281"/>
                  <a:pt x="556" y="282"/>
                </a:cubicBezTo>
                <a:cubicBezTo>
                  <a:pt x="556" y="280"/>
                  <a:pt x="556" y="280"/>
                  <a:pt x="554" y="281"/>
                </a:cubicBezTo>
                <a:cubicBezTo>
                  <a:pt x="554" y="281"/>
                  <a:pt x="554" y="281"/>
                  <a:pt x="553" y="281"/>
                </a:cubicBezTo>
                <a:cubicBezTo>
                  <a:pt x="554" y="281"/>
                  <a:pt x="554" y="280"/>
                  <a:pt x="554" y="280"/>
                </a:cubicBezTo>
                <a:cubicBezTo>
                  <a:pt x="553" y="280"/>
                  <a:pt x="553" y="280"/>
                  <a:pt x="552" y="280"/>
                </a:cubicBezTo>
                <a:cubicBezTo>
                  <a:pt x="552" y="279"/>
                  <a:pt x="553" y="279"/>
                  <a:pt x="554" y="278"/>
                </a:cubicBezTo>
                <a:cubicBezTo>
                  <a:pt x="553" y="278"/>
                  <a:pt x="553" y="277"/>
                  <a:pt x="553" y="277"/>
                </a:cubicBezTo>
                <a:cubicBezTo>
                  <a:pt x="552" y="277"/>
                  <a:pt x="552" y="277"/>
                  <a:pt x="552" y="277"/>
                </a:cubicBezTo>
                <a:cubicBezTo>
                  <a:pt x="552" y="276"/>
                  <a:pt x="552" y="276"/>
                  <a:pt x="551" y="276"/>
                </a:cubicBezTo>
                <a:cubicBezTo>
                  <a:pt x="551" y="276"/>
                  <a:pt x="551" y="277"/>
                  <a:pt x="551" y="277"/>
                </a:cubicBezTo>
                <a:cubicBezTo>
                  <a:pt x="551" y="277"/>
                  <a:pt x="550" y="277"/>
                  <a:pt x="550" y="277"/>
                </a:cubicBezTo>
                <a:cubicBezTo>
                  <a:pt x="550" y="278"/>
                  <a:pt x="549" y="277"/>
                  <a:pt x="549" y="278"/>
                </a:cubicBezTo>
                <a:cubicBezTo>
                  <a:pt x="549" y="279"/>
                  <a:pt x="549" y="278"/>
                  <a:pt x="549" y="279"/>
                </a:cubicBezTo>
                <a:cubicBezTo>
                  <a:pt x="548" y="279"/>
                  <a:pt x="548" y="281"/>
                  <a:pt x="548" y="280"/>
                </a:cubicBezTo>
                <a:cubicBezTo>
                  <a:pt x="548" y="279"/>
                  <a:pt x="547" y="279"/>
                  <a:pt x="548" y="279"/>
                </a:cubicBezTo>
                <a:cubicBezTo>
                  <a:pt x="548" y="278"/>
                  <a:pt x="548" y="278"/>
                  <a:pt x="548" y="278"/>
                </a:cubicBezTo>
                <a:cubicBezTo>
                  <a:pt x="548" y="277"/>
                  <a:pt x="548" y="278"/>
                  <a:pt x="548" y="277"/>
                </a:cubicBezTo>
                <a:cubicBezTo>
                  <a:pt x="548" y="277"/>
                  <a:pt x="547" y="276"/>
                  <a:pt x="548" y="276"/>
                </a:cubicBezTo>
                <a:cubicBezTo>
                  <a:pt x="548" y="276"/>
                  <a:pt x="548" y="276"/>
                  <a:pt x="548" y="276"/>
                </a:cubicBezTo>
                <a:cubicBezTo>
                  <a:pt x="548" y="275"/>
                  <a:pt x="548" y="275"/>
                  <a:pt x="549" y="275"/>
                </a:cubicBezTo>
                <a:cubicBezTo>
                  <a:pt x="550" y="274"/>
                  <a:pt x="549" y="272"/>
                  <a:pt x="549" y="271"/>
                </a:cubicBezTo>
                <a:cubicBezTo>
                  <a:pt x="550" y="271"/>
                  <a:pt x="550" y="271"/>
                  <a:pt x="551" y="271"/>
                </a:cubicBezTo>
                <a:cubicBezTo>
                  <a:pt x="551" y="271"/>
                  <a:pt x="551" y="271"/>
                  <a:pt x="551" y="271"/>
                </a:cubicBezTo>
                <a:cubicBezTo>
                  <a:pt x="552" y="270"/>
                  <a:pt x="552" y="270"/>
                  <a:pt x="552" y="269"/>
                </a:cubicBezTo>
                <a:cubicBezTo>
                  <a:pt x="552" y="269"/>
                  <a:pt x="551" y="269"/>
                  <a:pt x="551" y="269"/>
                </a:cubicBezTo>
                <a:cubicBezTo>
                  <a:pt x="550" y="268"/>
                  <a:pt x="551" y="268"/>
                  <a:pt x="552" y="268"/>
                </a:cubicBezTo>
                <a:cubicBezTo>
                  <a:pt x="552" y="268"/>
                  <a:pt x="552" y="268"/>
                  <a:pt x="552" y="267"/>
                </a:cubicBezTo>
                <a:cubicBezTo>
                  <a:pt x="553" y="267"/>
                  <a:pt x="553" y="267"/>
                  <a:pt x="553" y="266"/>
                </a:cubicBezTo>
                <a:cubicBezTo>
                  <a:pt x="551" y="266"/>
                  <a:pt x="553" y="266"/>
                  <a:pt x="553" y="266"/>
                </a:cubicBezTo>
                <a:close/>
                <a:moveTo>
                  <a:pt x="1657" y="268"/>
                </a:moveTo>
                <a:cubicBezTo>
                  <a:pt x="1658" y="268"/>
                  <a:pt x="1658" y="267"/>
                  <a:pt x="1658" y="266"/>
                </a:cubicBezTo>
                <a:cubicBezTo>
                  <a:pt x="1657" y="267"/>
                  <a:pt x="1657" y="267"/>
                  <a:pt x="1657" y="268"/>
                </a:cubicBezTo>
                <a:cubicBezTo>
                  <a:pt x="1657" y="268"/>
                  <a:pt x="1657" y="268"/>
                  <a:pt x="1657" y="268"/>
                </a:cubicBezTo>
                <a:cubicBezTo>
                  <a:pt x="1658" y="267"/>
                  <a:pt x="1657" y="268"/>
                  <a:pt x="1657" y="268"/>
                </a:cubicBezTo>
                <a:close/>
                <a:moveTo>
                  <a:pt x="1693" y="267"/>
                </a:moveTo>
                <a:cubicBezTo>
                  <a:pt x="1694" y="267"/>
                  <a:pt x="1695" y="267"/>
                  <a:pt x="1696" y="267"/>
                </a:cubicBezTo>
                <a:cubicBezTo>
                  <a:pt x="1696" y="266"/>
                  <a:pt x="1696" y="266"/>
                  <a:pt x="1696" y="266"/>
                </a:cubicBezTo>
                <a:cubicBezTo>
                  <a:pt x="1697" y="266"/>
                  <a:pt x="1696" y="265"/>
                  <a:pt x="1696" y="264"/>
                </a:cubicBezTo>
                <a:cubicBezTo>
                  <a:pt x="1696" y="265"/>
                  <a:pt x="1695" y="265"/>
                  <a:pt x="1694" y="266"/>
                </a:cubicBezTo>
                <a:cubicBezTo>
                  <a:pt x="1693" y="266"/>
                  <a:pt x="1693" y="266"/>
                  <a:pt x="1693" y="267"/>
                </a:cubicBezTo>
                <a:close/>
                <a:moveTo>
                  <a:pt x="1713" y="264"/>
                </a:moveTo>
                <a:cubicBezTo>
                  <a:pt x="1712" y="264"/>
                  <a:pt x="1714" y="265"/>
                  <a:pt x="1714" y="264"/>
                </a:cubicBezTo>
                <a:cubicBezTo>
                  <a:pt x="1713" y="264"/>
                  <a:pt x="1713" y="264"/>
                  <a:pt x="1713" y="264"/>
                </a:cubicBezTo>
                <a:close/>
                <a:moveTo>
                  <a:pt x="207" y="263"/>
                </a:moveTo>
                <a:cubicBezTo>
                  <a:pt x="205" y="262"/>
                  <a:pt x="206" y="265"/>
                  <a:pt x="207" y="263"/>
                </a:cubicBezTo>
                <a:close/>
                <a:moveTo>
                  <a:pt x="204" y="261"/>
                </a:moveTo>
                <a:cubicBezTo>
                  <a:pt x="204" y="262"/>
                  <a:pt x="204" y="261"/>
                  <a:pt x="204" y="261"/>
                </a:cubicBezTo>
                <a:cubicBezTo>
                  <a:pt x="205" y="261"/>
                  <a:pt x="205" y="261"/>
                  <a:pt x="205" y="261"/>
                </a:cubicBezTo>
                <a:cubicBezTo>
                  <a:pt x="205" y="260"/>
                  <a:pt x="204" y="260"/>
                  <a:pt x="204" y="260"/>
                </a:cubicBezTo>
                <a:cubicBezTo>
                  <a:pt x="204" y="261"/>
                  <a:pt x="204" y="261"/>
                  <a:pt x="204" y="261"/>
                </a:cubicBezTo>
                <a:close/>
                <a:moveTo>
                  <a:pt x="1632" y="261"/>
                </a:moveTo>
                <a:cubicBezTo>
                  <a:pt x="1632" y="260"/>
                  <a:pt x="1632" y="261"/>
                  <a:pt x="1631" y="261"/>
                </a:cubicBezTo>
                <a:cubicBezTo>
                  <a:pt x="1630" y="260"/>
                  <a:pt x="1629" y="260"/>
                  <a:pt x="1628" y="260"/>
                </a:cubicBezTo>
                <a:cubicBezTo>
                  <a:pt x="1629" y="261"/>
                  <a:pt x="1629" y="260"/>
                  <a:pt x="1629" y="261"/>
                </a:cubicBezTo>
                <a:cubicBezTo>
                  <a:pt x="1629" y="261"/>
                  <a:pt x="1630" y="262"/>
                  <a:pt x="1630" y="262"/>
                </a:cubicBezTo>
                <a:cubicBezTo>
                  <a:pt x="1631" y="262"/>
                  <a:pt x="1631" y="261"/>
                  <a:pt x="1632" y="261"/>
                </a:cubicBezTo>
                <a:close/>
                <a:moveTo>
                  <a:pt x="4" y="260"/>
                </a:moveTo>
                <a:cubicBezTo>
                  <a:pt x="3" y="260"/>
                  <a:pt x="5" y="261"/>
                  <a:pt x="4" y="260"/>
                </a:cubicBezTo>
                <a:cubicBezTo>
                  <a:pt x="4" y="260"/>
                  <a:pt x="4" y="260"/>
                  <a:pt x="4" y="260"/>
                </a:cubicBezTo>
                <a:close/>
                <a:moveTo>
                  <a:pt x="1325" y="260"/>
                </a:moveTo>
                <a:cubicBezTo>
                  <a:pt x="1326" y="260"/>
                  <a:pt x="1326" y="258"/>
                  <a:pt x="1325" y="260"/>
                </a:cubicBezTo>
                <a:cubicBezTo>
                  <a:pt x="1325" y="260"/>
                  <a:pt x="1325" y="260"/>
                  <a:pt x="1325" y="260"/>
                </a:cubicBezTo>
                <a:close/>
                <a:moveTo>
                  <a:pt x="7" y="259"/>
                </a:moveTo>
                <a:cubicBezTo>
                  <a:pt x="7" y="259"/>
                  <a:pt x="7" y="259"/>
                  <a:pt x="8" y="259"/>
                </a:cubicBezTo>
                <a:cubicBezTo>
                  <a:pt x="7" y="259"/>
                  <a:pt x="7" y="259"/>
                  <a:pt x="7" y="259"/>
                </a:cubicBezTo>
                <a:cubicBezTo>
                  <a:pt x="7" y="259"/>
                  <a:pt x="7" y="259"/>
                  <a:pt x="7" y="259"/>
                </a:cubicBezTo>
                <a:close/>
                <a:moveTo>
                  <a:pt x="1724" y="258"/>
                </a:moveTo>
                <a:cubicBezTo>
                  <a:pt x="1725" y="259"/>
                  <a:pt x="1725" y="259"/>
                  <a:pt x="1723" y="259"/>
                </a:cubicBezTo>
                <a:cubicBezTo>
                  <a:pt x="1723" y="260"/>
                  <a:pt x="1722" y="263"/>
                  <a:pt x="1722" y="263"/>
                </a:cubicBezTo>
                <a:cubicBezTo>
                  <a:pt x="1722" y="263"/>
                  <a:pt x="1723" y="262"/>
                  <a:pt x="1723" y="262"/>
                </a:cubicBezTo>
                <a:cubicBezTo>
                  <a:pt x="1724" y="262"/>
                  <a:pt x="1724" y="262"/>
                  <a:pt x="1724" y="261"/>
                </a:cubicBezTo>
                <a:cubicBezTo>
                  <a:pt x="1724" y="261"/>
                  <a:pt x="1725" y="260"/>
                  <a:pt x="1725" y="259"/>
                </a:cubicBezTo>
                <a:cubicBezTo>
                  <a:pt x="1726" y="259"/>
                  <a:pt x="1727" y="258"/>
                  <a:pt x="1727" y="257"/>
                </a:cubicBezTo>
                <a:cubicBezTo>
                  <a:pt x="1726" y="257"/>
                  <a:pt x="1725" y="258"/>
                  <a:pt x="1724" y="258"/>
                </a:cubicBezTo>
                <a:cubicBezTo>
                  <a:pt x="1724" y="259"/>
                  <a:pt x="1724" y="258"/>
                  <a:pt x="1724" y="258"/>
                </a:cubicBezTo>
                <a:close/>
                <a:moveTo>
                  <a:pt x="429" y="258"/>
                </a:moveTo>
                <a:cubicBezTo>
                  <a:pt x="430" y="259"/>
                  <a:pt x="432" y="260"/>
                  <a:pt x="433" y="260"/>
                </a:cubicBezTo>
                <a:cubicBezTo>
                  <a:pt x="433" y="259"/>
                  <a:pt x="433" y="259"/>
                  <a:pt x="433" y="258"/>
                </a:cubicBezTo>
                <a:cubicBezTo>
                  <a:pt x="433" y="258"/>
                  <a:pt x="430" y="257"/>
                  <a:pt x="431" y="257"/>
                </a:cubicBezTo>
                <a:cubicBezTo>
                  <a:pt x="430" y="257"/>
                  <a:pt x="428" y="257"/>
                  <a:pt x="429" y="258"/>
                </a:cubicBezTo>
                <a:cubicBezTo>
                  <a:pt x="429" y="259"/>
                  <a:pt x="429" y="258"/>
                  <a:pt x="429" y="258"/>
                </a:cubicBezTo>
                <a:close/>
                <a:moveTo>
                  <a:pt x="1731" y="257"/>
                </a:moveTo>
                <a:cubicBezTo>
                  <a:pt x="1731" y="257"/>
                  <a:pt x="1731" y="257"/>
                  <a:pt x="1731" y="258"/>
                </a:cubicBezTo>
                <a:cubicBezTo>
                  <a:pt x="1730" y="258"/>
                  <a:pt x="1730" y="259"/>
                  <a:pt x="1729" y="259"/>
                </a:cubicBezTo>
                <a:cubicBezTo>
                  <a:pt x="1730" y="261"/>
                  <a:pt x="1733" y="258"/>
                  <a:pt x="1733" y="257"/>
                </a:cubicBezTo>
                <a:cubicBezTo>
                  <a:pt x="1732" y="256"/>
                  <a:pt x="1732" y="256"/>
                  <a:pt x="1731" y="257"/>
                </a:cubicBezTo>
                <a:cubicBezTo>
                  <a:pt x="1731" y="257"/>
                  <a:pt x="1731" y="257"/>
                  <a:pt x="1731" y="257"/>
                </a:cubicBezTo>
                <a:close/>
                <a:moveTo>
                  <a:pt x="847" y="256"/>
                </a:moveTo>
                <a:cubicBezTo>
                  <a:pt x="845" y="256"/>
                  <a:pt x="845" y="256"/>
                  <a:pt x="844" y="257"/>
                </a:cubicBezTo>
                <a:cubicBezTo>
                  <a:pt x="845" y="257"/>
                  <a:pt x="847" y="257"/>
                  <a:pt x="847" y="256"/>
                </a:cubicBezTo>
                <a:cubicBezTo>
                  <a:pt x="846" y="256"/>
                  <a:pt x="847" y="256"/>
                  <a:pt x="847" y="256"/>
                </a:cubicBezTo>
                <a:close/>
                <a:moveTo>
                  <a:pt x="200" y="256"/>
                </a:moveTo>
                <a:cubicBezTo>
                  <a:pt x="200" y="256"/>
                  <a:pt x="200" y="256"/>
                  <a:pt x="199" y="256"/>
                </a:cubicBezTo>
                <a:cubicBezTo>
                  <a:pt x="200" y="256"/>
                  <a:pt x="200" y="256"/>
                  <a:pt x="200" y="256"/>
                </a:cubicBezTo>
                <a:close/>
                <a:moveTo>
                  <a:pt x="192" y="259"/>
                </a:moveTo>
                <a:cubicBezTo>
                  <a:pt x="192" y="258"/>
                  <a:pt x="192" y="257"/>
                  <a:pt x="191" y="257"/>
                </a:cubicBezTo>
                <a:cubicBezTo>
                  <a:pt x="191" y="257"/>
                  <a:pt x="190" y="257"/>
                  <a:pt x="191" y="257"/>
                </a:cubicBezTo>
                <a:cubicBezTo>
                  <a:pt x="191" y="256"/>
                  <a:pt x="190" y="256"/>
                  <a:pt x="189" y="255"/>
                </a:cubicBezTo>
                <a:cubicBezTo>
                  <a:pt x="189" y="256"/>
                  <a:pt x="189" y="256"/>
                  <a:pt x="188" y="256"/>
                </a:cubicBezTo>
                <a:cubicBezTo>
                  <a:pt x="187" y="256"/>
                  <a:pt x="188" y="257"/>
                  <a:pt x="187" y="257"/>
                </a:cubicBezTo>
                <a:cubicBezTo>
                  <a:pt x="187" y="257"/>
                  <a:pt x="187" y="257"/>
                  <a:pt x="187" y="257"/>
                </a:cubicBezTo>
                <a:cubicBezTo>
                  <a:pt x="187" y="258"/>
                  <a:pt x="188" y="258"/>
                  <a:pt x="188" y="258"/>
                </a:cubicBezTo>
                <a:cubicBezTo>
                  <a:pt x="188" y="258"/>
                  <a:pt x="187" y="258"/>
                  <a:pt x="187" y="258"/>
                </a:cubicBezTo>
                <a:cubicBezTo>
                  <a:pt x="187" y="259"/>
                  <a:pt x="188" y="261"/>
                  <a:pt x="190" y="261"/>
                </a:cubicBezTo>
                <a:cubicBezTo>
                  <a:pt x="191" y="262"/>
                  <a:pt x="191" y="262"/>
                  <a:pt x="191" y="262"/>
                </a:cubicBezTo>
                <a:cubicBezTo>
                  <a:pt x="191" y="263"/>
                  <a:pt x="192" y="263"/>
                  <a:pt x="192" y="263"/>
                </a:cubicBezTo>
                <a:cubicBezTo>
                  <a:pt x="192" y="262"/>
                  <a:pt x="192" y="262"/>
                  <a:pt x="192" y="262"/>
                </a:cubicBezTo>
                <a:cubicBezTo>
                  <a:pt x="191" y="261"/>
                  <a:pt x="191" y="261"/>
                  <a:pt x="192" y="260"/>
                </a:cubicBezTo>
                <a:cubicBezTo>
                  <a:pt x="192" y="260"/>
                  <a:pt x="193" y="260"/>
                  <a:pt x="193" y="260"/>
                </a:cubicBezTo>
                <a:cubicBezTo>
                  <a:pt x="193" y="259"/>
                  <a:pt x="192" y="259"/>
                  <a:pt x="191" y="259"/>
                </a:cubicBezTo>
                <a:cubicBezTo>
                  <a:pt x="191" y="259"/>
                  <a:pt x="191" y="259"/>
                  <a:pt x="192" y="259"/>
                </a:cubicBezTo>
                <a:cubicBezTo>
                  <a:pt x="192" y="258"/>
                  <a:pt x="192" y="259"/>
                  <a:pt x="192" y="259"/>
                </a:cubicBezTo>
                <a:close/>
                <a:moveTo>
                  <a:pt x="15" y="255"/>
                </a:moveTo>
                <a:cubicBezTo>
                  <a:pt x="15" y="255"/>
                  <a:pt x="14" y="255"/>
                  <a:pt x="14" y="255"/>
                </a:cubicBezTo>
                <a:cubicBezTo>
                  <a:pt x="14" y="256"/>
                  <a:pt x="14" y="257"/>
                  <a:pt x="13" y="258"/>
                </a:cubicBezTo>
                <a:cubicBezTo>
                  <a:pt x="14" y="258"/>
                  <a:pt x="14" y="258"/>
                  <a:pt x="14" y="257"/>
                </a:cubicBezTo>
                <a:cubicBezTo>
                  <a:pt x="15" y="256"/>
                  <a:pt x="15" y="256"/>
                  <a:pt x="16" y="256"/>
                </a:cubicBezTo>
                <a:cubicBezTo>
                  <a:pt x="17" y="255"/>
                  <a:pt x="17" y="255"/>
                  <a:pt x="17" y="254"/>
                </a:cubicBezTo>
                <a:cubicBezTo>
                  <a:pt x="16" y="254"/>
                  <a:pt x="15" y="254"/>
                  <a:pt x="15" y="255"/>
                </a:cubicBezTo>
                <a:cubicBezTo>
                  <a:pt x="15" y="255"/>
                  <a:pt x="15" y="255"/>
                  <a:pt x="15" y="255"/>
                </a:cubicBezTo>
                <a:close/>
                <a:moveTo>
                  <a:pt x="1490" y="303"/>
                </a:moveTo>
                <a:cubicBezTo>
                  <a:pt x="1490" y="305"/>
                  <a:pt x="1490" y="305"/>
                  <a:pt x="1490" y="307"/>
                </a:cubicBezTo>
                <a:cubicBezTo>
                  <a:pt x="1490" y="307"/>
                  <a:pt x="1489" y="307"/>
                  <a:pt x="1489" y="307"/>
                </a:cubicBezTo>
                <a:cubicBezTo>
                  <a:pt x="1489" y="308"/>
                  <a:pt x="1490" y="307"/>
                  <a:pt x="1490" y="307"/>
                </a:cubicBezTo>
                <a:cubicBezTo>
                  <a:pt x="1491" y="307"/>
                  <a:pt x="1491" y="306"/>
                  <a:pt x="1491" y="305"/>
                </a:cubicBezTo>
                <a:cubicBezTo>
                  <a:pt x="1491" y="305"/>
                  <a:pt x="1492" y="304"/>
                  <a:pt x="1492" y="303"/>
                </a:cubicBezTo>
                <a:cubicBezTo>
                  <a:pt x="1492" y="303"/>
                  <a:pt x="1493" y="303"/>
                  <a:pt x="1493" y="303"/>
                </a:cubicBezTo>
                <a:cubicBezTo>
                  <a:pt x="1493" y="303"/>
                  <a:pt x="1494" y="304"/>
                  <a:pt x="1494" y="305"/>
                </a:cubicBezTo>
                <a:cubicBezTo>
                  <a:pt x="1495" y="305"/>
                  <a:pt x="1496" y="306"/>
                  <a:pt x="1496" y="307"/>
                </a:cubicBezTo>
                <a:cubicBezTo>
                  <a:pt x="1496" y="307"/>
                  <a:pt x="1496" y="308"/>
                  <a:pt x="1496" y="308"/>
                </a:cubicBezTo>
                <a:cubicBezTo>
                  <a:pt x="1497" y="308"/>
                  <a:pt x="1497" y="307"/>
                  <a:pt x="1497" y="306"/>
                </a:cubicBezTo>
                <a:cubicBezTo>
                  <a:pt x="1497" y="306"/>
                  <a:pt x="1497" y="306"/>
                  <a:pt x="1497" y="305"/>
                </a:cubicBezTo>
                <a:cubicBezTo>
                  <a:pt x="1497" y="305"/>
                  <a:pt x="1497" y="306"/>
                  <a:pt x="1497" y="305"/>
                </a:cubicBezTo>
                <a:cubicBezTo>
                  <a:pt x="1497" y="305"/>
                  <a:pt x="1497" y="303"/>
                  <a:pt x="1497" y="303"/>
                </a:cubicBezTo>
                <a:cubicBezTo>
                  <a:pt x="1496" y="303"/>
                  <a:pt x="1496" y="303"/>
                  <a:pt x="1496" y="303"/>
                </a:cubicBezTo>
                <a:cubicBezTo>
                  <a:pt x="1495" y="303"/>
                  <a:pt x="1495" y="302"/>
                  <a:pt x="1495" y="302"/>
                </a:cubicBezTo>
                <a:cubicBezTo>
                  <a:pt x="1495" y="301"/>
                  <a:pt x="1495" y="301"/>
                  <a:pt x="1495" y="300"/>
                </a:cubicBezTo>
                <a:cubicBezTo>
                  <a:pt x="1495" y="300"/>
                  <a:pt x="1495" y="300"/>
                  <a:pt x="1494" y="299"/>
                </a:cubicBezTo>
                <a:cubicBezTo>
                  <a:pt x="1494" y="299"/>
                  <a:pt x="1494" y="299"/>
                  <a:pt x="1494" y="299"/>
                </a:cubicBezTo>
                <a:cubicBezTo>
                  <a:pt x="1494" y="298"/>
                  <a:pt x="1494" y="298"/>
                  <a:pt x="1494" y="297"/>
                </a:cubicBezTo>
                <a:cubicBezTo>
                  <a:pt x="1494" y="297"/>
                  <a:pt x="1493" y="298"/>
                  <a:pt x="1493" y="297"/>
                </a:cubicBezTo>
                <a:cubicBezTo>
                  <a:pt x="1493" y="296"/>
                  <a:pt x="1494" y="296"/>
                  <a:pt x="1494" y="295"/>
                </a:cubicBezTo>
                <a:cubicBezTo>
                  <a:pt x="1494" y="294"/>
                  <a:pt x="1494" y="293"/>
                  <a:pt x="1494" y="292"/>
                </a:cubicBezTo>
                <a:cubicBezTo>
                  <a:pt x="1495" y="292"/>
                  <a:pt x="1495" y="292"/>
                  <a:pt x="1495" y="291"/>
                </a:cubicBezTo>
                <a:cubicBezTo>
                  <a:pt x="1495" y="290"/>
                  <a:pt x="1495" y="290"/>
                  <a:pt x="1495" y="289"/>
                </a:cubicBezTo>
                <a:cubicBezTo>
                  <a:pt x="1495" y="288"/>
                  <a:pt x="1495" y="288"/>
                  <a:pt x="1496" y="287"/>
                </a:cubicBezTo>
                <a:cubicBezTo>
                  <a:pt x="1496" y="286"/>
                  <a:pt x="1496" y="285"/>
                  <a:pt x="1497" y="285"/>
                </a:cubicBezTo>
                <a:cubicBezTo>
                  <a:pt x="1497" y="285"/>
                  <a:pt x="1497" y="285"/>
                  <a:pt x="1497" y="285"/>
                </a:cubicBezTo>
                <a:cubicBezTo>
                  <a:pt x="1497" y="284"/>
                  <a:pt x="1498" y="284"/>
                  <a:pt x="1499" y="284"/>
                </a:cubicBezTo>
                <a:cubicBezTo>
                  <a:pt x="1500" y="284"/>
                  <a:pt x="1500" y="285"/>
                  <a:pt x="1501" y="286"/>
                </a:cubicBezTo>
                <a:cubicBezTo>
                  <a:pt x="1502" y="287"/>
                  <a:pt x="1503" y="288"/>
                  <a:pt x="1503" y="286"/>
                </a:cubicBezTo>
                <a:cubicBezTo>
                  <a:pt x="1503" y="286"/>
                  <a:pt x="1502" y="285"/>
                  <a:pt x="1502" y="285"/>
                </a:cubicBezTo>
                <a:cubicBezTo>
                  <a:pt x="1501" y="285"/>
                  <a:pt x="1501" y="285"/>
                  <a:pt x="1501" y="284"/>
                </a:cubicBezTo>
                <a:cubicBezTo>
                  <a:pt x="1501" y="284"/>
                  <a:pt x="1501" y="283"/>
                  <a:pt x="1501" y="283"/>
                </a:cubicBezTo>
                <a:cubicBezTo>
                  <a:pt x="1500" y="283"/>
                  <a:pt x="1501" y="282"/>
                  <a:pt x="1500" y="282"/>
                </a:cubicBezTo>
                <a:cubicBezTo>
                  <a:pt x="1500" y="282"/>
                  <a:pt x="1500" y="283"/>
                  <a:pt x="1499" y="282"/>
                </a:cubicBezTo>
                <a:cubicBezTo>
                  <a:pt x="1499" y="281"/>
                  <a:pt x="1498" y="280"/>
                  <a:pt x="1497" y="280"/>
                </a:cubicBezTo>
                <a:cubicBezTo>
                  <a:pt x="1498" y="279"/>
                  <a:pt x="1497" y="278"/>
                  <a:pt x="1498" y="278"/>
                </a:cubicBezTo>
                <a:cubicBezTo>
                  <a:pt x="1498" y="277"/>
                  <a:pt x="1498" y="276"/>
                  <a:pt x="1498" y="275"/>
                </a:cubicBezTo>
                <a:cubicBezTo>
                  <a:pt x="1498" y="275"/>
                  <a:pt x="1498" y="275"/>
                  <a:pt x="1497" y="275"/>
                </a:cubicBezTo>
                <a:cubicBezTo>
                  <a:pt x="1497" y="274"/>
                  <a:pt x="1498" y="274"/>
                  <a:pt x="1497" y="274"/>
                </a:cubicBezTo>
                <a:cubicBezTo>
                  <a:pt x="1497" y="272"/>
                  <a:pt x="1497" y="270"/>
                  <a:pt x="1498" y="269"/>
                </a:cubicBezTo>
                <a:cubicBezTo>
                  <a:pt x="1498" y="269"/>
                  <a:pt x="1497" y="269"/>
                  <a:pt x="1497" y="269"/>
                </a:cubicBezTo>
                <a:cubicBezTo>
                  <a:pt x="1497" y="267"/>
                  <a:pt x="1498" y="266"/>
                  <a:pt x="1498" y="265"/>
                </a:cubicBezTo>
                <a:cubicBezTo>
                  <a:pt x="1498" y="264"/>
                  <a:pt x="1498" y="264"/>
                  <a:pt x="1498" y="263"/>
                </a:cubicBezTo>
                <a:cubicBezTo>
                  <a:pt x="1498" y="263"/>
                  <a:pt x="1498" y="263"/>
                  <a:pt x="1498" y="263"/>
                </a:cubicBezTo>
                <a:cubicBezTo>
                  <a:pt x="1498" y="263"/>
                  <a:pt x="1498" y="263"/>
                  <a:pt x="1498" y="262"/>
                </a:cubicBezTo>
                <a:cubicBezTo>
                  <a:pt x="1497" y="262"/>
                  <a:pt x="1497" y="262"/>
                  <a:pt x="1497" y="261"/>
                </a:cubicBezTo>
                <a:cubicBezTo>
                  <a:pt x="1497" y="261"/>
                  <a:pt x="1497" y="260"/>
                  <a:pt x="1496" y="260"/>
                </a:cubicBezTo>
                <a:cubicBezTo>
                  <a:pt x="1496" y="260"/>
                  <a:pt x="1497" y="260"/>
                  <a:pt x="1496" y="260"/>
                </a:cubicBezTo>
                <a:cubicBezTo>
                  <a:pt x="1496" y="260"/>
                  <a:pt x="1496" y="258"/>
                  <a:pt x="1496" y="258"/>
                </a:cubicBezTo>
                <a:cubicBezTo>
                  <a:pt x="1496" y="257"/>
                  <a:pt x="1496" y="257"/>
                  <a:pt x="1497" y="257"/>
                </a:cubicBezTo>
                <a:cubicBezTo>
                  <a:pt x="1497" y="256"/>
                  <a:pt x="1497" y="256"/>
                  <a:pt x="1497" y="255"/>
                </a:cubicBezTo>
                <a:cubicBezTo>
                  <a:pt x="1497" y="255"/>
                  <a:pt x="1497" y="255"/>
                  <a:pt x="1497" y="254"/>
                </a:cubicBezTo>
                <a:cubicBezTo>
                  <a:pt x="1497" y="254"/>
                  <a:pt x="1496" y="254"/>
                  <a:pt x="1496" y="254"/>
                </a:cubicBezTo>
                <a:cubicBezTo>
                  <a:pt x="1496" y="254"/>
                  <a:pt x="1496" y="254"/>
                  <a:pt x="1496" y="254"/>
                </a:cubicBezTo>
                <a:cubicBezTo>
                  <a:pt x="1496" y="254"/>
                  <a:pt x="1496" y="254"/>
                  <a:pt x="1496" y="253"/>
                </a:cubicBezTo>
                <a:cubicBezTo>
                  <a:pt x="1496" y="252"/>
                  <a:pt x="1496" y="251"/>
                  <a:pt x="1495" y="252"/>
                </a:cubicBezTo>
                <a:cubicBezTo>
                  <a:pt x="1494" y="254"/>
                  <a:pt x="1495" y="254"/>
                  <a:pt x="1493" y="254"/>
                </a:cubicBezTo>
                <a:cubicBezTo>
                  <a:pt x="1493" y="255"/>
                  <a:pt x="1493" y="256"/>
                  <a:pt x="1493" y="257"/>
                </a:cubicBezTo>
                <a:cubicBezTo>
                  <a:pt x="1494" y="257"/>
                  <a:pt x="1494" y="257"/>
                  <a:pt x="1494" y="258"/>
                </a:cubicBezTo>
                <a:cubicBezTo>
                  <a:pt x="1494" y="258"/>
                  <a:pt x="1494" y="258"/>
                  <a:pt x="1494" y="258"/>
                </a:cubicBezTo>
                <a:cubicBezTo>
                  <a:pt x="1494" y="259"/>
                  <a:pt x="1494" y="260"/>
                  <a:pt x="1493" y="260"/>
                </a:cubicBezTo>
                <a:cubicBezTo>
                  <a:pt x="1492" y="261"/>
                  <a:pt x="1491" y="261"/>
                  <a:pt x="1491" y="262"/>
                </a:cubicBezTo>
                <a:cubicBezTo>
                  <a:pt x="1491" y="263"/>
                  <a:pt x="1491" y="263"/>
                  <a:pt x="1491" y="263"/>
                </a:cubicBezTo>
                <a:cubicBezTo>
                  <a:pt x="1490" y="264"/>
                  <a:pt x="1490" y="265"/>
                  <a:pt x="1490" y="267"/>
                </a:cubicBezTo>
                <a:cubicBezTo>
                  <a:pt x="1489" y="266"/>
                  <a:pt x="1491" y="268"/>
                  <a:pt x="1490" y="268"/>
                </a:cubicBezTo>
                <a:cubicBezTo>
                  <a:pt x="1490" y="269"/>
                  <a:pt x="1490" y="270"/>
                  <a:pt x="1490" y="271"/>
                </a:cubicBezTo>
                <a:cubicBezTo>
                  <a:pt x="1490" y="271"/>
                  <a:pt x="1490" y="271"/>
                  <a:pt x="1490" y="271"/>
                </a:cubicBezTo>
                <a:cubicBezTo>
                  <a:pt x="1491" y="272"/>
                  <a:pt x="1490" y="272"/>
                  <a:pt x="1490" y="272"/>
                </a:cubicBezTo>
                <a:cubicBezTo>
                  <a:pt x="1491" y="272"/>
                  <a:pt x="1491" y="272"/>
                  <a:pt x="1491" y="273"/>
                </a:cubicBezTo>
                <a:cubicBezTo>
                  <a:pt x="1491" y="273"/>
                  <a:pt x="1491" y="274"/>
                  <a:pt x="1491" y="274"/>
                </a:cubicBezTo>
                <a:cubicBezTo>
                  <a:pt x="1491" y="275"/>
                  <a:pt x="1491" y="276"/>
                  <a:pt x="1491" y="277"/>
                </a:cubicBezTo>
                <a:cubicBezTo>
                  <a:pt x="1491" y="277"/>
                  <a:pt x="1491" y="281"/>
                  <a:pt x="1492" y="281"/>
                </a:cubicBezTo>
                <a:cubicBezTo>
                  <a:pt x="1491" y="281"/>
                  <a:pt x="1491" y="285"/>
                  <a:pt x="1491" y="286"/>
                </a:cubicBezTo>
                <a:cubicBezTo>
                  <a:pt x="1491" y="286"/>
                  <a:pt x="1491" y="285"/>
                  <a:pt x="1491" y="286"/>
                </a:cubicBezTo>
                <a:cubicBezTo>
                  <a:pt x="1491" y="287"/>
                  <a:pt x="1491" y="288"/>
                  <a:pt x="1491" y="288"/>
                </a:cubicBezTo>
                <a:cubicBezTo>
                  <a:pt x="1491" y="289"/>
                  <a:pt x="1491" y="290"/>
                  <a:pt x="1491" y="290"/>
                </a:cubicBezTo>
                <a:cubicBezTo>
                  <a:pt x="1490" y="290"/>
                  <a:pt x="1491" y="293"/>
                  <a:pt x="1491" y="293"/>
                </a:cubicBezTo>
                <a:cubicBezTo>
                  <a:pt x="1492" y="295"/>
                  <a:pt x="1491" y="297"/>
                  <a:pt x="1491" y="298"/>
                </a:cubicBezTo>
                <a:cubicBezTo>
                  <a:pt x="1491" y="299"/>
                  <a:pt x="1491" y="298"/>
                  <a:pt x="1491" y="299"/>
                </a:cubicBezTo>
                <a:cubicBezTo>
                  <a:pt x="1491" y="299"/>
                  <a:pt x="1490" y="299"/>
                  <a:pt x="1490" y="299"/>
                </a:cubicBezTo>
                <a:cubicBezTo>
                  <a:pt x="1490" y="300"/>
                  <a:pt x="1490" y="301"/>
                  <a:pt x="1491" y="301"/>
                </a:cubicBezTo>
                <a:cubicBezTo>
                  <a:pt x="1491" y="302"/>
                  <a:pt x="1491" y="303"/>
                  <a:pt x="1490" y="303"/>
                </a:cubicBezTo>
                <a:close/>
                <a:moveTo>
                  <a:pt x="23" y="252"/>
                </a:moveTo>
                <a:cubicBezTo>
                  <a:pt x="22" y="252"/>
                  <a:pt x="21" y="252"/>
                  <a:pt x="21" y="252"/>
                </a:cubicBezTo>
                <a:cubicBezTo>
                  <a:pt x="21" y="253"/>
                  <a:pt x="21" y="253"/>
                  <a:pt x="22" y="253"/>
                </a:cubicBezTo>
                <a:cubicBezTo>
                  <a:pt x="21" y="255"/>
                  <a:pt x="20" y="255"/>
                  <a:pt x="19" y="255"/>
                </a:cubicBezTo>
                <a:cubicBezTo>
                  <a:pt x="19" y="255"/>
                  <a:pt x="19" y="256"/>
                  <a:pt x="20" y="256"/>
                </a:cubicBezTo>
                <a:cubicBezTo>
                  <a:pt x="20" y="256"/>
                  <a:pt x="21" y="255"/>
                  <a:pt x="22" y="255"/>
                </a:cubicBezTo>
                <a:cubicBezTo>
                  <a:pt x="23" y="255"/>
                  <a:pt x="24" y="254"/>
                  <a:pt x="24" y="252"/>
                </a:cubicBezTo>
                <a:cubicBezTo>
                  <a:pt x="23" y="252"/>
                  <a:pt x="23" y="252"/>
                  <a:pt x="23" y="252"/>
                </a:cubicBezTo>
                <a:cubicBezTo>
                  <a:pt x="22" y="252"/>
                  <a:pt x="23" y="252"/>
                  <a:pt x="23" y="252"/>
                </a:cubicBezTo>
                <a:close/>
                <a:moveTo>
                  <a:pt x="196" y="251"/>
                </a:moveTo>
                <a:cubicBezTo>
                  <a:pt x="196" y="252"/>
                  <a:pt x="199" y="251"/>
                  <a:pt x="196" y="251"/>
                </a:cubicBezTo>
                <a:cubicBezTo>
                  <a:pt x="196" y="251"/>
                  <a:pt x="196" y="251"/>
                  <a:pt x="196" y="251"/>
                </a:cubicBezTo>
                <a:close/>
                <a:moveTo>
                  <a:pt x="188" y="256"/>
                </a:moveTo>
                <a:cubicBezTo>
                  <a:pt x="188" y="255"/>
                  <a:pt x="189" y="256"/>
                  <a:pt x="189" y="255"/>
                </a:cubicBezTo>
                <a:cubicBezTo>
                  <a:pt x="189" y="254"/>
                  <a:pt x="189" y="254"/>
                  <a:pt x="189" y="253"/>
                </a:cubicBezTo>
                <a:cubicBezTo>
                  <a:pt x="189" y="252"/>
                  <a:pt x="190" y="251"/>
                  <a:pt x="190" y="250"/>
                </a:cubicBezTo>
                <a:cubicBezTo>
                  <a:pt x="189" y="250"/>
                  <a:pt x="189" y="250"/>
                  <a:pt x="188" y="250"/>
                </a:cubicBezTo>
                <a:cubicBezTo>
                  <a:pt x="188" y="250"/>
                  <a:pt x="187" y="250"/>
                  <a:pt x="187" y="250"/>
                </a:cubicBezTo>
                <a:cubicBezTo>
                  <a:pt x="187" y="250"/>
                  <a:pt x="187" y="251"/>
                  <a:pt x="186" y="251"/>
                </a:cubicBezTo>
                <a:cubicBezTo>
                  <a:pt x="186" y="250"/>
                  <a:pt x="185" y="250"/>
                  <a:pt x="184" y="250"/>
                </a:cubicBezTo>
                <a:cubicBezTo>
                  <a:pt x="184" y="251"/>
                  <a:pt x="184" y="252"/>
                  <a:pt x="184" y="252"/>
                </a:cubicBezTo>
                <a:cubicBezTo>
                  <a:pt x="185" y="252"/>
                  <a:pt x="185" y="253"/>
                  <a:pt x="185" y="253"/>
                </a:cubicBezTo>
                <a:cubicBezTo>
                  <a:pt x="185" y="254"/>
                  <a:pt x="184" y="255"/>
                  <a:pt x="185" y="255"/>
                </a:cubicBezTo>
                <a:cubicBezTo>
                  <a:pt x="185" y="255"/>
                  <a:pt x="185" y="255"/>
                  <a:pt x="186" y="255"/>
                </a:cubicBezTo>
                <a:cubicBezTo>
                  <a:pt x="186" y="256"/>
                  <a:pt x="185" y="256"/>
                  <a:pt x="185" y="257"/>
                </a:cubicBezTo>
                <a:cubicBezTo>
                  <a:pt x="186" y="256"/>
                  <a:pt x="187" y="256"/>
                  <a:pt x="188" y="256"/>
                </a:cubicBezTo>
                <a:close/>
                <a:moveTo>
                  <a:pt x="1746" y="248"/>
                </a:moveTo>
                <a:cubicBezTo>
                  <a:pt x="1745" y="248"/>
                  <a:pt x="1742" y="248"/>
                  <a:pt x="1742" y="249"/>
                </a:cubicBezTo>
                <a:cubicBezTo>
                  <a:pt x="1741" y="250"/>
                  <a:pt x="1740" y="250"/>
                  <a:pt x="1740" y="252"/>
                </a:cubicBezTo>
                <a:cubicBezTo>
                  <a:pt x="1741" y="252"/>
                  <a:pt x="1742" y="252"/>
                  <a:pt x="1742" y="251"/>
                </a:cubicBezTo>
                <a:cubicBezTo>
                  <a:pt x="1742" y="250"/>
                  <a:pt x="1742" y="251"/>
                  <a:pt x="1743" y="251"/>
                </a:cubicBezTo>
                <a:cubicBezTo>
                  <a:pt x="1743" y="250"/>
                  <a:pt x="1743" y="250"/>
                  <a:pt x="1743" y="250"/>
                </a:cubicBezTo>
                <a:cubicBezTo>
                  <a:pt x="1744" y="250"/>
                  <a:pt x="1745" y="250"/>
                  <a:pt x="1745" y="250"/>
                </a:cubicBezTo>
                <a:cubicBezTo>
                  <a:pt x="1746" y="250"/>
                  <a:pt x="1746" y="250"/>
                  <a:pt x="1747" y="249"/>
                </a:cubicBezTo>
                <a:cubicBezTo>
                  <a:pt x="1749" y="249"/>
                  <a:pt x="1746" y="248"/>
                  <a:pt x="1746" y="248"/>
                </a:cubicBezTo>
                <a:cubicBezTo>
                  <a:pt x="1745" y="248"/>
                  <a:pt x="1746" y="248"/>
                  <a:pt x="1746" y="248"/>
                </a:cubicBezTo>
                <a:close/>
                <a:moveTo>
                  <a:pt x="1468" y="248"/>
                </a:moveTo>
                <a:cubicBezTo>
                  <a:pt x="1468" y="250"/>
                  <a:pt x="1468" y="249"/>
                  <a:pt x="1469" y="250"/>
                </a:cubicBezTo>
                <a:cubicBezTo>
                  <a:pt x="1470" y="250"/>
                  <a:pt x="1470" y="250"/>
                  <a:pt x="1471" y="250"/>
                </a:cubicBezTo>
                <a:cubicBezTo>
                  <a:pt x="1471" y="249"/>
                  <a:pt x="1471" y="249"/>
                  <a:pt x="1472" y="249"/>
                </a:cubicBezTo>
                <a:cubicBezTo>
                  <a:pt x="1472" y="248"/>
                  <a:pt x="1471" y="247"/>
                  <a:pt x="1470" y="247"/>
                </a:cubicBezTo>
                <a:cubicBezTo>
                  <a:pt x="1469" y="247"/>
                  <a:pt x="1469" y="248"/>
                  <a:pt x="1468" y="248"/>
                </a:cubicBezTo>
                <a:close/>
                <a:moveTo>
                  <a:pt x="1762" y="248"/>
                </a:moveTo>
                <a:cubicBezTo>
                  <a:pt x="1762" y="248"/>
                  <a:pt x="1763" y="249"/>
                  <a:pt x="1763" y="249"/>
                </a:cubicBezTo>
                <a:cubicBezTo>
                  <a:pt x="1763" y="249"/>
                  <a:pt x="1764" y="247"/>
                  <a:pt x="1764" y="246"/>
                </a:cubicBezTo>
                <a:cubicBezTo>
                  <a:pt x="1764" y="246"/>
                  <a:pt x="1764" y="246"/>
                  <a:pt x="1763" y="246"/>
                </a:cubicBezTo>
                <a:cubicBezTo>
                  <a:pt x="1763" y="246"/>
                  <a:pt x="1762" y="248"/>
                  <a:pt x="1762" y="248"/>
                </a:cubicBezTo>
                <a:cubicBezTo>
                  <a:pt x="1762" y="248"/>
                  <a:pt x="1762" y="248"/>
                  <a:pt x="1762" y="248"/>
                </a:cubicBezTo>
                <a:close/>
                <a:moveTo>
                  <a:pt x="871" y="250"/>
                </a:moveTo>
                <a:cubicBezTo>
                  <a:pt x="872" y="250"/>
                  <a:pt x="872" y="250"/>
                  <a:pt x="873" y="250"/>
                </a:cubicBezTo>
                <a:cubicBezTo>
                  <a:pt x="873" y="249"/>
                  <a:pt x="873" y="249"/>
                  <a:pt x="873" y="249"/>
                </a:cubicBezTo>
                <a:cubicBezTo>
                  <a:pt x="873" y="249"/>
                  <a:pt x="874" y="250"/>
                  <a:pt x="874" y="250"/>
                </a:cubicBezTo>
                <a:cubicBezTo>
                  <a:pt x="874" y="249"/>
                  <a:pt x="875" y="248"/>
                  <a:pt x="876" y="248"/>
                </a:cubicBezTo>
                <a:cubicBezTo>
                  <a:pt x="877" y="248"/>
                  <a:pt x="877" y="247"/>
                  <a:pt x="878" y="246"/>
                </a:cubicBezTo>
                <a:cubicBezTo>
                  <a:pt x="877" y="246"/>
                  <a:pt x="876" y="246"/>
                  <a:pt x="875" y="246"/>
                </a:cubicBezTo>
                <a:cubicBezTo>
                  <a:pt x="875" y="247"/>
                  <a:pt x="875" y="247"/>
                  <a:pt x="875" y="247"/>
                </a:cubicBezTo>
                <a:cubicBezTo>
                  <a:pt x="874" y="247"/>
                  <a:pt x="874" y="247"/>
                  <a:pt x="873" y="247"/>
                </a:cubicBezTo>
                <a:cubicBezTo>
                  <a:pt x="873" y="247"/>
                  <a:pt x="873" y="248"/>
                  <a:pt x="872" y="247"/>
                </a:cubicBezTo>
                <a:cubicBezTo>
                  <a:pt x="872" y="247"/>
                  <a:pt x="871" y="247"/>
                  <a:pt x="870" y="247"/>
                </a:cubicBezTo>
                <a:cubicBezTo>
                  <a:pt x="870" y="247"/>
                  <a:pt x="871" y="248"/>
                  <a:pt x="871" y="248"/>
                </a:cubicBezTo>
                <a:cubicBezTo>
                  <a:pt x="871" y="248"/>
                  <a:pt x="870" y="248"/>
                  <a:pt x="870" y="248"/>
                </a:cubicBezTo>
                <a:cubicBezTo>
                  <a:pt x="870" y="249"/>
                  <a:pt x="871" y="249"/>
                  <a:pt x="871" y="250"/>
                </a:cubicBezTo>
                <a:cubicBezTo>
                  <a:pt x="872" y="250"/>
                  <a:pt x="871" y="250"/>
                  <a:pt x="871" y="250"/>
                </a:cubicBezTo>
                <a:close/>
                <a:moveTo>
                  <a:pt x="1749" y="247"/>
                </a:moveTo>
                <a:cubicBezTo>
                  <a:pt x="1750" y="247"/>
                  <a:pt x="1750" y="247"/>
                  <a:pt x="1750" y="247"/>
                </a:cubicBezTo>
                <a:cubicBezTo>
                  <a:pt x="1750" y="247"/>
                  <a:pt x="1751" y="247"/>
                  <a:pt x="1751" y="247"/>
                </a:cubicBezTo>
                <a:cubicBezTo>
                  <a:pt x="1751" y="246"/>
                  <a:pt x="1751" y="246"/>
                  <a:pt x="1749" y="246"/>
                </a:cubicBezTo>
                <a:cubicBezTo>
                  <a:pt x="1749" y="246"/>
                  <a:pt x="1749" y="247"/>
                  <a:pt x="1749" y="247"/>
                </a:cubicBezTo>
                <a:cubicBezTo>
                  <a:pt x="1750" y="247"/>
                  <a:pt x="1749" y="247"/>
                  <a:pt x="1749" y="247"/>
                </a:cubicBezTo>
                <a:close/>
                <a:moveTo>
                  <a:pt x="868" y="249"/>
                </a:moveTo>
                <a:cubicBezTo>
                  <a:pt x="868" y="249"/>
                  <a:pt x="869" y="249"/>
                  <a:pt x="869" y="249"/>
                </a:cubicBezTo>
                <a:cubicBezTo>
                  <a:pt x="869" y="248"/>
                  <a:pt x="869" y="248"/>
                  <a:pt x="869" y="248"/>
                </a:cubicBezTo>
                <a:cubicBezTo>
                  <a:pt x="869" y="247"/>
                  <a:pt x="869" y="248"/>
                  <a:pt x="869" y="247"/>
                </a:cubicBezTo>
                <a:cubicBezTo>
                  <a:pt x="869" y="247"/>
                  <a:pt x="869" y="246"/>
                  <a:pt x="869" y="246"/>
                </a:cubicBezTo>
                <a:cubicBezTo>
                  <a:pt x="869" y="245"/>
                  <a:pt x="868" y="248"/>
                  <a:pt x="868" y="249"/>
                </a:cubicBezTo>
                <a:cubicBezTo>
                  <a:pt x="868" y="249"/>
                  <a:pt x="868" y="249"/>
                  <a:pt x="868" y="249"/>
                </a:cubicBezTo>
                <a:close/>
                <a:moveTo>
                  <a:pt x="1760" y="245"/>
                </a:moveTo>
                <a:cubicBezTo>
                  <a:pt x="1760" y="245"/>
                  <a:pt x="1760" y="245"/>
                  <a:pt x="1760" y="245"/>
                </a:cubicBezTo>
                <a:cubicBezTo>
                  <a:pt x="1760" y="246"/>
                  <a:pt x="1760" y="246"/>
                  <a:pt x="1761" y="246"/>
                </a:cubicBezTo>
                <a:cubicBezTo>
                  <a:pt x="1761" y="246"/>
                  <a:pt x="1762" y="246"/>
                  <a:pt x="1762" y="246"/>
                </a:cubicBezTo>
                <a:cubicBezTo>
                  <a:pt x="1762" y="245"/>
                  <a:pt x="1762" y="245"/>
                  <a:pt x="1761" y="245"/>
                </a:cubicBezTo>
                <a:cubicBezTo>
                  <a:pt x="1761" y="245"/>
                  <a:pt x="1760" y="245"/>
                  <a:pt x="1760" y="245"/>
                </a:cubicBezTo>
                <a:close/>
                <a:moveTo>
                  <a:pt x="43" y="244"/>
                </a:moveTo>
                <a:cubicBezTo>
                  <a:pt x="43" y="244"/>
                  <a:pt x="43" y="244"/>
                  <a:pt x="42" y="245"/>
                </a:cubicBezTo>
                <a:cubicBezTo>
                  <a:pt x="43" y="245"/>
                  <a:pt x="44" y="244"/>
                  <a:pt x="44" y="243"/>
                </a:cubicBezTo>
                <a:cubicBezTo>
                  <a:pt x="44" y="243"/>
                  <a:pt x="44" y="243"/>
                  <a:pt x="43" y="244"/>
                </a:cubicBezTo>
                <a:cubicBezTo>
                  <a:pt x="42" y="244"/>
                  <a:pt x="43" y="244"/>
                  <a:pt x="43" y="244"/>
                </a:cubicBezTo>
                <a:close/>
                <a:moveTo>
                  <a:pt x="38" y="243"/>
                </a:moveTo>
                <a:cubicBezTo>
                  <a:pt x="37" y="243"/>
                  <a:pt x="36" y="243"/>
                  <a:pt x="35" y="243"/>
                </a:cubicBezTo>
                <a:cubicBezTo>
                  <a:pt x="35" y="244"/>
                  <a:pt x="33" y="243"/>
                  <a:pt x="33" y="244"/>
                </a:cubicBezTo>
                <a:cubicBezTo>
                  <a:pt x="33" y="246"/>
                  <a:pt x="32" y="246"/>
                  <a:pt x="31" y="247"/>
                </a:cubicBezTo>
                <a:cubicBezTo>
                  <a:pt x="32" y="247"/>
                  <a:pt x="34" y="247"/>
                  <a:pt x="34" y="246"/>
                </a:cubicBezTo>
                <a:cubicBezTo>
                  <a:pt x="34" y="246"/>
                  <a:pt x="35" y="246"/>
                  <a:pt x="35" y="246"/>
                </a:cubicBezTo>
                <a:cubicBezTo>
                  <a:pt x="36" y="245"/>
                  <a:pt x="36" y="245"/>
                  <a:pt x="38" y="245"/>
                </a:cubicBezTo>
                <a:cubicBezTo>
                  <a:pt x="38" y="245"/>
                  <a:pt x="39" y="245"/>
                  <a:pt x="39" y="244"/>
                </a:cubicBezTo>
                <a:cubicBezTo>
                  <a:pt x="39" y="244"/>
                  <a:pt x="38" y="244"/>
                  <a:pt x="38" y="243"/>
                </a:cubicBezTo>
                <a:cubicBezTo>
                  <a:pt x="36" y="243"/>
                  <a:pt x="38" y="243"/>
                  <a:pt x="38" y="243"/>
                </a:cubicBezTo>
                <a:close/>
                <a:moveTo>
                  <a:pt x="889" y="245"/>
                </a:moveTo>
                <a:cubicBezTo>
                  <a:pt x="890" y="245"/>
                  <a:pt x="890" y="245"/>
                  <a:pt x="890" y="244"/>
                </a:cubicBezTo>
                <a:cubicBezTo>
                  <a:pt x="889" y="243"/>
                  <a:pt x="888" y="243"/>
                  <a:pt x="887" y="243"/>
                </a:cubicBezTo>
                <a:cubicBezTo>
                  <a:pt x="887" y="244"/>
                  <a:pt x="888" y="244"/>
                  <a:pt x="889" y="245"/>
                </a:cubicBezTo>
                <a:cubicBezTo>
                  <a:pt x="889" y="245"/>
                  <a:pt x="889" y="245"/>
                  <a:pt x="889" y="245"/>
                </a:cubicBezTo>
                <a:close/>
                <a:moveTo>
                  <a:pt x="774" y="261"/>
                </a:moveTo>
                <a:cubicBezTo>
                  <a:pt x="774" y="261"/>
                  <a:pt x="774" y="261"/>
                  <a:pt x="775" y="261"/>
                </a:cubicBezTo>
                <a:cubicBezTo>
                  <a:pt x="775" y="262"/>
                  <a:pt x="774" y="263"/>
                  <a:pt x="773" y="262"/>
                </a:cubicBezTo>
                <a:cubicBezTo>
                  <a:pt x="773" y="262"/>
                  <a:pt x="773" y="262"/>
                  <a:pt x="774" y="261"/>
                </a:cubicBezTo>
                <a:close/>
                <a:moveTo>
                  <a:pt x="769" y="267"/>
                </a:moveTo>
                <a:cubicBezTo>
                  <a:pt x="769" y="267"/>
                  <a:pt x="769" y="267"/>
                  <a:pt x="769" y="268"/>
                </a:cubicBezTo>
                <a:cubicBezTo>
                  <a:pt x="769" y="268"/>
                  <a:pt x="768" y="268"/>
                  <a:pt x="768" y="269"/>
                </a:cubicBezTo>
                <a:cubicBezTo>
                  <a:pt x="769" y="269"/>
                  <a:pt x="769" y="268"/>
                  <a:pt x="770" y="268"/>
                </a:cubicBezTo>
                <a:cubicBezTo>
                  <a:pt x="770" y="268"/>
                  <a:pt x="771" y="268"/>
                  <a:pt x="771" y="268"/>
                </a:cubicBezTo>
                <a:cubicBezTo>
                  <a:pt x="772" y="268"/>
                  <a:pt x="771" y="269"/>
                  <a:pt x="771" y="269"/>
                </a:cubicBezTo>
                <a:cubicBezTo>
                  <a:pt x="770" y="269"/>
                  <a:pt x="770" y="269"/>
                  <a:pt x="770" y="270"/>
                </a:cubicBezTo>
                <a:cubicBezTo>
                  <a:pt x="771" y="270"/>
                  <a:pt x="772" y="269"/>
                  <a:pt x="774" y="268"/>
                </a:cubicBezTo>
                <a:cubicBezTo>
                  <a:pt x="774" y="269"/>
                  <a:pt x="774" y="269"/>
                  <a:pt x="774" y="269"/>
                </a:cubicBezTo>
                <a:cubicBezTo>
                  <a:pt x="774" y="270"/>
                  <a:pt x="775" y="270"/>
                  <a:pt x="775" y="270"/>
                </a:cubicBezTo>
                <a:cubicBezTo>
                  <a:pt x="775" y="270"/>
                  <a:pt x="776" y="269"/>
                  <a:pt x="776" y="269"/>
                </a:cubicBezTo>
                <a:cubicBezTo>
                  <a:pt x="777" y="269"/>
                  <a:pt x="777" y="268"/>
                  <a:pt x="778" y="268"/>
                </a:cubicBezTo>
                <a:cubicBezTo>
                  <a:pt x="778" y="268"/>
                  <a:pt x="778" y="267"/>
                  <a:pt x="778" y="267"/>
                </a:cubicBezTo>
                <a:cubicBezTo>
                  <a:pt x="779" y="267"/>
                  <a:pt x="780" y="267"/>
                  <a:pt x="780" y="267"/>
                </a:cubicBezTo>
                <a:cubicBezTo>
                  <a:pt x="781" y="266"/>
                  <a:pt x="781" y="267"/>
                  <a:pt x="781" y="267"/>
                </a:cubicBezTo>
                <a:cubicBezTo>
                  <a:pt x="782" y="267"/>
                  <a:pt x="781" y="265"/>
                  <a:pt x="782" y="265"/>
                </a:cubicBezTo>
                <a:cubicBezTo>
                  <a:pt x="782" y="265"/>
                  <a:pt x="784" y="265"/>
                  <a:pt x="784" y="265"/>
                </a:cubicBezTo>
                <a:cubicBezTo>
                  <a:pt x="784" y="264"/>
                  <a:pt x="784" y="264"/>
                  <a:pt x="784" y="263"/>
                </a:cubicBezTo>
                <a:cubicBezTo>
                  <a:pt x="784" y="264"/>
                  <a:pt x="785" y="264"/>
                  <a:pt x="785" y="264"/>
                </a:cubicBezTo>
                <a:cubicBezTo>
                  <a:pt x="785" y="263"/>
                  <a:pt x="784" y="262"/>
                  <a:pt x="785" y="262"/>
                </a:cubicBezTo>
                <a:cubicBezTo>
                  <a:pt x="787" y="262"/>
                  <a:pt x="786" y="261"/>
                  <a:pt x="786" y="260"/>
                </a:cubicBezTo>
                <a:cubicBezTo>
                  <a:pt x="787" y="260"/>
                  <a:pt x="786" y="257"/>
                  <a:pt x="786" y="257"/>
                </a:cubicBezTo>
                <a:cubicBezTo>
                  <a:pt x="786" y="256"/>
                  <a:pt x="785" y="257"/>
                  <a:pt x="785" y="256"/>
                </a:cubicBezTo>
                <a:cubicBezTo>
                  <a:pt x="785" y="256"/>
                  <a:pt x="786" y="256"/>
                  <a:pt x="785" y="255"/>
                </a:cubicBezTo>
                <a:cubicBezTo>
                  <a:pt x="785" y="255"/>
                  <a:pt x="786" y="254"/>
                  <a:pt x="786" y="253"/>
                </a:cubicBezTo>
                <a:cubicBezTo>
                  <a:pt x="785" y="252"/>
                  <a:pt x="786" y="252"/>
                  <a:pt x="787" y="252"/>
                </a:cubicBezTo>
                <a:cubicBezTo>
                  <a:pt x="786" y="251"/>
                  <a:pt x="787" y="251"/>
                  <a:pt x="788" y="251"/>
                </a:cubicBezTo>
                <a:cubicBezTo>
                  <a:pt x="788" y="251"/>
                  <a:pt x="789" y="251"/>
                  <a:pt x="789" y="250"/>
                </a:cubicBezTo>
                <a:cubicBezTo>
                  <a:pt x="790" y="250"/>
                  <a:pt x="791" y="250"/>
                  <a:pt x="791" y="250"/>
                </a:cubicBezTo>
                <a:cubicBezTo>
                  <a:pt x="791" y="249"/>
                  <a:pt x="790" y="249"/>
                  <a:pt x="789" y="249"/>
                </a:cubicBezTo>
                <a:cubicBezTo>
                  <a:pt x="789" y="249"/>
                  <a:pt x="789" y="248"/>
                  <a:pt x="789" y="247"/>
                </a:cubicBezTo>
                <a:cubicBezTo>
                  <a:pt x="789" y="247"/>
                  <a:pt x="788" y="247"/>
                  <a:pt x="788" y="247"/>
                </a:cubicBezTo>
                <a:cubicBezTo>
                  <a:pt x="788" y="246"/>
                  <a:pt x="789" y="246"/>
                  <a:pt x="789" y="245"/>
                </a:cubicBezTo>
                <a:cubicBezTo>
                  <a:pt x="788" y="245"/>
                  <a:pt x="788" y="244"/>
                  <a:pt x="787" y="244"/>
                </a:cubicBezTo>
                <a:cubicBezTo>
                  <a:pt x="786" y="245"/>
                  <a:pt x="784" y="246"/>
                  <a:pt x="783" y="246"/>
                </a:cubicBezTo>
                <a:cubicBezTo>
                  <a:pt x="784" y="245"/>
                  <a:pt x="784" y="245"/>
                  <a:pt x="784" y="244"/>
                </a:cubicBezTo>
                <a:cubicBezTo>
                  <a:pt x="784" y="243"/>
                  <a:pt x="784" y="243"/>
                  <a:pt x="783" y="242"/>
                </a:cubicBezTo>
                <a:cubicBezTo>
                  <a:pt x="783" y="243"/>
                  <a:pt x="783" y="243"/>
                  <a:pt x="783" y="244"/>
                </a:cubicBezTo>
                <a:cubicBezTo>
                  <a:pt x="783" y="244"/>
                  <a:pt x="782" y="244"/>
                  <a:pt x="781" y="244"/>
                </a:cubicBezTo>
                <a:cubicBezTo>
                  <a:pt x="782" y="243"/>
                  <a:pt x="781" y="243"/>
                  <a:pt x="780" y="243"/>
                </a:cubicBezTo>
                <a:cubicBezTo>
                  <a:pt x="779" y="243"/>
                  <a:pt x="778" y="243"/>
                  <a:pt x="778" y="244"/>
                </a:cubicBezTo>
                <a:cubicBezTo>
                  <a:pt x="778" y="245"/>
                  <a:pt x="779" y="245"/>
                  <a:pt x="778" y="245"/>
                </a:cubicBezTo>
                <a:cubicBezTo>
                  <a:pt x="777" y="245"/>
                  <a:pt x="777" y="245"/>
                  <a:pt x="777" y="246"/>
                </a:cubicBezTo>
                <a:cubicBezTo>
                  <a:pt x="778" y="246"/>
                  <a:pt x="778" y="246"/>
                  <a:pt x="779" y="246"/>
                </a:cubicBezTo>
                <a:cubicBezTo>
                  <a:pt x="779" y="247"/>
                  <a:pt x="779" y="247"/>
                  <a:pt x="778" y="247"/>
                </a:cubicBezTo>
                <a:cubicBezTo>
                  <a:pt x="777" y="247"/>
                  <a:pt x="777" y="249"/>
                  <a:pt x="776" y="249"/>
                </a:cubicBezTo>
                <a:cubicBezTo>
                  <a:pt x="776" y="249"/>
                  <a:pt x="777" y="249"/>
                  <a:pt x="777" y="250"/>
                </a:cubicBezTo>
                <a:cubicBezTo>
                  <a:pt x="776" y="250"/>
                  <a:pt x="776" y="250"/>
                  <a:pt x="776" y="250"/>
                </a:cubicBezTo>
                <a:cubicBezTo>
                  <a:pt x="776" y="250"/>
                  <a:pt x="775" y="249"/>
                  <a:pt x="774" y="249"/>
                </a:cubicBezTo>
                <a:cubicBezTo>
                  <a:pt x="773" y="249"/>
                  <a:pt x="773" y="250"/>
                  <a:pt x="773" y="250"/>
                </a:cubicBezTo>
                <a:cubicBezTo>
                  <a:pt x="772" y="250"/>
                  <a:pt x="772" y="249"/>
                  <a:pt x="772" y="249"/>
                </a:cubicBezTo>
                <a:cubicBezTo>
                  <a:pt x="771" y="249"/>
                  <a:pt x="771" y="250"/>
                  <a:pt x="771" y="250"/>
                </a:cubicBezTo>
                <a:cubicBezTo>
                  <a:pt x="771" y="250"/>
                  <a:pt x="771" y="250"/>
                  <a:pt x="771" y="251"/>
                </a:cubicBezTo>
                <a:cubicBezTo>
                  <a:pt x="771" y="252"/>
                  <a:pt x="771" y="251"/>
                  <a:pt x="771" y="251"/>
                </a:cubicBezTo>
                <a:cubicBezTo>
                  <a:pt x="771" y="252"/>
                  <a:pt x="771" y="252"/>
                  <a:pt x="772" y="252"/>
                </a:cubicBezTo>
                <a:cubicBezTo>
                  <a:pt x="772" y="252"/>
                  <a:pt x="772" y="252"/>
                  <a:pt x="773" y="253"/>
                </a:cubicBezTo>
                <a:cubicBezTo>
                  <a:pt x="772" y="253"/>
                  <a:pt x="773" y="253"/>
                  <a:pt x="772" y="253"/>
                </a:cubicBezTo>
                <a:cubicBezTo>
                  <a:pt x="772" y="254"/>
                  <a:pt x="771" y="253"/>
                  <a:pt x="771" y="253"/>
                </a:cubicBezTo>
                <a:cubicBezTo>
                  <a:pt x="770" y="253"/>
                  <a:pt x="771" y="254"/>
                  <a:pt x="770" y="254"/>
                </a:cubicBezTo>
                <a:cubicBezTo>
                  <a:pt x="769" y="254"/>
                  <a:pt x="770" y="254"/>
                  <a:pt x="770" y="254"/>
                </a:cubicBezTo>
                <a:cubicBezTo>
                  <a:pt x="770" y="255"/>
                  <a:pt x="769" y="255"/>
                  <a:pt x="769" y="255"/>
                </a:cubicBezTo>
                <a:cubicBezTo>
                  <a:pt x="769" y="255"/>
                  <a:pt x="768" y="256"/>
                  <a:pt x="769" y="257"/>
                </a:cubicBezTo>
                <a:cubicBezTo>
                  <a:pt x="769" y="257"/>
                  <a:pt x="770" y="256"/>
                  <a:pt x="770" y="257"/>
                </a:cubicBezTo>
                <a:cubicBezTo>
                  <a:pt x="771" y="257"/>
                  <a:pt x="771" y="257"/>
                  <a:pt x="772" y="257"/>
                </a:cubicBezTo>
                <a:cubicBezTo>
                  <a:pt x="772" y="257"/>
                  <a:pt x="772" y="258"/>
                  <a:pt x="772" y="258"/>
                </a:cubicBezTo>
                <a:cubicBezTo>
                  <a:pt x="772" y="258"/>
                  <a:pt x="772" y="257"/>
                  <a:pt x="773" y="257"/>
                </a:cubicBezTo>
                <a:cubicBezTo>
                  <a:pt x="774" y="257"/>
                  <a:pt x="774" y="257"/>
                  <a:pt x="774" y="256"/>
                </a:cubicBezTo>
                <a:cubicBezTo>
                  <a:pt x="774" y="255"/>
                  <a:pt x="774" y="256"/>
                  <a:pt x="775" y="256"/>
                </a:cubicBezTo>
                <a:cubicBezTo>
                  <a:pt x="775" y="257"/>
                  <a:pt x="775" y="257"/>
                  <a:pt x="774" y="257"/>
                </a:cubicBezTo>
                <a:cubicBezTo>
                  <a:pt x="774" y="258"/>
                  <a:pt x="774" y="258"/>
                  <a:pt x="773" y="258"/>
                </a:cubicBezTo>
                <a:cubicBezTo>
                  <a:pt x="772" y="259"/>
                  <a:pt x="773" y="259"/>
                  <a:pt x="773" y="260"/>
                </a:cubicBezTo>
                <a:cubicBezTo>
                  <a:pt x="773" y="260"/>
                  <a:pt x="773" y="260"/>
                  <a:pt x="772" y="260"/>
                </a:cubicBezTo>
                <a:cubicBezTo>
                  <a:pt x="772" y="260"/>
                  <a:pt x="772" y="261"/>
                  <a:pt x="772" y="261"/>
                </a:cubicBezTo>
                <a:cubicBezTo>
                  <a:pt x="772" y="261"/>
                  <a:pt x="771" y="262"/>
                  <a:pt x="771" y="262"/>
                </a:cubicBezTo>
                <a:cubicBezTo>
                  <a:pt x="771" y="262"/>
                  <a:pt x="771" y="262"/>
                  <a:pt x="771" y="262"/>
                </a:cubicBezTo>
                <a:cubicBezTo>
                  <a:pt x="773" y="262"/>
                  <a:pt x="772" y="263"/>
                  <a:pt x="771" y="264"/>
                </a:cubicBezTo>
                <a:cubicBezTo>
                  <a:pt x="769" y="264"/>
                  <a:pt x="771" y="264"/>
                  <a:pt x="771" y="265"/>
                </a:cubicBezTo>
                <a:cubicBezTo>
                  <a:pt x="770" y="265"/>
                  <a:pt x="769" y="265"/>
                  <a:pt x="768" y="265"/>
                </a:cubicBezTo>
                <a:cubicBezTo>
                  <a:pt x="768" y="265"/>
                  <a:pt x="768" y="265"/>
                  <a:pt x="768" y="265"/>
                </a:cubicBezTo>
                <a:cubicBezTo>
                  <a:pt x="768" y="266"/>
                  <a:pt x="768" y="266"/>
                  <a:pt x="769" y="267"/>
                </a:cubicBezTo>
                <a:cubicBezTo>
                  <a:pt x="769" y="267"/>
                  <a:pt x="769" y="267"/>
                  <a:pt x="769" y="267"/>
                </a:cubicBezTo>
                <a:close/>
                <a:moveTo>
                  <a:pt x="866" y="245"/>
                </a:moveTo>
                <a:cubicBezTo>
                  <a:pt x="867" y="245"/>
                  <a:pt x="867" y="245"/>
                  <a:pt x="868" y="245"/>
                </a:cubicBezTo>
                <a:cubicBezTo>
                  <a:pt x="868" y="245"/>
                  <a:pt x="868" y="244"/>
                  <a:pt x="868" y="243"/>
                </a:cubicBezTo>
                <a:cubicBezTo>
                  <a:pt x="868" y="243"/>
                  <a:pt x="868" y="243"/>
                  <a:pt x="868" y="242"/>
                </a:cubicBezTo>
                <a:cubicBezTo>
                  <a:pt x="867" y="242"/>
                  <a:pt x="866" y="242"/>
                  <a:pt x="865" y="242"/>
                </a:cubicBezTo>
                <a:cubicBezTo>
                  <a:pt x="864" y="242"/>
                  <a:pt x="865" y="244"/>
                  <a:pt x="865" y="244"/>
                </a:cubicBezTo>
                <a:cubicBezTo>
                  <a:pt x="866" y="244"/>
                  <a:pt x="866" y="244"/>
                  <a:pt x="866" y="245"/>
                </a:cubicBezTo>
                <a:cubicBezTo>
                  <a:pt x="867" y="245"/>
                  <a:pt x="866" y="245"/>
                  <a:pt x="866" y="245"/>
                </a:cubicBezTo>
                <a:close/>
                <a:moveTo>
                  <a:pt x="187" y="242"/>
                </a:moveTo>
                <a:cubicBezTo>
                  <a:pt x="187" y="242"/>
                  <a:pt x="186" y="242"/>
                  <a:pt x="186" y="242"/>
                </a:cubicBezTo>
                <a:cubicBezTo>
                  <a:pt x="186" y="242"/>
                  <a:pt x="187" y="243"/>
                  <a:pt x="187" y="243"/>
                </a:cubicBezTo>
                <a:cubicBezTo>
                  <a:pt x="187" y="242"/>
                  <a:pt x="187" y="242"/>
                  <a:pt x="187" y="242"/>
                </a:cubicBezTo>
                <a:cubicBezTo>
                  <a:pt x="187" y="242"/>
                  <a:pt x="187" y="242"/>
                  <a:pt x="187" y="242"/>
                </a:cubicBezTo>
                <a:close/>
                <a:moveTo>
                  <a:pt x="54" y="244"/>
                </a:moveTo>
                <a:cubicBezTo>
                  <a:pt x="56" y="243"/>
                  <a:pt x="56" y="243"/>
                  <a:pt x="56" y="242"/>
                </a:cubicBezTo>
                <a:cubicBezTo>
                  <a:pt x="55" y="242"/>
                  <a:pt x="54" y="242"/>
                  <a:pt x="54" y="244"/>
                </a:cubicBezTo>
                <a:cubicBezTo>
                  <a:pt x="55" y="244"/>
                  <a:pt x="54" y="244"/>
                  <a:pt x="54" y="244"/>
                </a:cubicBezTo>
                <a:close/>
                <a:moveTo>
                  <a:pt x="916" y="241"/>
                </a:moveTo>
                <a:cubicBezTo>
                  <a:pt x="915" y="241"/>
                  <a:pt x="914" y="241"/>
                  <a:pt x="915" y="242"/>
                </a:cubicBezTo>
                <a:cubicBezTo>
                  <a:pt x="915" y="243"/>
                  <a:pt x="916" y="242"/>
                  <a:pt x="916" y="241"/>
                </a:cubicBezTo>
                <a:close/>
                <a:moveTo>
                  <a:pt x="790" y="242"/>
                </a:moveTo>
                <a:cubicBezTo>
                  <a:pt x="791" y="243"/>
                  <a:pt x="791" y="242"/>
                  <a:pt x="791" y="241"/>
                </a:cubicBezTo>
                <a:cubicBezTo>
                  <a:pt x="791" y="240"/>
                  <a:pt x="790" y="242"/>
                  <a:pt x="790" y="242"/>
                </a:cubicBezTo>
                <a:close/>
                <a:moveTo>
                  <a:pt x="787" y="241"/>
                </a:moveTo>
                <a:cubicBezTo>
                  <a:pt x="787" y="241"/>
                  <a:pt x="787" y="241"/>
                  <a:pt x="788" y="241"/>
                </a:cubicBezTo>
                <a:cubicBezTo>
                  <a:pt x="787" y="241"/>
                  <a:pt x="788" y="241"/>
                  <a:pt x="787" y="241"/>
                </a:cubicBezTo>
                <a:cubicBezTo>
                  <a:pt x="787" y="241"/>
                  <a:pt x="787" y="241"/>
                  <a:pt x="787" y="241"/>
                </a:cubicBezTo>
                <a:close/>
                <a:moveTo>
                  <a:pt x="53" y="240"/>
                </a:moveTo>
                <a:cubicBezTo>
                  <a:pt x="52" y="240"/>
                  <a:pt x="52" y="240"/>
                  <a:pt x="52" y="241"/>
                </a:cubicBezTo>
                <a:cubicBezTo>
                  <a:pt x="52" y="241"/>
                  <a:pt x="53" y="241"/>
                  <a:pt x="53" y="241"/>
                </a:cubicBezTo>
                <a:cubicBezTo>
                  <a:pt x="53" y="241"/>
                  <a:pt x="53" y="241"/>
                  <a:pt x="53" y="240"/>
                </a:cubicBezTo>
                <a:cubicBezTo>
                  <a:pt x="53" y="240"/>
                  <a:pt x="53" y="240"/>
                  <a:pt x="53" y="240"/>
                </a:cubicBezTo>
                <a:close/>
                <a:moveTo>
                  <a:pt x="1591" y="240"/>
                </a:moveTo>
                <a:cubicBezTo>
                  <a:pt x="1591" y="240"/>
                  <a:pt x="1591" y="240"/>
                  <a:pt x="1591" y="240"/>
                </a:cubicBezTo>
                <a:cubicBezTo>
                  <a:pt x="1591" y="240"/>
                  <a:pt x="1591" y="240"/>
                  <a:pt x="1591" y="240"/>
                </a:cubicBezTo>
                <a:close/>
                <a:moveTo>
                  <a:pt x="873" y="241"/>
                </a:moveTo>
                <a:cubicBezTo>
                  <a:pt x="873" y="241"/>
                  <a:pt x="872" y="241"/>
                  <a:pt x="872" y="240"/>
                </a:cubicBezTo>
                <a:cubicBezTo>
                  <a:pt x="872" y="239"/>
                  <a:pt x="872" y="239"/>
                  <a:pt x="871" y="239"/>
                </a:cubicBezTo>
                <a:cubicBezTo>
                  <a:pt x="871" y="239"/>
                  <a:pt x="870" y="239"/>
                  <a:pt x="870" y="240"/>
                </a:cubicBezTo>
                <a:cubicBezTo>
                  <a:pt x="870" y="241"/>
                  <a:pt x="870" y="241"/>
                  <a:pt x="869" y="241"/>
                </a:cubicBezTo>
                <a:cubicBezTo>
                  <a:pt x="869" y="242"/>
                  <a:pt x="869" y="242"/>
                  <a:pt x="870" y="242"/>
                </a:cubicBezTo>
                <a:cubicBezTo>
                  <a:pt x="871" y="243"/>
                  <a:pt x="870" y="244"/>
                  <a:pt x="870" y="245"/>
                </a:cubicBezTo>
                <a:cubicBezTo>
                  <a:pt x="870" y="245"/>
                  <a:pt x="872" y="245"/>
                  <a:pt x="872" y="245"/>
                </a:cubicBezTo>
                <a:cubicBezTo>
                  <a:pt x="872" y="244"/>
                  <a:pt x="872" y="244"/>
                  <a:pt x="873" y="244"/>
                </a:cubicBezTo>
                <a:cubicBezTo>
                  <a:pt x="873" y="244"/>
                  <a:pt x="873" y="245"/>
                  <a:pt x="873" y="244"/>
                </a:cubicBezTo>
                <a:cubicBezTo>
                  <a:pt x="873" y="245"/>
                  <a:pt x="873" y="246"/>
                  <a:pt x="873" y="246"/>
                </a:cubicBezTo>
                <a:cubicBezTo>
                  <a:pt x="874" y="246"/>
                  <a:pt x="875" y="246"/>
                  <a:pt x="875" y="245"/>
                </a:cubicBezTo>
                <a:cubicBezTo>
                  <a:pt x="875" y="244"/>
                  <a:pt x="875" y="244"/>
                  <a:pt x="876" y="244"/>
                </a:cubicBezTo>
                <a:cubicBezTo>
                  <a:pt x="878" y="243"/>
                  <a:pt x="876" y="242"/>
                  <a:pt x="875" y="242"/>
                </a:cubicBezTo>
                <a:cubicBezTo>
                  <a:pt x="876" y="241"/>
                  <a:pt x="876" y="241"/>
                  <a:pt x="877" y="241"/>
                </a:cubicBezTo>
                <a:cubicBezTo>
                  <a:pt x="877" y="240"/>
                  <a:pt x="877" y="239"/>
                  <a:pt x="876" y="239"/>
                </a:cubicBezTo>
                <a:cubicBezTo>
                  <a:pt x="876" y="238"/>
                  <a:pt x="876" y="237"/>
                  <a:pt x="876" y="237"/>
                </a:cubicBezTo>
                <a:cubicBezTo>
                  <a:pt x="875" y="237"/>
                  <a:pt x="874" y="237"/>
                  <a:pt x="874" y="237"/>
                </a:cubicBezTo>
                <a:cubicBezTo>
                  <a:pt x="873" y="237"/>
                  <a:pt x="873" y="238"/>
                  <a:pt x="873" y="238"/>
                </a:cubicBezTo>
                <a:cubicBezTo>
                  <a:pt x="873" y="238"/>
                  <a:pt x="873" y="239"/>
                  <a:pt x="873" y="239"/>
                </a:cubicBezTo>
                <a:cubicBezTo>
                  <a:pt x="873" y="239"/>
                  <a:pt x="874" y="239"/>
                  <a:pt x="874" y="240"/>
                </a:cubicBezTo>
                <a:cubicBezTo>
                  <a:pt x="873" y="240"/>
                  <a:pt x="873" y="240"/>
                  <a:pt x="873" y="241"/>
                </a:cubicBezTo>
                <a:close/>
                <a:moveTo>
                  <a:pt x="1763" y="237"/>
                </a:moveTo>
                <a:cubicBezTo>
                  <a:pt x="1762" y="238"/>
                  <a:pt x="1763" y="238"/>
                  <a:pt x="1762" y="239"/>
                </a:cubicBezTo>
                <a:cubicBezTo>
                  <a:pt x="1762" y="239"/>
                  <a:pt x="1762" y="240"/>
                  <a:pt x="1762" y="240"/>
                </a:cubicBezTo>
                <a:cubicBezTo>
                  <a:pt x="1762" y="240"/>
                  <a:pt x="1761" y="240"/>
                  <a:pt x="1760" y="241"/>
                </a:cubicBezTo>
                <a:cubicBezTo>
                  <a:pt x="1760" y="240"/>
                  <a:pt x="1760" y="240"/>
                  <a:pt x="1760" y="239"/>
                </a:cubicBezTo>
                <a:cubicBezTo>
                  <a:pt x="1759" y="239"/>
                  <a:pt x="1758" y="239"/>
                  <a:pt x="1758" y="240"/>
                </a:cubicBezTo>
                <a:cubicBezTo>
                  <a:pt x="1757" y="240"/>
                  <a:pt x="1758" y="240"/>
                  <a:pt x="1757" y="240"/>
                </a:cubicBezTo>
                <a:cubicBezTo>
                  <a:pt x="1757" y="240"/>
                  <a:pt x="1756" y="240"/>
                  <a:pt x="1756" y="240"/>
                </a:cubicBezTo>
                <a:cubicBezTo>
                  <a:pt x="1756" y="240"/>
                  <a:pt x="1755" y="241"/>
                  <a:pt x="1755" y="241"/>
                </a:cubicBezTo>
                <a:cubicBezTo>
                  <a:pt x="1755" y="241"/>
                  <a:pt x="1755" y="241"/>
                  <a:pt x="1755" y="241"/>
                </a:cubicBezTo>
                <a:cubicBezTo>
                  <a:pt x="1755" y="242"/>
                  <a:pt x="1754" y="241"/>
                  <a:pt x="1754" y="242"/>
                </a:cubicBezTo>
                <a:cubicBezTo>
                  <a:pt x="1754" y="243"/>
                  <a:pt x="1754" y="243"/>
                  <a:pt x="1753" y="243"/>
                </a:cubicBezTo>
                <a:cubicBezTo>
                  <a:pt x="1752" y="243"/>
                  <a:pt x="1753" y="243"/>
                  <a:pt x="1753" y="243"/>
                </a:cubicBezTo>
                <a:cubicBezTo>
                  <a:pt x="1752" y="243"/>
                  <a:pt x="1753" y="244"/>
                  <a:pt x="1752" y="244"/>
                </a:cubicBezTo>
                <a:cubicBezTo>
                  <a:pt x="1752" y="244"/>
                  <a:pt x="1752" y="246"/>
                  <a:pt x="1752" y="246"/>
                </a:cubicBezTo>
                <a:cubicBezTo>
                  <a:pt x="1753" y="246"/>
                  <a:pt x="1754" y="246"/>
                  <a:pt x="1754" y="245"/>
                </a:cubicBezTo>
                <a:cubicBezTo>
                  <a:pt x="1754" y="245"/>
                  <a:pt x="1754" y="245"/>
                  <a:pt x="1755" y="244"/>
                </a:cubicBezTo>
                <a:cubicBezTo>
                  <a:pt x="1755" y="244"/>
                  <a:pt x="1755" y="244"/>
                  <a:pt x="1755" y="243"/>
                </a:cubicBezTo>
                <a:cubicBezTo>
                  <a:pt x="1755" y="243"/>
                  <a:pt x="1755" y="244"/>
                  <a:pt x="1755" y="243"/>
                </a:cubicBezTo>
                <a:cubicBezTo>
                  <a:pt x="1755" y="243"/>
                  <a:pt x="1755" y="242"/>
                  <a:pt x="1755" y="242"/>
                </a:cubicBezTo>
                <a:cubicBezTo>
                  <a:pt x="1756" y="242"/>
                  <a:pt x="1757" y="243"/>
                  <a:pt x="1758" y="243"/>
                </a:cubicBezTo>
                <a:cubicBezTo>
                  <a:pt x="1759" y="243"/>
                  <a:pt x="1759" y="243"/>
                  <a:pt x="1760" y="242"/>
                </a:cubicBezTo>
                <a:cubicBezTo>
                  <a:pt x="1760" y="242"/>
                  <a:pt x="1761" y="242"/>
                  <a:pt x="1761" y="243"/>
                </a:cubicBezTo>
                <a:cubicBezTo>
                  <a:pt x="1762" y="242"/>
                  <a:pt x="1763" y="242"/>
                  <a:pt x="1764" y="241"/>
                </a:cubicBezTo>
                <a:cubicBezTo>
                  <a:pt x="1764" y="240"/>
                  <a:pt x="1764" y="241"/>
                  <a:pt x="1765" y="241"/>
                </a:cubicBezTo>
                <a:cubicBezTo>
                  <a:pt x="1765" y="241"/>
                  <a:pt x="1765" y="241"/>
                  <a:pt x="1765" y="240"/>
                </a:cubicBezTo>
                <a:cubicBezTo>
                  <a:pt x="1765" y="239"/>
                  <a:pt x="1765" y="238"/>
                  <a:pt x="1765" y="236"/>
                </a:cubicBezTo>
                <a:cubicBezTo>
                  <a:pt x="1764" y="237"/>
                  <a:pt x="1763" y="237"/>
                  <a:pt x="1763" y="237"/>
                </a:cubicBezTo>
                <a:cubicBezTo>
                  <a:pt x="1763" y="238"/>
                  <a:pt x="1763" y="237"/>
                  <a:pt x="1763" y="237"/>
                </a:cubicBezTo>
                <a:close/>
                <a:moveTo>
                  <a:pt x="789" y="239"/>
                </a:moveTo>
                <a:cubicBezTo>
                  <a:pt x="789" y="238"/>
                  <a:pt x="790" y="237"/>
                  <a:pt x="789" y="236"/>
                </a:cubicBezTo>
                <a:cubicBezTo>
                  <a:pt x="789" y="238"/>
                  <a:pt x="788" y="238"/>
                  <a:pt x="789" y="239"/>
                </a:cubicBezTo>
                <a:cubicBezTo>
                  <a:pt x="789" y="238"/>
                  <a:pt x="789" y="239"/>
                  <a:pt x="789" y="239"/>
                </a:cubicBezTo>
                <a:close/>
                <a:moveTo>
                  <a:pt x="786" y="237"/>
                </a:moveTo>
                <a:cubicBezTo>
                  <a:pt x="786" y="237"/>
                  <a:pt x="786" y="237"/>
                  <a:pt x="786" y="237"/>
                </a:cubicBezTo>
                <a:cubicBezTo>
                  <a:pt x="786" y="237"/>
                  <a:pt x="786" y="237"/>
                  <a:pt x="786" y="236"/>
                </a:cubicBezTo>
                <a:cubicBezTo>
                  <a:pt x="786" y="237"/>
                  <a:pt x="786" y="237"/>
                  <a:pt x="786" y="237"/>
                </a:cubicBezTo>
                <a:close/>
                <a:moveTo>
                  <a:pt x="439" y="235"/>
                </a:moveTo>
                <a:cubicBezTo>
                  <a:pt x="438" y="235"/>
                  <a:pt x="438" y="235"/>
                  <a:pt x="438" y="236"/>
                </a:cubicBezTo>
                <a:cubicBezTo>
                  <a:pt x="439" y="236"/>
                  <a:pt x="439" y="236"/>
                  <a:pt x="439" y="235"/>
                </a:cubicBezTo>
                <a:cubicBezTo>
                  <a:pt x="438" y="235"/>
                  <a:pt x="439" y="235"/>
                  <a:pt x="439" y="235"/>
                </a:cubicBezTo>
                <a:close/>
                <a:moveTo>
                  <a:pt x="180" y="235"/>
                </a:moveTo>
                <a:cubicBezTo>
                  <a:pt x="179" y="235"/>
                  <a:pt x="179" y="235"/>
                  <a:pt x="179" y="236"/>
                </a:cubicBezTo>
                <a:cubicBezTo>
                  <a:pt x="180" y="236"/>
                  <a:pt x="180" y="236"/>
                  <a:pt x="180" y="235"/>
                </a:cubicBezTo>
                <a:cubicBezTo>
                  <a:pt x="179" y="236"/>
                  <a:pt x="180" y="235"/>
                  <a:pt x="180" y="235"/>
                </a:cubicBezTo>
                <a:close/>
                <a:moveTo>
                  <a:pt x="188" y="234"/>
                </a:moveTo>
                <a:cubicBezTo>
                  <a:pt x="187" y="234"/>
                  <a:pt x="187" y="234"/>
                  <a:pt x="187" y="234"/>
                </a:cubicBezTo>
                <a:cubicBezTo>
                  <a:pt x="187" y="234"/>
                  <a:pt x="188" y="235"/>
                  <a:pt x="188" y="235"/>
                </a:cubicBezTo>
                <a:cubicBezTo>
                  <a:pt x="189" y="235"/>
                  <a:pt x="188" y="236"/>
                  <a:pt x="189" y="236"/>
                </a:cubicBezTo>
                <a:cubicBezTo>
                  <a:pt x="189" y="237"/>
                  <a:pt x="189" y="235"/>
                  <a:pt x="189" y="235"/>
                </a:cubicBezTo>
                <a:cubicBezTo>
                  <a:pt x="189" y="234"/>
                  <a:pt x="189" y="234"/>
                  <a:pt x="188" y="234"/>
                </a:cubicBezTo>
                <a:cubicBezTo>
                  <a:pt x="188" y="234"/>
                  <a:pt x="188" y="234"/>
                  <a:pt x="188" y="234"/>
                </a:cubicBezTo>
                <a:close/>
                <a:moveTo>
                  <a:pt x="788" y="233"/>
                </a:moveTo>
                <a:cubicBezTo>
                  <a:pt x="787" y="233"/>
                  <a:pt x="787" y="233"/>
                  <a:pt x="786" y="233"/>
                </a:cubicBezTo>
                <a:cubicBezTo>
                  <a:pt x="787" y="234"/>
                  <a:pt x="787" y="235"/>
                  <a:pt x="787" y="235"/>
                </a:cubicBezTo>
                <a:cubicBezTo>
                  <a:pt x="786" y="235"/>
                  <a:pt x="787" y="236"/>
                  <a:pt x="787" y="236"/>
                </a:cubicBezTo>
                <a:cubicBezTo>
                  <a:pt x="789" y="236"/>
                  <a:pt x="788" y="234"/>
                  <a:pt x="788" y="233"/>
                </a:cubicBezTo>
                <a:close/>
                <a:moveTo>
                  <a:pt x="192" y="242"/>
                </a:moveTo>
                <a:cubicBezTo>
                  <a:pt x="192" y="243"/>
                  <a:pt x="192" y="243"/>
                  <a:pt x="192" y="243"/>
                </a:cubicBezTo>
                <a:cubicBezTo>
                  <a:pt x="192" y="242"/>
                  <a:pt x="192" y="241"/>
                  <a:pt x="192" y="240"/>
                </a:cubicBezTo>
                <a:cubicBezTo>
                  <a:pt x="192" y="240"/>
                  <a:pt x="191" y="240"/>
                  <a:pt x="191" y="240"/>
                </a:cubicBezTo>
                <a:cubicBezTo>
                  <a:pt x="190" y="240"/>
                  <a:pt x="190" y="239"/>
                  <a:pt x="190" y="239"/>
                </a:cubicBezTo>
                <a:cubicBezTo>
                  <a:pt x="190" y="239"/>
                  <a:pt x="189" y="238"/>
                  <a:pt x="189" y="238"/>
                </a:cubicBezTo>
                <a:cubicBezTo>
                  <a:pt x="189" y="238"/>
                  <a:pt x="189" y="237"/>
                  <a:pt x="189" y="237"/>
                </a:cubicBezTo>
                <a:cubicBezTo>
                  <a:pt x="188" y="237"/>
                  <a:pt x="188" y="236"/>
                  <a:pt x="188" y="236"/>
                </a:cubicBezTo>
                <a:cubicBezTo>
                  <a:pt x="187" y="236"/>
                  <a:pt x="186" y="236"/>
                  <a:pt x="186" y="235"/>
                </a:cubicBezTo>
                <a:cubicBezTo>
                  <a:pt x="186" y="235"/>
                  <a:pt x="186" y="235"/>
                  <a:pt x="186" y="235"/>
                </a:cubicBezTo>
                <a:cubicBezTo>
                  <a:pt x="186" y="235"/>
                  <a:pt x="186" y="234"/>
                  <a:pt x="186" y="234"/>
                </a:cubicBezTo>
                <a:cubicBezTo>
                  <a:pt x="186" y="234"/>
                  <a:pt x="184" y="233"/>
                  <a:pt x="183" y="233"/>
                </a:cubicBezTo>
                <a:cubicBezTo>
                  <a:pt x="183" y="234"/>
                  <a:pt x="183" y="235"/>
                  <a:pt x="182" y="236"/>
                </a:cubicBezTo>
                <a:cubicBezTo>
                  <a:pt x="183" y="236"/>
                  <a:pt x="184" y="236"/>
                  <a:pt x="185" y="236"/>
                </a:cubicBezTo>
                <a:cubicBezTo>
                  <a:pt x="185" y="237"/>
                  <a:pt x="185" y="237"/>
                  <a:pt x="185" y="238"/>
                </a:cubicBezTo>
                <a:cubicBezTo>
                  <a:pt x="186" y="238"/>
                  <a:pt x="186" y="238"/>
                  <a:pt x="186" y="237"/>
                </a:cubicBezTo>
                <a:cubicBezTo>
                  <a:pt x="186" y="238"/>
                  <a:pt x="186" y="239"/>
                  <a:pt x="186" y="239"/>
                </a:cubicBezTo>
                <a:cubicBezTo>
                  <a:pt x="186" y="240"/>
                  <a:pt x="186" y="240"/>
                  <a:pt x="187" y="240"/>
                </a:cubicBezTo>
                <a:cubicBezTo>
                  <a:pt x="188" y="240"/>
                  <a:pt x="187" y="240"/>
                  <a:pt x="188" y="241"/>
                </a:cubicBezTo>
                <a:cubicBezTo>
                  <a:pt x="188" y="241"/>
                  <a:pt x="189" y="241"/>
                  <a:pt x="189" y="241"/>
                </a:cubicBezTo>
                <a:cubicBezTo>
                  <a:pt x="189" y="241"/>
                  <a:pt x="189" y="242"/>
                  <a:pt x="189" y="242"/>
                </a:cubicBezTo>
                <a:cubicBezTo>
                  <a:pt x="189" y="242"/>
                  <a:pt x="190" y="242"/>
                  <a:pt x="189" y="243"/>
                </a:cubicBezTo>
                <a:cubicBezTo>
                  <a:pt x="190" y="243"/>
                  <a:pt x="190" y="242"/>
                  <a:pt x="191" y="242"/>
                </a:cubicBezTo>
                <a:cubicBezTo>
                  <a:pt x="191" y="243"/>
                  <a:pt x="191" y="244"/>
                  <a:pt x="191" y="245"/>
                </a:cubicBezTo>
                <a:cubicBezTo>
                  <a:pt x="192" y="245"/>
                  <a:pt x="193" y="245"/>
                  <a:pt x="193" y="245"/>
                </a:cubicBezTo>
                <a:cubicBezTo>
                  <a:pt x="193" y="244"/>
                  <a:pt x="193" y="243"/>
                  <a:pt x="193" y="242"/>
                </a:cubicBezTo>
                <a:cubicBezTo>
                  <a:pt x="193" y="242"/>
                  <a:pt x="193" y="242"/>
                  <a:pt x="192" y="242"/>
                </a:cubicBezTo>
                <a:close/>
                <a:moveTo>
                  <a:pt x="186" y="233"/>
                </a:moveTo>
                <a:cubicBezTo>
                  <a:pt x="186" y="234"/>
                  <a:pt x="186" y="234"/>
                  <a:pt x="187" y="234"/>
                </a:cubicBezTo>
                <a:cubicBezTo>
                  <a:pt x="187" y="233"/>
                  <a:pt x="187" y="233"/>
                  <a:pt x="186" y="233"/>
                </a:cubicBezTo>
                <a:cubicBezTo>
                  <a:pt x="186" y="234"/>
                  <a:pt x="186" y="233"/>
                  <a:pt x="186" y="233"/>
                </a:cubicBezTo>
                <a:close/>
                <a:moveTo>
                  <a:pt x="437" y="234"/>
                </a:moveTo>
                <a:cubicBezTo>
                  <a:pt x="438" y="233"/>
                  <a:pt x="438" y="233"/>
                  <a:pt x="438" y="233"/>
                </a:cubicBezTo>
                <a:cubicBezTo>
                  <a:pt x="437" y="233"/>
                  <a:pt x="437" y="233"/>
                  <a:pt x="437" y="234"/>
                </a:cubicBezTo>
                <a:cubicBezTo>
                  <a:pt x="438" y="233"/>
                  <a:pt x="437" y="234"/>
                  <a:pt x="437" y="234"/>
                </a:cubicBezTo>
                <a:close/>
                <a:moveTo>
                  <a:pt x="189" y="233"/>
                </a:moveTo>
                <a:cubicBezTo>
                  <a:pt x="189" y="233"/>
                  <a:pt x="189" y="233"/>
                  <a:pt x="188" y="233"/>
                </a:cubicBezTo>
                <a:cubicBezTo>
                  <a:pt x="189" y="233"/>
                  <a:pt x="189" y="233"/>
                  <a:pt x="189" y="234"/>
                </a:cubicBezTo>
                <a:cubicBezTo>
                  <a:pt x="189" y="233"/>
                  <a:pt x="189" y="233"/>
                  <a:pt x="189" y="233"/>
                </a:cubicBezTo>
                <a:close/>
                <a:moveTo>
                  <a:pt x="859" y="231"/>
                </a:moveTo>
                <a:cubicBezTo>
                  <a:pt x="859" y="232"/>
                  <a:pt x="859" y="232"/>
                  <a:pt x="859" y="232"/>
                </a:cubicBezTo>
                <a:cubicBezTo>
                  <a:pt x="859" y="232"/>
                  <a:pt x="860" y="232"/>
                  <a:pt x="860" y="232"/>
                </a:cubicBezTo>
                <a:cubicBezTo>
                  <a:pt x="860" y="231"/>
                  <a:pt x="860" y="231"/>
                  <a:pt x="860" y="231"/>
                </a:cubicBezTo>
                <a:cubicBezTo>
                  <a:pt x="860" y="231"/>
                  <a:pt x="859" y="231"/>
                  <a:pt x="859" y="231"/>
                </a:cubicBezTo>
                <a:close/>
                <a:moveTo>
                  <a:pt x="441" y="234"/>
                </a:moveTo>
                <a:cubicBezTo>
                  <a:pt x="441" y="234"/>
                  <a:pt x="441" y="233"/>
                  <a:pt x="441" y="232"/>
                </a:cubicBezTo>
                <a:cubicBezTo>
                  <a:pt x="441" y="231"/>
                  <a:pt x="442" y="231"/>
                  <a:pt x="440" y="231"/>
                </a:cubicBezTo>
                <a:cubicBezTo>
                  <a:pt x="440" y="232"/>
                  <a:pt x="440" y="234"/>
                  <a:pt x="439" y="235"/>
                </a:cubicBezTo>
                <a:cubicBezTo>
                  <a:pt x="439" y="236"/>
                  <a:pt x="439" y="236"/>
                  <a:pt x="440" y="236"/>
                </a:cubicBezTo>
                <a:cubicBezTo>
                  <a:pt x="441" y="236"/>
                  <a:pt x="440" y="235"/>
                  <a:pt x="441" y="234"/>
                </a:cubicBezTo>
                <a:close/>
                <a:moveTo>
                  <a:pt x="439" y="230"/>
                </a:moveTo>
                <a:cubicBezTo>
                  <a:pt x="439" y="230"/>
                  <a:pt x="437" y="230"/>
                  <a:pt x="437" y="231"/>
                </a:cubicBezTo>
                <a:cubicBezTo>
                  <a:pt x="437" y="231"/>
                  <a:pt x="437" y="232"/>
                  <a:pt x="437" y="232"/>
                </a:cubicBezTo>
                <a:cubicBezTo>
                  <a:pt x="438" y="232"/>
                  <a:pt x="439" y="231"/>
                  <a:pt x="439" y="230"/>
                </a:cubicBezTo>
                <a:cubicBezTo>
                  <a:pt x="438" y="230"/>
                  <a:pt x="439" y="230"/>
                  <a:pt x="439" y="230"/>
                </a:cubicBezTo>
                <a:close/>
                <a:moveTo>
                  <a:pt x="185" y="231"/>
                </a:moveTo>
                <a:cubicBezTo>
                  <a:pt x="185" y="231"/>
                  <a:pt x="185" y="232"/>
                  <a:pt x="185" y="232"/>
                </a:cubicBezTo>
                <a:cubicBezTo>
                  <a:pt x="187" y="232"/>
                  <a:pt x="186" y="232"/>
                  <a:pt x="186" y="230"/>
                </a:cubicBezTo>
                <a:cubicBezTo>
                  <a:pt x="186" y="230"/>
                  <a:pt x="185" y="230"/>
                  <a:pt x="185" y="231"/>
                </a:cubicBezTo>
                <a:cubicBezTo>
                  <a:pt x="185" y="231"/>
                  <a:pt x="185" y="231"/>
                  <a:pt x="185" y="231"/>
                </a:cubicBezTo>
                <a:close/>
                <a:moveTo>
                  <a:pt x="781" y="228"/>
                </a:moveTo>
                <a:cubicBezTo>
                  <a:pt x="782" y="227"/>
                  <a:pt x="781" y="226"/>
                  <a:pt x="781" y="227"/>
                </a:cubicBezTo>
                <a:cubicBezTo>
                  <a:pt x="780" y="227"/>
                  <a:pt x="781" y="229"/>
                  <a:pt x="781" y="228"/>
                </a:cubicBezTo>
                <a:cubicBezTo>
                  <a:pt x="781" y="228"/>
                  <a:pt x="781" y="228"/>
                  <a:pt x="781" y="228"/>
                </a:cubicBezTo>
                <a:close/>
                <a:moveTo>
                  <a:pt x="88" y="228"/>
                </a:moveTo>
                <a:cubicBezTo>
                  <a:pt x="89" y="228"/>
                  <a:pt x="89" y="228"/>
                  <a:pt x="89" y="227"/>
                </a:cubicBezTo>
                <a:cubicBezTo>
                  <a:pt x="88" y="227"/>
                  <a:pt x="88" y="227"/>
                  <a:pt x="88" y="228"/>
                </a:cubicBezTo>
                <a:close/>
                <a:moveTo>
                  <a:pt x="171" y="227"/>
                </a:moveTo>
                <a:cubicBezTo>
                  <a:pt x="171" y="228"/>
                  <a:pt x="172" y="228"/>
                  <a:pt x="172" y="227"/>
                </a:cubicBezTo>
                <a:cubicBezTo>
                  <a:pt x="172" y="225"/>
                  <a:pt x="171" y="227"/>
                  <a:pt x="171" y="227"/>
                </a:cubicBezTo>
                <a:close/>
                <a:moveTo>
                  <a:pt x="787" y="228"/>
                </a:moveTo>
                <a:cubicBezTo>
                  <a:pt x="787" y="228"/>
                  <a:pt x="786" y="227"/>
                  <a:pt x="787" y="227"/>
                </a:cubicBezTo>
                <a:cubicBezTo>
                  <a:pt x="787" y="227"/>
                  <a:pt x="787" y="225"/>
                  <a:pt x="787" y="225"/>
                </a:cubicBezTo>
                <a:cubicBezTo>
                  <a:pt x="787" y="225"/>
                  <a:pt x="787" y="226"/>
                  <a:pt x="786" y="226"/>
                </a:cubicBezTo>
                <a:cubicBezTo>
                  <a:pt x="786" y="226"/>
                  <a:pt x="786" y="226"/>
                  <a:pt x="786" y="226"/>
                </a:cubicBezTo>
                <a:cubicBezTo>
                  <a:pt x="786" y="226"/>
                  <a:pt x="786" y="226"/>
                  <a:pt x="785" y="226"/>
                </a:cubicBezTo>
                <a:cubicBezTo>
                  <a:pt x="785" y="227"/>
                  <a:pt x="786" y="228"/>
                  <a:pt x="786" y="229"/>
                </a:cubicBezTo>
                <a:cubicBezTo>
                  <a:pt x="787" y="230"/>
                  <a:pt x="787" y="230"/>
                  <a:pt x="787" y="231"/>
                </a:cubicBezTo>
                <a:cubicBezTo>
                  <a:pt x="787" y="231"/>
                  <a:pt x="788" y="230"/>
                  <a:pt x="788" y="231"/>
                </a:cubicBezTo>
                <a:cubicBezTo>
                  <a:pt x="788" y="231"/>
                  <a:pt x="788" y="232"/>
                  <a:pt x="788" y="232"/>
                </a:cubicBezTo>
                <a:cubicBezTo>
                  <a:pt x="788" y="231"/>
                  <a:pt x="789" y="230"/>
                  <a:pt x="789" y="230"/>
                </a:cubicBezTo>
                <a:cubicBezTo>
                  <a:pt x="787" y="229"/>
                  <a:pt x="787" y="229"/>
                  <a:pt x="787" y="228"/>
                </a:cubicBezTo>
                <a:close/>
                <a:moveTo>
                  <a:pt x="781" y="225"/>
                </a:moveTo>
                <a:cubicBezTo>
                  <a:pt x="781" y="225"/>
                  <a:pt x="781" y="226"/>
                  <a:pt x="781" y="226"/>
                </a:cubicBezTo>
                <a:cubicBezTo>
                  <a:pt x="782" y="226"/>
                  <a:pt x="783" y="226"/>
                  <a:pt x="783" y="225"/>
                </a:cubicBezTo>
                <a:cubicBezTo>
                  <a:pt x="783" y="225"/>
                  <a:pt x="783" y="225"/>
                  <a:pt x="783" y="225"/>
                </a:cubicBezTo>
                <a:cubicBezTo>
                  <a:pt x="782" y="225"/>
                  <a:pt x="782" y="225"/>
                  <a:pt x="781" y="225"/>
                </a:cubicBezTo>
                <a:cubicBezTo>
                  <a:pt x="781" y="225"/>
                  <a:pt x="781" y="225"/>
                  <a:pt x="781" y="225"/>
                </a:cubicBezTo>
                <a:close/>
                <a:moveTo>
                  <a:pt x="181" y="232"/>
                </a:moveTo>
                <a:cubicBezTo>
                  <a:pt x="183" y="232"/>
                  <a:pt x="183" y="233"/>
                  <a:pt x="184" y="232"/>
                </a:cubicBezTo>
                <a:cubicBezTo>
                  <a:pt x="183" y="231"/>
                  <a:pt x="183" y="231"/>
                  <a:pt x="184" y="231"/>
                </a:cubicBezTo>
                <a:cubicBezTo>
                  <a:pt x="184" y="230"/>
                  <a:pt x="184" y="230"/>
                  <a:pt x="184" y="229"/>
                </a:cubicBezTo>
                <a:cubicBezTo>
                  <a:pt x="184" y="228"/>
                  <a:pt x="184" y="228"/>
                  <a:pt x="182" y="228"/>
                </a:cubicBezTo>
                <a:cubicBezTo>
                  <a:pt x="182" y="227"/>
                  <a:pt x="181" y="228"/>
                  <a:pt x="180" y="228"/>
                </a:cubicBezTo>
                <a:cubicBezTo>
                  <a:pt x="180" y="228"/>
                  <a:pt x="180" y="228"/>
                  <a:pt x="180" y="228"/>
                </a:cubicBezTo>
                <a:cubicBezTo>
                  <a:pt x="181" y="228"/>
                  <a:pt x="180" y="230"/>
                  <a:pt x="180" y="230"/>
                </a:cubicBezTo>
                <a:cubicBezTo>
                  <a:pt x="180" y="230"/>
                  <a:pt x="181" y="231"/>
                  <a:pt x="181" y="231"/>
                </a:cubicBezTo>
                <a:cubicBezTo>
                  <a:pt x="181" y="231"/>
                  <a:pt x="181" y="231"/>
                  <a:pt x="181" y="232"/>
                </a:cubicBezTo>
                <a:cubicBezTo>
                  <a:pt x="180" y="231"/>
                  <a:pt x="180" y="231"/>
                  <a:pt x="180" y="230"/>
                </a:cubicBezTo>
                <a:cubicBezTo>
                  <a:pt x="179" y="230"/>
                  <a:pt x="178" y="230"/>
                  <a:pt x="178" y="229"/>
                </a:cubicBezTo>
                <a:cubicBezTo>
                  <a:pt x="178" y="228"/>
                  <a:pt x="177" y="227"/>
                  <a:pt x="177" y="226"/>
                </a:cubicBezTo>
                <a:cubicBezTo>
                  <a:pt x="176" y="226"/>
                  <a:pt x="175" y="225"/>
                  <a:pt x="173" y="225"/>
                </a:cubicBezTo>
                <a:cubicBezTo>
                  <a:pt x="173" y="225"/>
                  <a:pt x="173" y="225"/>
                  <a:pt x="173" y="225"/>
                </a:cubicBezTo>
                <a:cubicBezTo>
                  <a:pt x="173" y="226"/>
                  <a:pt x="173" y="227"/>
                  <a:pt x="173" y="227"/>
                </a:cubicBezTo>
                <a:cubicBezTo>
                  <a:pt x="174" y="228"/>
                  <a:pt x="174" y="228"/>
                  <a:pt x="174" y="229"/>
                </a:cubicBezTo>
                <a:cubicBezTo>
                  <a:pt x="174" y="229"/>
                  <a:pt x="174" y="229"/>
                  <a:pt x="174" y="229"/>
                </a:cubicBezTo>
                <a:cubicBezTo>
                  <a:pt x="174" y="230"/>
                  <a:pt x="175" y="230"/>
                  <a:pt x="175" y="231"/>
                </a:cubicBezTo>
                <a:cubicBezTo>
                  <a:pt x="175" y="231"/>
                  <a:pt x="176" y="230"/>
                  <a:pt x="176" y="231"/>
                </a:cubicBezTo>
                <a:cubicBezTo>
                  <a:pt x="176" y="231"/>
                  <a:pt x="176" y="232"/>
                  <a:pt x="176" y="232"/>
                </a:cubicBezTo>
                <a:cubicBezTo>
                  <a:pt x="177" y="232"/>
                  <a:pt x="177" y="234"/>
                  <a:pt x="178" y="233"/>
                </a:cubicBezTo>
                <a:cubicBezTo>
                  <a:pt x="179" y="232"/>
                  <a:pt x="178" y="232"/>
                  <a:pt x="178" y="232"/>
                </a:cubicBezTo>
                <a:cubicBezTo>
                  <a:pt x="178" y="232"/>
                  <a:pt x="178" y="231"/>
                  <a:pt x="179" y="231"/>
                </a:cubicBezTo>
                <a:cubicBezTo>
                  <a:pt x="179" y="233"/>
                  <a:pt x="179" y="233"/>
                  <a:pt x="181" y="233"/>
                </a:cubicBezTo>
                <a:cubicBezTo>
                  <a:pt x="180" y="234"/>
                  <a:pt x="180" y="234"/>
                  <a:pt x="181" y="235"/>
                </a:cubicBezTo>
                <a:cubicBezTo>
                  <a:pt x="181" y="235"/>
                  <a:pt x="180" y="235"/>
                  <a:pt x="181" y="235"/>
                </a:cubicBezTo>
                <a:cubicBezTo>
                  <a:pt x="181" y="235"/>
                  <a:pt x="181" y="235"/>
                  <a:pt x="181" y="235"/>
                </a:cubicBezTo>
                <a:cubicBezTo>
                  <a:pt x="183" y="234"/>
                  <a:pt x="181" y="233"/>
                  <a:pt x="181" y="232"/>
                </a:cubicBezTo>
                <a:cubicBezTo>
                  <a:pt x="182" y="232"/>
                  <a:pt x="181" y="232"/>
                  <a:pt x="181" y="232"/>
                </a:cubicBezTo>
                <a:close/>
                <a:moveTo>
                  <a:pt x="908" y="225"/>
                </a:moveTo>
                <a:cubicBezTo>
                  <a:pt x="908" y="225"/>
                  <a:pt x="910" y="225"/>
                  <a:pt x="909" y="224"/>
                </a:cubicBezTo>
                <a:cubicBezTo>
                  <a:pt x="908" y="223"/>
                  <a:pt x="908" y="225"/>
                  <a:pt x="908" y="226"/>
                </a:cubicBezTo>
                <a:cubicBezTo>
                  <a:pt x="908" y="226"/>
                  <a:pt x="907" y="225"/>
                  <a:pt x="907" y="225"/>
                </a:cubicBezTo>
                <a:cubicBezTo>
                  <a:pt x="906" y="225"/>
                  <a:pt x="906" y="226"/>
                  <a:pt x="905" y="226"/>
                </a:cubicBezTo>
                <a:cubicBezTo>
                  <a:pt x="905" y="227"/>
                  <a:pt x="904" y="229"/>
                  <a:pt x="903" y="228"/>
                </a:cubicBezTo>
                <a:cubicBezTo>
                  <a:pt x="903" y="230"/>
                  <a:pt x="904" y="232"/>
                  <a:pt x="905" y="233"/>
                </a:cubicBezTo>
                <a:cubicBezTo>
                  <a:pt x="905" y="232"/>
                  <a:pt x="905" y="232"/>
                  <a:pt x="906" y="231"/>
                </a:cubicBezTo>
                <a:cubicBezTo>
                  <a:pt x="907" y="231"/>
                  <a:pt x="906" y="231"/>
                  <a:pt x="906" y="230"/>
                </a:cubicBezTo>
                <a:cubicBezTo>
                  <a:pt x="906" y="230"/>
                  <a:pt x="907" y="230"/>
                  <a:pt x="907" y="230"/>
                </a:cubicBezTo>
                <a:cubicBezTo>
                  <a:pt x="907" y="229"/>
                  <a:pt x="907" y="229"/>
                  <a:pt x="907" y="228"/>
                </a:cubicBezTo>
                <a:cubicBezTo>
                  <a:pt x="908" y="228"/>
                  <a:pt x="908" y="226"/>
                  <a:pt x="908" y="225"/>
                </a:cubicBezTo>
                <a:cubicBezTo>
                  <a:pt x="908" y="225"/>
                  <a:pt x="908" y="225"/>
                  <a:pt x="908" y="225"/>
                </a:cubicBezTo>
                <a:close/>
                <a:moveTo>
                  <a:pt x="922" y="224"/>
                </a:moveTo>
                <a:cubicBezTo>
                  <a:pt x="922" y="224"/>
                  <a:pt x="922" y="224"/>
                  <a:pt x="923" y="223"/>
                </a:cubicBezTo>
                <a:cubicBezTo>
                  <a:pt x="922" y="223"/>
                  <a:pt x="922" y="224"/>
                  <a:pt x="922" y="224"/>
                </a:cubicBezTo>
                <a:cubicBezTo>
                  <a:pt x="922" y="224"/>
                  <a:pt x="922" y="224"/>
                  <a:pt x="922" y="224"/>
                </a:cubicBezTo>
                <a:close/>
                <a:moveTo>
                  <a:pt x="181" y="223"/>
                </a:moveTo>
                <a:cubicBezTo>
                  <a:pt x="180" y="223"/>
                  <a:pt x="181" y="223"/>
                  <a:pt x="181" y="223"/>
                </a:cubicBezTo>
                <a:cubicBezTo>
                  <a:pt x="181" y="223"/>
                  <a:pt x="181" y="223"/>
                  <a:pt x="181" y="223"/>
                </a:cubicBezTo>
                <a:close/>
                <a:moveTo>
                  <a:pt x="92" y="222"/>
                </a:moveTo>
                <a:cubicBezTo>
                  <a:pt x="91" y="222"/>
                  <a:pt x="91" y="222"/>
                  <a:pt x="91" y="222"/>
                </a:cubicBezTo>
                <a:cubicBezTo>
                  <a:pt x="91" y="222"/>
                  <a:pt x="90" y="222"/>
                  <a:pt x="90" y="222"/>
                </a:cubicBezTo>
                <a:cubicBezTo>
                  <a:pt x="90" y="221"/>
                  <a:pt x="90" y="221"/>
                  <a:pt x="88" y="221"/>
                </a:cubicBezTo>
                <a:cubicBezTo>
                  <a:pt x="88" y="221"/>
                  <a:pt x="89" y="221"/>
                  <a:pt x="88" y="222"/>
                </a:cubicBezTo>
                <a:cubicBezTo>
                  <a:pt x="88" y="222"/>
                  <a:pt x="88" y="221"/>
                  <a:pt x="88" y="222"/>
                </a:cubicBezTo>
                <a:cubicBezTo>
                  <a:pt x="87" y="222"/>
                  <a:pt x="87" y="222"/>
                  <a:pt x="86" y="222"/>
                </a:cubicBezTo>
                <a:cubicBezTo>
                  <a:pt x="86" y="221"/>
                  <a:pt x="86" y="222"/>
                  <a:pt x="86" y="222"/>
                </a:cubicBezTo>
                <a:cubicBezTo>
                  <a:pt x="85" y="222"/>
                  <a:pt x="86" y="221"/>
                  <a:pt x="85" y="221"/>
                </a:cubicBezTo>
                <a:cubicBezTo>
                  <a:pt x="84" y="221"/>
                  <a:pt x="84" y="221"/>
                  <a:pt x="84" y="222"/>
                </a:cubicBezTo>
                <a:cubicBezTo>
                  <a:pt x="84" y="222"/>
                  <a:pt x="84" y="223"/>
                  <a:pt x="85" y="223"/>
                </a:cubicBezTo>
                <a:cubicBezTo>
                  <a:pt x="84" y="223"/>
                  <a:pt x="84" y="224"/>
                  <a:pt x="83" y="224"/>
                </a:cubicBezTo>
                <a:cubicBezTo>
                  <a:pt x="83" y="223"/>
                  <a:pt x="82" y="223"/>
                  <a:pt x="81" y="223"/>
                </a:cubicBezTo>
                <a:cubicBezTo>
                  <a:pt x="81" y="224"/>
                  <a:pt x="80" y="224"/>
                  <a:pt x="81" y="225"/>
                </a:cubicBezTo>
                <a:cubicBezTo>
                  <a:pt x="81" y="226"/>
                  <a:pt x="82" y="226"/>
                  <a:pt x="81" y="227"/>
                </a:cubicBezTo>
                <a:cubicBezTo>
                  <a:pt x="81" y="227"/>
                  <a:pt x="81" y="227"/>
                  <a:pt x="81" y="227"/>
                </a:cubicBezTo>
                <a:cubicBezTo>
                  <a:pt x="82" y="227"/>
                  <a:pt x="83" y="227"/>
                  <a:pt x="83" y="226"/>
                </a:cubicBezTo>
                <a:cubicBezTo>
                  <a:pt x="84" y="227"/>
                  <a:pt x="84" y="227"/>
                  <a:pt x="85" y="227"/>
                </a:cubicBezTo>
                <a:cubicBezTo>
                  <a:pt x="86" y="227"/>
                  <a:pt x="85" y="228"/>
                  <a:pt x="85" y="228"/>
                </a:cubicBezTo>
                <a:cubicBezTo>
                  <a:pt x="86" y="229"/>
                  <a:pt x="86" y="228"/>
                  <a:pt x="86" y="228"/>
                </a:cubicBezTo>
                <a:cubicBezTo>
                  <a:pt x="86" y="228"/>
                  <a:pt x="87" y="228"/>
                  <a:pt x="87" y="228"/>
                </a:cubicBezTo>
                <a:cubicBezTo>
                  <a:pt x="87" y="227"/>
                  <a:pt x="87" y="227"/>
                  <a:pt x="87" y="227"/>
                </a:cubicBezTo>
                <a:cubicBezTo>
                  <a:pt x="88" y="227"/>
                  <a:pt x="89" y="226"/>
                  <a:pt x="90" y="226"/>
                </a:cubicBezTo>
                <a:cubicBezTo>
                  <a:pt x="90" y="226"/>
                  <a:pt x="91" y="226"/>
                  <a:pt x="91" y="226"/>
                </a:cubicBezTo>
                <a:cubicBezTo>
                  <a:pt x="91" y="225"/>
                  <a:pt x="91" y="225"/>
                  <a:pt x="91" y="225"/>
                </a:cubicBezTo>
                <a:cubicBezTo>
                  <a:pt x="90" y="225"/>
                  <a:pt x="90" y="225"/>
                  <a:pt x="90" y="225"/>
                </a:cubicBezTo>
                <a:cubicBezTo>
                  <a:pt x="90" y="224"/>
                  <a:pt x="91" y="224"/>
                  <a:pt x="91" y="225"/>
                </a:cubicBezTo>
                <a:cubicBezTo>
                  <a:pt x="91" y="225"/>
                  <a:pt x="91" y="224"/>
                  <a:pt x="91" y="224"/>
                </a:cubicBezTo>
                <a:cubicBezTo>
                  <a:pt x="92" y="224"/>
                  <a:pt x="92" y="224"/>
                  <a:pt x="93" y="225"/>
                </a:cubicBezTo>
                <a:cubicBezTo>
                  <a:pt x="93" y="224"/>
                  <a:pt x="93" y="224"/>
                  <a:pt x="93" y="224"/>
                </a:cubicBezTo>
                <a:cubicBezTo>
                  <a:pt x="93" y="224"/>
                  <a:pt x="92" y="224"/>
                  <a:pt x="91" y="224"/>
                </a:cubicBezTo>
                <a:cubicBezTo>
                  <a:pt x="92" y="223"/>
                  <a:pt x="92" y="223"/>
                  <a:pt x="92" y="222"/>
                </a:cubicBezTo>
                <a:close/>
                <a:moveTo>
                  <a:pt x="167" y="221"/>
                </a:moveTo>
                <a:cubicBezTo>
                  <a:pt x="168" y="221"/>
                  <a:pt x="167" y="219"/>
                  <a:pt x="167" y="221"/>
                </a:cubicBezTo>
                <a:close/>
                <a:moveTo>
                  <a:pt x="178" y="225"/>
                </a:moveTo>
                <a:cubicBezTo>
                  <a:pt x="178" y="226"/>
                  <a:pt x="178" y="226"/>
                  <a:pt x="178" y="227"/>
                </a:cubicBezTo>
                <a:cubicBezTo>
                  <a:pt x="179" y="227"/>
                  <a:pt x="179" y="228"/>
                  <a:pt x="179" y="227"/>
                </a:cubicBezTo>
                <a:cubicBezTo>
                  <a:pt x="179" y="227"/>
                  <a:pt x="180" y="227"/>
                  <a:pt x="180" y="227"/>
                </a:cubicBezTo>
                <a:cubicBezTo>
                  <a:pt x="180" y="226"/>
                  <a:pt x="180" y="225"/>
                  <a:pt x="181" y="225"/>
                </a:cubicBezTo>
                <a:cubicBezTo>
                  <a:pt x="181" y="224"/>
                  <a:pt x="181" y="223"/>
                  <a:pt x="180" y="223"/>
                </a:cubicBezTo>
                <a:cubicBezTo>
                  <a:pt x="179" y="222"/>
                  <a:pt x="180" y="222"/>
                  <a:pt x="180" y="221"/>
                </a:cubicBezTo>
                <a:cubicBezTo>
                  <a:pt x="180" y="221"/>
                  <a:pt x="179" y="220"/>
                  <a:pt x="179" y="220"/>
                </a:cubicBezTo>
                <a:cubicBezTo>
                  <a:pt x="178" y="219"/>
                  <a:pt x="177" y="219"/>
                  <a:pt x="176" y="219"/>
                </a:cubicBezTo>
                <a:cubicBezTo>
                  <a:pt x="176" y="220"/>
                  <a:pt x="177" y="221"/>
                  <a:pt x="177" y="222"/>
                </a:cubicBezTo>
                <a:cubicBezTo>
                  <a:pt x="177" y="223"/>
                  <a:pt x="177" y="224"/>
                  <a:pt x="178" y="225"/>
                </a:cubicBezTo>
                <a:cubicBezTo>
                  <a:pt x="178" y="225"/>
                  <a:pt x="178" y="225"/>
                  <a:pt x="178" y="225"/>
                </a:cubicBezTo>
                <a:close/>
                <a:moveTo>
                  <a:pt x="89" y="219"/>
                </a:moveTo>
                <a:cubicBezTo>
                  <a:pt x="89" y="219"/>
                  <a:pt x="88" y="219"/>
                  <a:pt x="88" y="219"/>
                </a:cubicBezTo>
                <a:cubicBezTo>
                  <a:pt x="88" y="220"/>
                  <a:pt x="89" y="220"/>
                  <a:pt x="89" y="219"/>
                </a:cubicBezTo>
                <a:cubicBezTo>
                  <a:pt x="89" y="219"/>
                  <a:pt x="89" y="219"/>
                  <a:pt x="89" y="219"/>
                </a:cubicBezTo>
                <a:close/>
                <a:moveTo>
                  <a:pt x="921" y="219"/>
                </a:moveTo>
                <a:cubicBezTo>
                  <a:pt x="920" y="219"/>
                  <a:pt x="921" y="221"/>
                  <a:pt x="921" y="221"/>
                </a:cubicBezTo>
                <a:cubicBezTo>
                  <a:pt x="921" y="221"/>
                  <a:pt x="921" y="222"/>
                  <a:pt x="922" y="222"/>
                </a:cubicBezTo>
                <a:cubicBezTo>
                  <a:pt x="922" y="222"/>
                  <a:pt x="923" y="222"/>
                  <a:pt x="923" y="223"/>
                </a:cubicBezTo>
                <a:cubicBezTo>
                  <a:pt x="923" y="223"/>
                  <a:pt x="923" y="222"/>
                  <a:pt x="924" y="222"/>
                </a:cubicBezTo>
                <a:cubicBezTo>
                  <a:pt x="924" y="222"/>
                  <a:pt x="925" y="222"/>
                  <a:pt x="926" y="222"/>
                </a:cubicBezTo>
                <a:cubicBezTo>
                  <a:pt x="926" y="221"/>
                  <a:pt x="927" y="220"/>
                  <a:pt x="928" y="218"/>
                </a:cubicBezTo>
                <a:cubicBezTo>
                  <a:pt x="927" y="218"/>
                  <a:pt x="925" y="218"/>
                  <a:pt x="924" y="218"/>
                </a:cubicBezTo>
                <a:cubicBezTo>
                  <a:pt x="924" y="219"/>
                  <a:pt x="923" y="218"/>
                  <a:pt x="923" y="219"/>
                </a:cubicBezTo>
                <a:cubicBezTo>
                  <a:pt x="923" y="220"/>
                  <a:pt x="922" y="219"/>
                  <a:pt x="921" y="219"/>
                </a:cubicBezTo>
                <a:close/>
                <a:moveTo>
                  <a:pt x="785" y="223"/>
                </a:moveTo>
                <a:cubicBezTo>
                  <a:pt x="787" y="223"/>
                  <a:pt x="786" y="223"/>
                  <a:pt x="787" y="222"/>
                </a:cubicBezTo>
                <a:cubicBezTo>
                  <a:pt x="787" y="220"/>
                  <a:pt x="788" y="219"/>
                  <a:pt x="788" y="218"/>
                </a:cubicBezTo>
                <a:cubicBezTo>
                  <a:pt x="788" y="217"/>
                  <a:pt x="785" y="218"/>
                  <a:pt x="785" y="218"/>
                </a:cubicBezTo>
                <a:cubicBezTo>
                  <a:pt x="785" y="219"/>
                  <a:pt x="785" y="221"/>
                  <a:pt x="784" y="220"/>
                </a:cubicBezTo>
                <a:cubicBezTo>
                  <a:pt x="784" y="221"/>
                  <a:pt x="785" y="221"/>
                  <a:pt x="784" y="222"/>
                </a:cubicBezTo>
                <a:cubicBezTo>
                  <a:pt x="784" y="223"/>
                  <a:pt x="784" y="222"/>
                  <a:pt x="784" y="223"/>
                </a:cubicBezTo>
                <a:cubicBezTo>
                  <a:pt x="784" y="223"/>
                  <a:pt x="784" y="224"/>
                  <a:pt x="784" y="225"/>
                </a:cubicBezTo>
                <a:cubicBezTo>
                  <a:pt x="784" y="224"/>
                  <a:pt x="785" y="224"/>
                  <a:pt x="785" y="223"/>
                </a:cubicBezTo>
                <a:close/>
                <a:moveTo>
                  <a:pt x="790" y="228"/>
                </a:moveTo>
                <a:cubicBezTo>
                  <a:pt x="791" y="228"/>
                  <a:pt x="790" y="229"/>
                  <a:pt x="789" y="229"/>
                </a:cubicBezTo>
                <a:cubicBezTo>
                  <a:pt x="790" y="230"/>
                  <a:pt x="791" y="230"/>
                  <a:pt x="791" y="230"/>
                </a:cubicBezTo>
                <a:cubicBezTo>
                  <a:pt x="791" y="231"/>
                  <a:pt x="790" y="231"/>
                  <a:pt x="790" y="232"/>
                </a:cubicBezTo>
                <a:cubicBezTo>
                  <a:pt x="790" y="233"/>
                  <a:pt x="790" y="234"/>
                  <a:pt x="789" y="234"/>
                </a:cubicBezTo>
                <a:cubicBezTo>
                  <a:pt x="791" y="234"/>
                  <a:pt x="791" y="234"/>
                  <a:pt x="792" y="234"/>
                </a:cubicBezTo>
                <a:cubicBezTo>
                  <a:pt x="793" y="234"/>
                  <a:pt x="792" y="235"/>
                  <a:pt x="792" y="235"/>
                </a:cubicBezTo>
                <a:cubicBezTo>
                  <a:pt x="792" y="236"/>
                  <a:pt x="791" y="236"/>
                  <a:pt x="790" y="236"/>
                </a:cubicBezTo>
                <a:cubicBezTo>
                  <a:pt x="790" y="236"/>
                  <a:pt x="791" y="237"/>
                  <a:pt x="791" y="237"/>
                </a:cubicBezTo>
                <a:cubicBezTo>
                  <a:pt x="791" y="237"/>
                  <a:pt x="790" y="237"/>
                  <a:pt x="790" y="237"/>
                </a:cubicBezTo>
                <a:cubicBezTo>
                  <a:pt x="790" y="238"/>
                  <a:pt x="790" y="240"/>
                  <a:pt x="791" y="239"/>
                </a:cubicBezTo>
                <a:cubicBezTo>
                  <a:pt x="791" y="238"/>
                  <a:pt x="792" y="237"/>
                  <a:pt x="792" y="237"/>
                </a:cubicBezTo>
                <a:cubicBezTo>
                  <a:pt x="792" y="237"/>
                  <a:pt x="792" y="238"/>
                  <a:pt x="792" y="238"/>
                </a:cubicBezTo>
                <a:cubicBezTo>
                  <a:pt x="793" y="238"/>
                  <a:pt x="793" y="238"/>
                  <a:pt x="793" y="237"/>
                </a:cubicBezTo>
                <a:cubicBezTo>
                  <a:pt x="793" y="237"/>
                  <a:pt x="794" y="237"/>
                  <a:pt x="794" y="238"/>
                </a:cubicBezTo>
                <a:cubicBezTo>
                  <a:pt x="793" y="239"/>
                  <a:pt x="793" y="239"/>
                  <a:pt x="793" y="240"/>
                </a:cubicBezTo>
                <a:cubicBezTo>
                  <a:pt x="793" y="241"/>
                  <a:pt x="794" y="240"/>
                  <a:pt x="794" y="241"/>
                </a:cubicBezTo>
                <a:cubicBezTo>
                  <a:pt x="793" y="242"/>
                  <a:pt x="794" y="242"/>
                  <a:pt x="794" y="242"/>
                </a:cubicBezTo>
                <a:cubicBezTo>
                  <a:pt x="793" y="242"/>
                  <a:pt x="793" y="243"/>
                  <a:pt x="793" y="244"/>
                </a:cubicBezTo>
                <a:cubicBezTo>
                  <a:pt x="793" y="244"/>
                  <a:pt x="793" y="245"/>
                  <a:pt x="793" y="245"/>
                </a:cubicBezTo>
                <a:cubicBezTo>
                  <a:pt x="792" y="245"/>
                  <a:pt x="792" y="245"/>
                  <a:pt x="792" y="246"/>
                </a:cubicBezTo>
                <a:cubicBezTo>
                  <a:pt x="792" y="246"/>
                  <a:pt x="792" y="246"/>
                  <a:pt x="792" y="246"/>
                </a:cubicBezTo>
                <a:cubicBezTo>
                  <a:pt x="793" y="246"/>
                  <a:pt x="793" y="246"/>
                  <a:pt x="793" y="246"/>
                </a:cubicBezTo>
                <a:cubicBezTo>
                  <a:pt x="794" y="246"/>
                  <a:pt x="794" y="247"/>
                  <a:pt x="795" y="247"/>
                </a:cubicBezTo>
                <a:cubicBezTo>
                  <a:pt x="795" y="247"/>
                  <a:pt x="795" y="246"/>
                  <a:pt x="795" y="245"/>
                </a:cubicBezTo>
                <a:cubicBezTo>
                  <a:pt x="796" y="246"/>
                  <a:pt x="797" y="246"/>
                  <a:pt x="797" y="246"/>
                </a:cubicBezTo>
                <a:cubicBezTo>
                  <a:pt x="798" y="246"/>
                  <a:pt x="799" y="245"/>
                  <a:pt x="800" y="245"/>
                </a:cubicBezTo>
                <a:cubicBezTo>
                  <a:pt x="800" y="245"/>
                  <a:pt x="804" y="246"/>
                  <a:pt x="802" y="246"/>
                </a:cubicBezTo>
                <a:cubicBezTo>
                  <a:pt x="801" y="246"/>
                  <a:pt x="800" y="248"/>
                  <a:pt x="800" y="249"/>
                </a:cubicBezTo>
                <a:cubicBezTo>
                  <a:pt x="801" y="249"/>
                  <a:pt x="802" y="250"/>
                  <a:pt x="802" y="249"/>
                </a:cubicBezTo>
                <a:cubicBezTo>
                  <a:pt x="802" y="249"/>
                  <a:pt x="803" y="249"/>
                  <a:pt x="803" y="250"/>
                </a:cubicBezTo>
                <a:cubicBezTo>
                  <a:pt x="804" y="248"/>
                  <a:pt x="804" y="251"/>
                  <a:pt x="804" y="251"/>
                </a:cubicBezTo>
                <a:cubicBezTo>
                  <a:pt x="804" y="251"/>
                  <a:pt x="803" y="251"/>
                  <a:pt x="803" y="252"/>
                </a:cubicBezTo>
                <a:cubicBezTo>
                  <a:pt x="803" y="252"/>
                  <a:pt x="804" y="252"/>
                  <a:pt x="804" y="252"/>
                </a:cubicBezTo>
                <a:cubicBezTo>
                  <a:pt x="803" y="253"/>
                  <a:pt x="803" y="254"/>
                  <a:pt x="803" y="255"/>
                </a:cubicBezTo>
                <a:cubicBezTo>
                  <a:pt x="804" y="255"/>
                  <a:pt x="802" y="255"/>
                  <a:pt x="802" y="256"/>
                </a:cubicBezTo>
                <a:cubicBezTo>
                  <a:pt x="800" y="256"/>
                  <a:pt x="797" y="257"/>
                  <a:pt x="797" y="255"/>
                </a:cubicBezTo>
                <a:cubicBezTo>
                  <a:pt x="797" y="254"/>
                  <a:pt x="796" y="254"/>
                  <a:pt x="796" y="254"/>
                </a:cubicBezTo>
                <a:cubicBezTo>
                  <a:pt x="795" y="254"/>
                  <a:pt x="796" y="255"/>
                  <a:pt x="795" y="255"/>
                </a:cubicBezTo>
                <a:cubicBezTo>
                  <a:pt x="795" y="256"/>
                  <a:pt x="795" y="256"/>
                  <a:pt x="796" y="256"/>
                </a:cubicBezTo>
                <a:cubicBezTo>
                  <a:pt x="797" y="257"/>
                  <a:pt x="797" y="257"/>
                  <a:pt x="796" y="257"/>
                </a:cubicBezTo>
                <a:cubicBezTo>
                  <a:pt x="796" y="258"/>
                  <a:pt x="795" y="259"/>
                  <a:pt x="794" y="259"/>
                </a:cubicBezTo>
                <a:cubicBezTo>
                  <a:pt x="794" y="259"/>
                  <a:pt x="794" y="260"/>
                  <a:pt x="793" y="260"/>
                </a:cubicBezTo>
                <a:cubicBezTo>
                  <a:pt x="795" y="260"/>
                  <a:pt x="796" y="260"/>
                  <a:pt x="797" y="260"/>
                </a:cubicBezTo>
                <a:cubicBezTo>
                  <a:pt x="797" y="260"/>
                  <a:pt x="797" y="261"/>
                  <a:pt x="797" y="262"/>
                </a:cubicBezTo>
                <a:cubicBezTo>
                  <a:pt x="797" y="262"/>
                  <a:pt x="797" y="263"/>
                  <a:pt x="797" y="263"/>
                </a:cubicBezTo>
                <a:cubicBezTo>
                  <a:pt x="796" y="263"/>
                  <a:pt x="796" y="263"/>
                  <a:pt x="796" y="263"/>
                </a:cubicBezTo>
                <a:cubicBezTo>
                  <a:pt x="796" y="263"/>
                  <a:pt x="796" y="263"/>
                  <a:pt x="796" y="263"/>
                </a:cubicBezTo>
                <a:cubicBezTo>
                  <a:pt x="795" y="264"/>
                  <a:pt x="795" y="264"/>
                  <a:pt x="795" y="264"/>
                </a:cubicBezTo>
                <a:cubicBezTo>
                  <a:pt x="794" y="264"/>
                  <a:pt x="795" y="264"/>
                  <a:pt x="794" y="265"/>
                </a:cubicBezTo>
                <a:cubicBezTo>
                  <a:pt x="793" y="265"/>
                  <a:pt x="792" y="265"/>
                  <a:pt x="792" y="266"/>
                </a:cubicBezTo>
                <a:cubicBezTo>
                  <a:pt x="792" y="266"/>
                  <a:pt x="792" y="267"/>
                  <a:pt x="792" y="268"/>
                </a:cubicBezTo>
                <a:cubicBezTo>
                  <a:pt x="792" y="268"/>
                  <a:pt x="793" y="267"/>
                  <a:pt x="793" y="268"/>
                </a:cubicBezTo>
                <a:cubicBezTo>
                  <a:pt x="793" y="268"/>
                  <a:pt x="792" y="268"/>
                  <a:pt x="792" y="269"/>
                </a:cubicBezTo>
                <a:cubicBezTo>
                  <a:pt x="793" y="269"/>
                  <a:pt x="794" y="269"/>
                  <a:pt x="794" y="268"/>
                </a:cubicBezTo>
                <a:cubicBezTo>
                  <a:pt x="795" y="267"/>
                  <a:pt x="795" y="267"/>
                  <a:pt x="796" y="267"/>
                </a:cubicBezTo>
                <a:cubicBezTo>
                  <a:pt x="796" y="268"/>
                  <a:pt x="796" y="268"/>
                  <a:pt x="796" y="269"/>
                </a:cubicBezTo>
                <a:cubicBezTo>
                  <a:pt x="797" y="269"/>
                  <a:pt x="799" y="269"/>
                  <a:pt x="799" y="267"/>
                </a:cubicBezTo>
                <a:cubicBezTo>
                  <a:pt x="800" y="268"/>
                  <a:pt x="800" y="268"/>
                  <a:pt x="801" y="269"/>
                </a:cubicBezTo>
                <a:cubicBezTo>
                  <a:pt x="801" y="269"/>
                  <a:pt x="801" y="269"/>
                  <a:pt x="802" y="269"/>
                </a:cubicBezTo>
                <a:cubicBezTo>
                  <a:pt x="802" y="269"/>
                  <a:pt x="802" y="268"/>
                  <a:pt x="802" y="268"/>
                </a:cubicBezTo>
                <a:cubicBezTo>
                  <a:pt x="802" y="267"/>
                  <a:pt x="804" y="267"/>
                  <a:pt x="804" y="267"/>
                </a:cubicBezTo>
                <a:cubicBezTo>
                  <a:pt x="804" y="268"/>
                  <a:pt x="804" y="270"/>
                  <a:pt x="803" y="270"/>
                </a:cubicBezTo>
                <a:cubicBezTo>
                  <a:pt x="802" y="270"/>
                  <a:pt x="799" y="271"/>
                  <a:pt x="799" y="270"/>
                </a:cubicBezTo>
                <a:cubicBezTo>
                  <a:pt x="799" y="270"/>
                  <a:pt x="798" y="270"/>
                  <a:pt x="797" y="270"/>
                </a:cubicBezTo>
                <a:cubicBezTo>
                  <a:pt x="798" y="270"/>
                  <a:pt x="797" y="270"/>
                  <a:pt x="796" y="270"/>
                </a:cubicBezTo>
                <a:cubicBezTo>
                  <a:pt x="796" y="270"/>
                  <a:pt x="796" y="270"/>
                  <a:pt x="795" y="271"/>
                </a:cubicBezTo>
                <a:cubicBezTo>
                  <a:pt x="795" y="271"/>
                  <a:pt x="794" y="271"/>
                  <a:pt x="794" y="272"/>
                </a:cubicBezTo>
                <a:cubicBezTo>
                  <a:pt x="794" y="273"/>
                  <a:pt x="793" y="275"/>
                  <a:pt x="792" y="275"/>
                </a:cubicBezTo>
                <a:cubicBezTo>
                  <a:pt x="791" y="275"/>
                  <a:pt x="792" y="276"/>
                  <a:pt x="791" y="276"/>
                </a:cubicBezTo>
                <a:cubicBezTo>
                  <a:pt x="791" y="277"/>
                  <a:pt x="790" y="277"/>
                  <a:pt x="789" y="278"/>
                </a:cubicBezTo>
                <a:cubicBezTo>
                  <a:pt x="788" y="278"/>
                  <a:pt x="788" y="278"/>
                  <a:pt x="788" y="278"/>
                </a:cubicBezTo>
                <a:cubicBezTo>
                  <a:pt x="788" y="279"/>
                  <a:pt x="788" y="279"/>
                  <a:pt x="789" y="279"/>
                </a:cubicBezTo>
                <a:cubicBezTo>
                  <a:pt x="790" y="279"/>
                  <a:pt x="791" y="279"/>
                  <a:pt x="791" y="280"/>
                </a:cubicBezTo>
                <a:cubicBezTo>
                  <a:pt x="792" y="279"/>
                  <a:pt x="792" y="279"/>
                  <a:pt x="792" y="278"/>
                </a:cubicBezTo>
                <a:cubicBezTo>
                  <a:pt x="793" y="278"/>
                  <a:pt x="793" y="276"/>
                  <a:pt x="794" y="277"/>
                </a:cubicBezTo>
                <a:cubicBezTo>
                  <a:pt x="794" y="277"/>
                  <a:pt x="794" y="277"/>
                  <a:pt x="794" y="276"/>
                </a:cubicBezTo>
                <a:cubicBezTo>
                  <a:pt x="795" y="276"/>
                  <a:pt x="796" y="276"/>
                  <a:pt x="797" y="276"/>
                </a:cubicBezTo>
                <a:cubicBezTo>
                  <a:pt x="797" y="276"/>
                  <a:pt x="798" y="276"/>
                  <a:pt x="798" y="276"/>
                </a:cubicBezTo>
                <a:cubicBezTo>
                  <a:pt x="798" y="276"/>
                  <a:pt x="798" y="277"/>
                  <a:pt x="799" y="277"/>
                </a:cubicBezTo>
                <a:cubicBezTo>
                  <a:pt x="799" y="277"/>
                  <a:pt x="800" y="276"/>
                  <a:pt x="800" y="276"/>
                </a:cubicBezTo>
                <a:cubicBezTo>
                  <a:pt x="801" y="275"/>
                  <a:pt x="801" y="275"/>
                  <a:pt x="802" y="274"/>
                </a:cubicBezTo>
                <a:cubicBezTo>
                  <a:pt x="803" y="274"/>
                  <a:pt x="803" y="274"/>
                  <a:pt x="804" y="274"/>
                </a:cubicBezTo>
                <a:cubicBezTo>
                  <a:pt x="804" y="275"/>
                  <a:pt x="806" y="275"/>
                  <a:pt x="807" y="275"/>
                </a:cubicBezTo>
                <a:cubicBezTo>
                  <a:pt x="807" y="274"/>
                  <a:pt x="807" y="274"/>
                  <a:pt x="808" y="274"/>
                </a:cubicBezTo>
                <a:cubicBezTo>
                  <a:pt x="808" y="274"/>
                  <a:pt x="809" y="274"/>
                  <a:pt x="809" y="273"/>
                </a:cubicBezTo>
                <a:cubicBezTo>
                  <a:pt x="810" y="273"/>
                  <a:pt x="813" y="274"/>
                  <a:pt x="813" y="273"/>
                </a:cubicBezTo>
                <a:cubicBezTo>
                  <a:pt x="813" y="273"/>
                  <a:pt x="816" y="273"/>
                  <a:pt x="816" y="273"/>
                </a:cubicBezTo>
                <a:cubicBezTo>
                  <a:pt x="817" y="273"/>
                  <a:pt x="818" y="274"/>
                  <a:pt x="819" y="274"/>
                </a:cubicBezTo>
                <a:cubicBezTo>
                  <a:pt x="819" y="274"/>
                  <a:pt x="819" y="273"/>
                  <a:pt x="819" y="273"/>
                </a:cubicBezTo>
                <a:cubicBezTo>
                  <a:pt x="819" y="273"/>
                  <a:pt x="820" y="273"/>
                  <a:pt x="820" y="273"/>
                </a:cubicBezTo>
                <a:cubicBezTo>
                  <a:pt x="821" y="273"/>
                  <a:pt x="821" y="273"/>
                  <a:pt x="821" y="272"/>
                </a:cubicBezTo>
                <a:cubicBezTo>
                  <a:pt x="822" y="272"/>
                  <a:pt x="822" y="272"/>
                  <a:pt x="823" y="272"/>
                </a:cubicBezTo>
                <a:cubicBezTo>
                  <a:pt x="823" y="271"/>
                  <a:pt x="823" y="271"/>
                  <a:pt x="823" y="270"/>
                </a:cubicBezTo>
                <a:cubicBezTo>
                  <a:pt x="822" y="270"/>
                  <a:pt x="821" y="270"/>
                  <a:pt x="819" y="270"/>
                </a:cubicBezTo>
                <a:cubicBezTo>
                  <a:pt x="820" y="270"/>
                  <a:pt x="820" y="270"/>
                  <a:pt x="820" y="269"/>
                </a:cubicBezTo>
                <a:cubicBezTo>
                  <a:pt x="819" y="269"/>
                  <a:pt x="819" y="269"/>
                  <a:pt x="819" y="268"/>
                </a:cubicBezTo>
                <a:cubicBezTo>
                  <a:pt x="819" y="268"/>
                  <a:pt x="820" y="268"/>
                  <a:pt x="821" y="268"/>
                </a:cubicBezTo>
                <a:cubicBezTo>
                  <a:pt x="821" y="267"/>
                  <a:pt x="822" y="267"/>
                  <a:pt x="823" y="267"/>
                </a:cubicBezTo>
                <a:cubicBezTo>
                  <a:pt x="823" y="267"/>
                  <a:pt x="823" y="266"/>
                  <a:pt x="823" y="266"/>
                </a:cubicBezTo>
                <a:cubicBezTo>
                  <a:pt x="825" y="266"/>
                  <a:pt x="825" y="266"/>
                  <a:pt x="825" y="265"/>
                </a:cubicBezTo>
                <a:cubicBezTo>
                  <a:pt x="825" y="264"/>
                  <a:pt x="826" y="262"/>
                  <a:pt x="825" y="261"/>
                </a:cubicBezTo>
                <a:cubicBezTo>
                  <a:pt x="825" y="260"/>
                  <a:pt x="825" y="260"/>
                  <a:pt x="824" y="260"/>
                </a:cubicBezTo>
                <a:cubicBezTo>
                  <a:pt x="823" y="259"/>
                  <a:pt x="823" y="259"/>
                  <a:pt x="822" y="259"/>
                </a:cubicBezTo>
                <a:cubicBezTo>
                  <a:pt x="821" y="259"/>
                  <a:pt x="819" y="260"/>
                  <a:pt x="820" y="260"/>
                </a:cubicBezTo>
                <a:cubicBezTo>
                  <a:pt x="820" y="260"/>
                  <a:pt x="821" y="261"/>
                  <a:pt x="820" y="261"/>
                </a:cubicBezTo>
                <a:cubicBezTo>
                  <a:pt x="819" y="261"/>
                  <a:pt x="819" y="261"/>
                  <a:pt x="819" y="260"/>
                </a:cubicBezTo>
                <a:cubicBezTo>
                  <a:pt x="818" y="259"/>
                  <a:pt x="819" y="259"/>
                  <a:pt x="819" y="258"/>
                </a:cubicBezTo>
                <a:cubicBezTo>
                  <a:pt x="819" y="257"/>
                  <a:pt x="819" y="256"/>
                  <a:pt x="818" y="256"/>
                </a:cubicBezTo>
                <a:cubicBezTo>
                  <a:pt x="817" y="256"/>
                  <a:pt x="816" y="253"/>
                  <a:pt x="816" y="253"/>
                </a:cubicBezTo>
                <a:cubicBezTo>
                  <a:pt x="816" y="253"/>
                  <a:pt x="817" y="253"/>
                  <a:pt x="817" y="253"/>
                </a:cubicBezTo>
                <a:cubicBezTo>
                  <a:pt x="817" y="254"/>
                  <a:pt x="818" y="254"/>
                  <a:pt x="819" y="254"/>
                </a:cubicBezTo>
                <a:cubicBezTo>
                  <a:pt x="819" y="254"/>
                  <a:pt x="819" y="254"/>
                  <a:pt x="819" y="253"/>
                </a:cubicBezTo>
                <a:cubicBezTo>
                  <a:pt x="818" y="253"/>
                  <a:pt x="817" y="252"/>
                  <a:pt x="817" y="252"/>
                </a:cubicBezTo>
                <a:cubicBezTo>
                  <a:pt x="816" y="251"/>
                  <a:pt x="815" y="251"/>
                  <a:pt x="815" y="251"/>
                </a:cubicBezTo>
                <a:cubicBezTo>
                  <a:pt x="815" y="250"/>
                  <a:pt x="814" y="250"/>
                  <a:pt x="814" y="250"/>
                </a:cubicBezTo>
                <a:cubicBezTo>
                  <a:pt x="814" y="250"/>
                  <a:pt x="814" y="250"/>
                  <a:pt x="814" y="250"/>
                </a:cubicBezTo>
                <a:cubicBezTo>
                  <a:pt x="814" y="249"/>
                  <a:pt x="814" y="249"/>
                  <a:pt x="814" y="249"/>
                </a:cubicBezTo>
                <a:cubicBezTo>
                  <a:pt x="814" y="249"/>
                  <a:pt x="814" y="249"/>
                  <a:pt x="814" y="249"/>
                </a:cubicBezTo>
                <a:cubicBezTo>
                  <a:pt x="813" y="248"/>
                  <a:pt x="813" y="248"/>
                  <a:pt x="813" y="248"/>
                </a:cubicBezTo>
                <a:cubicBezTo>
                  <a:pt x="813" y="247"/>
                  <a:pt x="812" y="248"/>
                  <a:pt x="812" y="248"/>
                </a:cubicBezTo>
                <a:cubicBezTo>
                  <a:pt x="811" y="247"/>
                  <a:pt x="811" y="247"/>
                  <a:pt x="811" y="246"/>
                </a:cubicBezTo>
                <a:cubicBezTo>
                  <a:pt x="810" y="245"/>
                  <a:pt x="810" y="245"/>
                  <a:pt x="810" y="244"/>
                </a:cubicBezTo>
                <a:cubicBezTo>
                  <a:pt x="810" y="243"/>
                  <a:pt x="810" y="243"/>
                  <a:pt x="809" y="243"/>
                </a:cubicBezTo>
                <a:cubicBezTo>
                  <a:pt x="808" y="242"/>
                  <a:pt x="809" y="241"/>
                  <a:pt x="808" y="241"/>
                </a:cubicBezTo>
                <a:cubicBezTo>
                  <a:pt x="808" y="241"/>
                  <a:pt x="808" y="241"/>
                  <a:pt x="808" y="240"/>
                </a:cubicBezTo>
                <a:cubicBezTo>
                  <a:pt x="807" y="240"/>
                  <a:pt x="807" y="240"/>
                  <a:pt x="807" y="240"/>
                </a:cubicBezTo>
                <a:cubicBezTo>
                  <a:pt x="806" y="240"/>
                  <a:pt x="806" y="239"/>
                  <a:pt x="806" y="239"/>
                </a:cubicBezTo>
                <a:cubicBezTo>
                  <a:pt x="805" y="237"/>
                  <a:pt x="804" y="238"/>
                  <a:pt x="803" y="238"/>
                </a:cubicBezTo>
                <a:cubicBezTo>
                  <a:pt x="803" y="238"/>
                  <a:pt x="802" y="237"/>
                  <a:pt x="803" y="237"/>
                </a:cubicBezTo>
                <a:cubicBezTo>
                  <a:pt x="803" y="237"/>
                  <a:pt x="803" y="236"/>
                  <a:pt x="804" y="236"/>
                </a:cubicBezTo>
                <a:cubicBezTo>
                  <a:pt x="804" y="236"/>
                  <a:pt x="804" y="236"/>
                  <a:pt x="805" y="236"/>
                </a:cubicBezTo>
                <a:cubicBezTo>
                  <a:pt x="805" y="236"/>
                  <a:pt x="805" y="236"/>
                  <a:pt x="805" y="235"/>
                </a:cubicBezTo>
                <a:cubicBezTo>
                  <a:pt x="804" y="234"/>
                  <a:pt x="804" y="234"/>
                  <a:pt x="803" y="234"/>
                </a:cubicBezTo>
                <a:cubicBezTo>
                  <a:pt x="803" y="233"/>
                  <a:pt x="804" y="233"/>
                  <a:pt x="804" y="233"/>
                </a:cubicBezTo>
                <a:cubicBezTo>
                  <a:pt x="805" y="232"/>
                  <a:pt x="804" y="232"/>
                  <a:pt x="805" y="232"/>
                </a:cubicBezTo>
                <a:cubicBezTo>
                  <a:pt x="806" y="231"/>
                  <a:pt x="807" y="231"/>
                  <a:pt x="807" y="230"/>
                </a:cubicBezTo>
                <a:cubicBezTo>
                  <a:pt x="807" y="228"/>
                  <a:pt x="807" y="228"/>
                  <a:pt x="807" y="227"/>
                </a:cubicBezTo>
                <a:cubicBezTo>
                  <a:pt x="807" y="226"/>
                  <a:pt x="808" y="226"/>
                  <a:pt x="808" y="225"/>
                </a:cubicBezTo>
                <a:cubicBezTo>
                  <a:pt x="807" y="225"/>
                  <a:pt x="806" y="225"/>
                  <a:pt x="806" y="224"/>
                </a:cubicBezTo>
                <a:cubicBezTo>
                  <a:pt x="805" y="225"/>
                  <a:pt x="805" y="225"/>
                  <a:pt x="804" y="224"/>
                </a:cubicBezTo>
                <a:cubicBezTo>
                  <a:pt x="804" y="225"/>
                  <a:pt x="804" y="224"/>
                  <a:pt x="804" y="225"/>
                </a:cubicBezTo>
                <a:cubicBezTo>
                  <a:pt x="803" y="225"/>
                  <a:pt x="803" y="224"/>
                  <a:pt x="803" y="224"/>
                </a:cubicBezTo>
                <a:cubicBezTo>
                  <a:pt x="802" y="224"/>
                  <a:pt x="801" y="225"/>
                  <a:pt x="801" y="225"/>
                </a:cubicBezTo>
                <a:cubicBezTo>
                  <a:pt x="800" y="225"/>
                  <a:pt x="798" y="226"/>
                  <a:pt x="797" y="226"/>
                </a:cubicBezTo>
                <a:cubicBezTo>
                  <a:pt x="797" y="226"/>
                  <a:pt x="797" y="225"/>
                  <a:pt x="797" y="225"/>
                </a:cubicBezTo>
                <a:cubicBezTo>
                  <a:pt x="797" y="225"/>
                  <a:pt x="797" y="224"/>
                  <a:pt x="797" y="223"/>
                </a:cubicBezTo>
                <a:cubicBezTo>
                  <a:pt x="798" y="223"/>
                  <a:pt x="798" y="223"/>
                  <a:pt x="799" y="222"/>
                </a:cubicBezTo>
                <a:cubicBezTo>
                  <a:pt x="799" y="222"/>
                  <a:pt x="799" y="222"/>
                  <a:pt x="800" y="222"/>
                </a:cubicBezTo>
                <a:cubicBezTo>
                  <a:pt x="800" y="221"/>
                  <a:pt x="800" y="221"/>
                  <a:pt x="801" y="220"/>
                </a:cubicBezTo>
                <a:cubicBezTo>
                  <a:pt x="801" y="220"/>
                  <a:pt x="802" y="219"/>
                  <a:pt x="802" y="219"/>
                </a:cubicBezTo>
                <a:cubicBezTo>
                  <a:pt x="802" y="217"/>
                  <a:pt x="801" y="216"/>
                  <a:pt x="800" y="217"/>
                </a:cubicBezTo>
                <a:cubicBezTo>
                  <a:pt x="799" y="217"/>
                  <a:pt x="799" y="216"/>
                  <a:pt x="798" y="216"/>
                </a:cubicBezTo>
                <a:cubicBezTo>
                  <a:pt x="797" y="217"/>
                  <a:pt x="797" y="218"/>
                  <a:pt x="796" y="217"/>
                </a:cubicBezTo>
                <a:cubicBezTo>
                  <a:pt x="796" y="218"/>
                  <a:pt x="796" y="218"/>
                  <a:pt x="795" y="219"/>
                </a:cubicBezTo>
                <a:cubicBezTo>
                  <a:pt x="795" y="218"/>
                  <a:pt x="795" y="218"/>
                  <a:pt x="796" y="217"/>
                </a:cubicBezTo>
                <a:cubicBezTo>
                  <a:pt x="795" y="217"/>
                  <a:pt x="794" y="217"/>
                  <a:pt x="794" y="217"/>
                </a:cubicBezTo>
                <a:cubicBezTo>
                  <a:pt x="794" y="218"/>
                  <a:pt x="794" y="219"/>
                  <a:pt x="793" y="220"/>
                </a:cubicBezTo>
                <a:cubicBezTo>
                  <a:pt x="793" y="221"/>
                  <a:pt x="793" y="221"/>
                  <a:pt x="793" y="221"/>
                </a:cubicBezTo>
                <a:cubicBezTo>
                  <a:pt x="792" y="221"/>
                  <a:pt x="792" y="221"/>
                  <a:pt x="792" y="221"/>
                </a:cubicBezTo>
                <a:cubicBezTo>
                  <a:pt x="792" y="222"/>
                  <a:pt x="792" y="223"/>
                  <a:pt x="793" y="223"/>
                </a:cubicBezTo>
                <a:cubicBezTo>
                  <a:pt x="792" y="224"/>
                  <a:pt x="793" y="224"/>
                  <a:pt x="792" y="224"/>
                </a:cubicBezTo>
                <a:cubicBezTo>
                  <a:pt x="790" y="224"/>
                  <a:pt x="790" y="223"/>
                  <a:pt x="790" y="225"/>
                </a:cubicBezTo>
                <a:cubicBezTo>
                  <a:pt x="790" y="225"/>
                  <a:pt x="790" y="225"/>
                  <a:pt x="791" y="226"/>
                </a:cubicBezTo>
                <a:cubicBezTo>
                  <a:pt x="790" y="226"/>
                  <a:pt x="789" y="226"/>
                  <a:pt x="789" y="227"/>
                </a:cubicBezTo>
                <a:cubicBezTo>
                  <a:pt x="790" y="227"/>
                  <a:pt x="790" y="227"/>
                  <a:pt x="790" y="228"/>
                </a:cubicBezTo>
                <a:close/>
                <a:moveTo>
                  <a:pt x="92" y="217"/>
                </a:moveTo>
                <a:cubicBezTo>
                  <a:pt x="91" y="217"/>
                  <a:pt x="92" y="216"/>
                  <a:pt x="91" y="216"/>
                </a:cubicBezTo>
                <a:cubicBezTo>
                  <a:pt x="90" y="216"/>
                  <a:pt x="90" y="215"/>
                  <a:pt x="90" y="216"/>
                </a:cubicBezTo>
                <a:cubicBezTo>
                  <a:pt x="89" y="217"/>
                  <a:pt x="89" y="218"/>
                  <a:pt x="88" y="218"/>
                </a:cubicBezTo>
                <a:cubicBezTo>
                  <a:pt x="89" y="219"/>
                  <a:pt x="89" y="219"/>
                  <a:pt x="90" y="219"/>
                </a:cubicBezTo>
                <a:cubicBezTo>
                  <a:pt x="90" y="218"/>
                  <a:pt x="90" y="218"/>
                  <a:pt x="90" y="218"/>
                </a:cubicBezTo>
                <a:cubicBezTo>
                  <a:pt x="91" y="218"/>
                  <a:pt x="90" y="218"/>
                  <a:pt x="90" y="218"/>
                </a:cubicBezTo>
                <a:cubicBezTo>
                  <a:pt x="91" y="217"/>
                  <a:pt x="92" y="218"/>
                  <a:pt x="92" y="218"/>
                </a:cubicBezTo>
                <a:cubicBezTo>
                  <a:pt x="92" y="218"/>
                  <a:pt x="93" y="218"/>
                  <a:pt x="93" y="218"/>
                </a:cubicBezTo>
                <a:cubicBezTo>
                  <a:pt x="93" y="218"/>
                  <a:pt x="93" y="218"/>
                  <a:pt x="93" y="218"/>
                </a:cubicBezTo>
                <a:cubicBezTo>
                  <a:pt x="92" y="218"/>
                  <a:pt x="92" y="217"/>
                  <a:pt x="92" y="217"/>
                </a:cubicBezTo>
                <a:close/>
                <a:moveTo>
                  <a:pt x="1596" y="214"/>
                </a:moveTo>
                <a:cubicBezTo>
                  <a:pt x="1596" y="214"/>
                  <a:pt x="1594" y="215"/>
                  <a:pt x="1594" y="215"/>
                </a:cubicBezTo>
                <a:cubicBezTo>
                  <a:pt x="1594" y="215"/>
                  <a:pt x="1593" y="216"/>
                  <a:pt x="1593" y="216"/>
                </a:cubicBezTo>
                <a:cubicBezTo>
                  <a:pt x="1592" y="217"/>
                  <a:pt x="1592" y="218"/>
                  <a:pt x="1592" y="219"/>
                </a:cubicBezTo>
                <a:cubicBezTo>
                  <a:pt x="1592" y="219"/>
                  <a:pt x="1591" y="221"/>
                  <a:pt x="1592" y="221"/>
                </a:cubicBezTo>
                <a:cubicBezTo>
                  <a:pt x="1593" y="221"/>
                  <a:pt x="1592" y="221"/>
                  <a:pt x="1593" y="220"/>
                </a:cubicBezTo>
                <a:cubicBezTo>
                  <a:pt x="1594" y="220"/>
                  <a:pt x="1593" y="220"/>
                  <a:pt x="1594" y="219"/>
                </a:cubicBezTo>
                <a:cubicBezTo>
                  <a:pt x="1594" y="219"/>
                  <a:pt x="1594" y="219"/>
                  <a:pt x="1594" y="218"/>
                </a:cubicBezTo>
                <a:cubicBezTo>
                  <a:pt x="1595" y="218"/>
                  <a:pt x="1595" y="218"/>
                  <a:pt x="1596" y="217"/>
                </a:cubicBezTo>
                <a:cubicBezTo>
                  <a:pt x="1597" y="216"/>
                  <a:pt x="1596" y="215"/>
                  <a:pt x="1596" y="214"/>
                </a:cubicBezTo>
                <a:cubicBezTo>
                  <a:pt x="1595" y="214"/>
                  <a:pt x="1596" y="214"/>
                  <a:pt x="1596" y="214"/>
                </a:cubicBezTo>
                <a:close/>
                <a:moveTo>
                  <a:pt x="925" y="213"/>
                </a:moveTo>
                <a:cubicBezTo>
                  <a:pt x="925" y="214"/>
                  <a:pt x="924" y="215"/>
                  <a:pt x="924" y="214"/>
                </a:cubicBezTo>
                <a:cubicBezTo>
                  <a:pt x="923" y="214"/>
                  <a:pt x="923" y="215"/>
                  <a:pt x="923" y="215"/>
                </a:cubicBezTo>
                <a:cubicBezTo>
                  <a:pt x="924" y="215"/>
                  <a:pt x="924" y="216"/>
                  <a:pt x="924" y="217"/>
                </a:cubicBezTo>
                <a:cubicBezTo>
                  <a:pt x="925" y="217"/>
                  <a:pt x="925" y="215"/>
                  <a:pt x="926" y="215"/>
                </a:cubicBezTo>
                <a:cubicBezTo>
                  <a:pt x="926" y="215"/>
                  <a:pt x="926" y="214"/>
                  <a:pt x="926" y="214"/>
                </a:cubicBezTo>
                <a:cubicBezTo>
                  <a:pt x="925" y="213"/>
                  <a:pt x="925" y="213"/>
                  <a:pt x="925" y="213"/>
                </a:cubicBezTo>
                <a:cubicBezTo>
                  <a:pt x="925" y="214"/>
                  <a:pt x="925" y="213"/>
                  <a:pt x="925" y="213"/>
                </a:cubicBezTo>
                <a:close/>
                <a:moveTo>
                  <a:pt x="842" y="211"/>
                </a:moveTo>
                <a:cubicBezTo>
                  <a:pt x="842" y="211"/>
                  <a:pt x="842" y="211"/>
                  <a:pt x="842" y="211"/>
                </a:cubicBezTo>
                <a:cubicBezTo>
                  <a:pt x="842" y="211"/>
                  <a:pt x="842" y="211"/>
                  <a:pt x="842" y="210"/>
                </a:cubicBezTo>
                <a:cubicBezTo>
                  <a:pt x="842" y="211"/>
                  <a:pt x="842" y="211"/>
                  <a:pt x="842" y="211"/>
                </a:cubicBezTo>
                <a:close/>
                <a:moveTo>
                  <a:pt x="488" y="211"/>
                </a:moveTo>
                <a:cubicBezTo>
                  <a:pt x="488" y="211"/>
                  <a:pt x="489" y="211"/>
                  <a:pt x="489" y="211"/>
                </a:cubicBezTo>
                <a:cubicBezTo>
                  <a:pt x="489" y="210"/>
                  <a:pt x="489" y="210"/>
                  <a:pt x="488" y="210"/>
                </a:cubicBezTo>
                <a:cubicBezTo>
                  <a:pt x="488" y="210"/>
                  <a:pt x="488" y="211"/>
                  <a:pt x="488" y="211"/>
                </a:cubicBezTo>
                <a:close/>
                <a:moveTo>
                  <a:pt x="843" y="209"/>
                </a:moveTo>
                <a:cubicBezTo>
                  <a:pt x="842" y="209"/>
                  <a:pt x="842" y="209"/>
                  <a:pt x="842" y="210"/>
                </a:cubicBezTo>
                <a:cubicBezTo>
                  <a:pt x="843" y="210"/>
                  <a:pt x="843" y="209"/>
                  <a:pt x="843" y="209"/>
                </a:cubicBezTo>
                <a:close/>
                <a:moveTo>
                  <a:pt x="845" y="209"/>
                </a:moveTo>
                <a:cubicBezTo>
                  <a:pt x="845" y="208"/>
                  <a:pt x="845" y="209"/>
                  <a:pt x="844" y="208"/>
                </a:cubicBezTo>
                <a:cubicBezTo>
                  <a:pt x="844" y="209"/>
                  <a:pt x="844" y="209"/>
                  <a:pt x="845" y="209"/>
                </a:cubicBezTo>
                <a:close/>
                <a:moveTo>
                  <a:pt x="842" y="208"/>
                </a:moveTo>
                <a:cubicBezTo>
                  <a:pt x="843" y="208"/>
                  <a:pt x="842" y="208"/>
                  <a:pt x="842" y="208"/>
                </a:cubicBezTo>
                <a:cubicBezTo>
                  <a:pt x="842" y="208"/>
                  <a:pt x="842" y="208"/>
                  <a:pt x="842" y="208"/>
                </a:cubicBezTo>
                <a:close/>
                <a:moveTo>
                  <a:pt x="611" y="208"/>
                </a:moveTo>
                <a:cubicBezTo>
                  <a:pt x="612" y="208"/>
                  <a:pt x="609" y="207"/>
                  <a:pt x="609" y="208"/>
                </a:cubicBezTo>
                <a:cubicBezTo>
                  <a:pt x="608" y="209"/>
                  <a:pt x="611" y="209"/>
                  <a:pt x="611" y="208"/>
                </a:cubicBezTo>
                <a:close/>
                <a:moveTo>
                  <a:pt x="1736" y="207"/>
                </a:moveTo>
                <a:cubicBezTo>
                  <a:pt x="1735" y="207"/>
                  <a:pt x="1735" y="207"/>
                  <a:pt x="1735" y="207"/>
                </a:cubicBezTo>
                <a:cubicBezTo>
                  <a:pt x="1734" y="207"/>
                  <a:pt x="1734" y="207"/>
                  <a:pt x="1734" y="208"/>
                </a:cubicBezTo>
                <a:cubicBezTo>
                  <a:pt x="1734" y="208"/>
                  <a:pt x="1733" y="208"/>
                  <a:pt x="1733" y="208"/>
                </a:cubicBezTo>
                <a:cubicBezTo>
                  <a:pt x="1732" y="208"/>
                  <a:pt x="1731" y="208"/>
                  <a:pt x="1730" y="208"/>
                </a:cubicBezTo>
                <a:cubicBezTo>
                  <a:pt x="1730" y="209"/>
                  <a:pt x="1731" y="210"/>
                  <a:pt x="1732" y="210"/>
                </a:cubicBezTo>
                <a:cubicBezTo>
                  <a:pt x="1732" y="210"/>
                  <a:pt x="1734" y="211"/>
                  <a:pt x="1735" y="211"/>
                </a:cubicBezTo>
                <a:cubicBezTo>
                  <a:pt x="1735" y="211"/>
                  <a:pt x="1736" y="210"/>
                  <a:pt x="1736" y="210"/>
                </a:cubicBezTo>
                <a:cubicBezTo>
                  <a:pt x="1737" y="210"/>
                  <a:pt x="1738" y="210"/>
                  <a:pt x="1738" y="209"/>
                </a:cubicBezTo>
                <a:cubicBezTo>
                  <a:pt x="1738" y="208"/>
                  <a:pt x="1738" y="207"/>
                  <a:pt x="1737" y="207"/>
                </a:cubicBezTo>
                <a:cubicBezTo>
                  <a:pt x="1737" y="207"/>
                  <a:pt x="1736" y="207"/>
                  <a:pt x="1736" y="207"/>
                </a:cubicBezTo>
                <a:cubicBezTo>
                  <a:pt x="1735" y="207"/>
                  <a:pt x="1736" y="207"/>
                  <a:pt x="1736" y="207"/>
                </a:cubicBezTo>
                <a:close/>
                <a:moveTo>
                  <a:pt x="1709" y="206"/>
                </a:moveTo>
                <a:cubicBezTo>
                  <a:pt x="1708" y="206"/>
                  <a:pt x="1706" y="205"/>
                  <a:pt x="1705" y="205"/>
                </a:cubicBezTo>
                <a:cubicBezTo>
                  <a:pt x="1705" y="205"/>
                  <a:pt x="1705" y="206"/>
                  <a:pt x="1705" y="206"/>
                </a:cubicBezTo>
                <a:cubicBezTo>
                  <a:pt x="1704" y="207"/>
                  <a:pt x="1704" y="207"/>
                  <a:pt x="1704" y="208"/>
                </a:cubicBezTo>
                <a:cubicBezTo>
                  <a:pt x="1704" y="208"/>
                  <a:pt x="1704" y="208"/>
                  <a:pt x="1705" y="209"/>
                </a:cubicBezTo>
                <a:cubicBezTo>
                  <a:pt x="1705" y="209"/>
                  <a:pt x="1705" y="209"/>
                  <a:pt x="1705" y="210"/>
                </a:cubicBezTo>
                <a:cubicBezTo>
                  <a:pt x="1706" y="210"/>
                  <a:pt x="1706" y="210"/>
                  <a:pt x="1707" y="210"/>
                </a:cubicBezTo>
                <a:cubicBezTo>
                  <a:pt x="1708" y="209"/>
                  <a:pt x="1710" y="208"/>
                  <a:pt x="1710" y="208"/>
                </a:cubicBezTo>
                <a:cubicBezTo>
                  <a:pt x="1710" y="206"/>
                  <a:pt x="1710" y="207"/>
                  <a:pt x="1709" y="206"/>
                </a:cubicBezTo>
                <a:cubicBezTo>
                  <a:pt x="1707" y="206"/>
                  <a:pt x="1709" y="206"/>
                  <a:pt x="1709" y="206"/>
                </a:cubicBezTo>
                <a:close/>
                <a:moveTo>
                  <a:pt x="909" y="207"/>
                </a:moveTo>
                <a:cubicBezTo>
                  <a:pt x="910" y="207"/>
                  <a:pt x="912" y="207"/>
                  <a:pt x="912" y="208"/>
                </a:cubicBezTo>
                <a:cubicBezTo>
                  <a:pt x="913" y="207"/>
                  <a:pt x="914" y="206"/>
                  <a:pt x="912" y="205"/>
                </a:cubicBezTo>
                <a:cubicBezTo>
                  <a:pt x="912" y="205"/>
                  <a:pt x="912" y="205"/>
                  <a:pt x="912" y="205"/>
                </a:cubicBezTo>
                <a:cubicBezTo>
                  <a:pt x="912" y="205"/>
                  <a:pt x="912" y="205"/>
                  <a:pt x="911" y="205"/>
                </a:cubicBezTo>
                <a:cubicBezTo>
                  <a:pt x="911" y="205"/>
                  <a:pt x="911" y="204"/>
                  <a:pt x="910" y="204"/>
                </a:cubicBezTo>
                <a:cubicBezTo>
                  <a:pt x="910" y="205"/>
                  <a:pt x="911" y="206"/>
                  <a:pt x="911" y="206"/>
                </a:cubicBezTo>
                <a:cubicBezTo>
                  <a:pt x="910" y="206"/>
                  <a:pt x="910" y="206"/>
                  <a:pt x="909" y="207"/>
                </a:cubicBezTo>
                <a:cubicBezTo>
                  <a:pt x="911" y="207"/>
                  <a:pt x="909" y="207"/>
                  <a:pt x="909" y="207"/>
                </a:cubicBezTo>
                <a:close/>
                <a:moveTo>
                  <a:pt x="906" y="204"/>
                </a:moveTo>
                <a:cubicBezTo>
                  <a:pt x="907" y="204"/>
                  <a:pt x="906" y="203"/>
                  <a:pt x="906" y="204"/>
                </a:cubicBezTo>
                <a:cubicBezTo>
                  <a:pt x="906" y="204"/>
                  <a:pt x="906" y="204"/>
                  <a:pt x="906" y="204"/>
                </a:cubicBezTo>
                <a:close/>
                <a:moveTo>
                  <a:pt x="811" y="206"/>
                </a:moveTo>
                <a:cubicBezTo>
                  <a:pt x="812" y="206"/>
                  <a:pt x="811" y="207"/>
                  <a:pt x="811" y="208"/>
                </a:cubicBezTo>
                <a:cubicBezTo>
                  <a:pt x="813" y="207"/>
                  <a:pt x="812" y="207"/>
                  <a:pt x="812" y="206"/>
                </a:cubicBezTo>
                <a:cubicBezTo>
                  <a:pt x="812" y="206"/>
                  <a:pt x="812" y="206"/>
                  <a:pt x="812" y="206"/>
                </a:cubicBezTo>
                <a:cubicBezTo>
                  <a:pt x="813" y="205"/>
                  <a:pt x="812" y="205"/>
                  <a:pt x="812" y="205"/>
                </a:cubicBezTo>
                <a:cubicBezTo>
                  <a:pt x="812" y="204"/>
                  <a:pt x="812" y="204"/>
                  <a:pt x="812" y="203"/>
                </a:cubicBezTo>
                <a:cubicBezTo>
                  <a:pt x="812" y="203"/>
                  <a:pt x="811" y="204"/>
                  <a:pt x="811" y="205"/>
                </a:cubicBezTo>
                <a:cubicBezTo>
                  <a:pt x="811" y="205"/>
                  <a:pt x="811" y="205"/>
                  <a:pt x="810" y="206"/>
                </a:cubicBezTo>
                <a:cubicBezTo>
                  <a:pt x="810" y="206"/>
                  <a:pt x="810" y="206"/>
                  <a:pt x="810" y="207"/>
                </a:cubicBezTo>
                <a:cubicBezTo>
                  <a:pt x="811" y="207"/>
                  <a:pt x="811" y="207"/>
                  <a:pt x="811" y="206"/>
                </a:cubicBezTo>
                <a:close/>
                <a:moveTo>
                  <a:pt x="117" y="202"/>
                </a:moveTo>
                <a:cubicBezTo>
                  <a:pt x="117" y="203"/>
                  <a:pt x="117" y="204"/>
                  <a:pt x="116" y="204"/>
                </a:cubicBezTo>
                <a:cubicBezTo>
                  <a:pt x="116" y="205"/>
                  <a:pt x="115" y="205"/>
                  <a:pt x="116" y="206"/>
                </a:cubicBezTo>
                <a:cubicBezTo>
                  <a:pt x="116" y="205"/>
                  <a:pt x="117" y="204"/>
                  <a:pt x="118" y="204"/>
                </a:cubicBezTo>
                <a:cubicBezTo>
                  <a:pt x="118" y="203"/>
                  <a:pt x="118" y="202"/>
                  <a:pt x="117" y="202"/>
                </a:cubicBezTo>
                <a:cubicBezTo>
                  <a:pt x="117" y="204"/>
                  <a:pt x="117" y="202"/>
                  <a:pt x="117" y="202"/>
                </a:cubicBezTo>
                <a:close/>
                <a:moveTo>
                  <a:pt x="26" y="202"/>
                </a:moveTo>
                <a:cubicBezTo>
                  <a:pt x="26" y="203"/>
                  <a:pt x="25" y="202"/>
                  <a:pt x="25" y="203"/>
                </a:cubicBezTo>
                <a:cubicBezTo>
                  <a:pt x="24" y="203"/>
                  <a:pt x="24" y="203"/>
                  <a:pt x="24" y="204"/>
                </a:cubicBezTo>
                <a:cubicBezTo>
                  <a:pt x="24" y="204"/>
                  <a:pt x="23" y="203"/>
                  <a:pt x="23" y="203"/>
                </a:cubicBezTo>
                <a:cubicBezTo>
                  <a:pt x="22" y="203"/>
                  <a:pt x="21" y="203"/>
                  <a:pt x="21" y="204"/>
                </a:cubicBezTo>
                <a:cubicBezTo>
                  <a:pt x="21" y="205"/>
                  <a:pt x="25" y="207"/>
                  <a:pt x="26" y="206"/>
                </a:cubicBezTo>
                <a:cubicBezTo>
                  <a:pt x="27" y="206"/>
                  <a:pt x="27" y="206"/>
                  <a:pt x="27" y="206"/>
                </a:cubicBezTo>
                <a:cubicBezTo>
                  <a:pt x="28" y="206"/>
                  <a:pt x="28" y="205"/>
                  <a:pt x="28" y="205"/>
                </a:cubicBezTo>
                <a:cubicBezTo>
                  <a:pt x="29" y="205"/>
                  <a:pt x="29" y="205"/>
                  <a:pt x="29" y="205"/>
                </a:cubicBezTo>
                <a:cubicBezTo>
                  <a:pt x="29" y="204"/>
                  <a:pt x="29" y="202"/>
                  <a:pt x="29" y="202"/>
                </a:cubicBezTo>
                <a:cubicBezTo>
                  <a:pt x="28" y="202"/>
                  <a:pt x="27" y="202"/>
                  <a:pt x="26" y="202"/>
                </a:cubicBezTo>
                <a:cubicBezTo>
                  <a:pt x="26" y="202"/>
                  <a:pt x="26" y="202"/>
                  <a:pt x="26" y="202"/>
                </a:cubicBezTo>
                <a:close/>
                <a:moveTo>
                  <a:pt x="120" y="202"/>
                </a:moveTo>
                <a:cubicBezTo>
                  <a:pt x="121" y="202"/>
                  <a:pt x="121" y="202"/>
                  <a:pt x="120" y="201"/>
                </a:cubicBezTo>
                <a:cubicBezTo>
                  <a:pt x="120" y="202"/>
                  <a:pt x="120" y="202"/>
                  <a:pt x="120" y="202"/>
                </a:cubicBezTo>
                <a:close/>
                <a:moveTo>
                  <a:pt x="493" y="202"/>
                </a:moveTo>
                <a:cubicBezTo>
                  <a:pt x="494" y="202"/>
                  <a:pt x="494" y="202"/>
                  <a:pt x="494" y="202"/>
                </a:cubicBezTo>
                <a:cubicBezTo>
                  <a:pt x="495" y="202"/>
                  <a:pt x="495" y="201"/>
                  <a:pt x="495" y="201"/>
                </a:cubicBezTo>
                <a:cubicBezTo>
                  <a:pt x="494" y="201"/>
                  <a:pt x="493" y="201"/>
                  <a:pt x="493" y="201"/>
                </a:cubicBezTo>
                <a:cubicBezTo>
                  <a:pt x="493" y="201"/>
                  <a:pt x="493" y="202"/>
                  <a:pt x="493" y="202"/>
                </a:cubicBezTo>
                <a:close/>
                <a:moveTo>
                  <a:pt x="815" y="201"/>
                </a:moveTo>
                <a:cubicBezTo>
                  <a:pt x="815" y="201"/>
                  <a:pt x="815" y="202"/>
                  <a:pt x="815" y="201"/>
                </a:cubicBezTo>
                <a:cubicBezTo>
                  <a:pt x="815" y="201"/>
                  <a:pt x="815" y="201"/>
                  <a:pt x="815" y="201"/>
                </a:cubicBezTo>
                <a:close/>
                <a:moveTo>
                  <a:pt x="115" y="201"/>
                </a:moveTo>
                <a:cubicBezTo>
                  <a:pt x="115" y="201"/>
                  <a:pt x="115" y="201"/>
                  <a:pt x="115" y="201"/>
                </a:cubicBezTo>
                <a:cubicBezTo>
                  <a:pt x="116" y="201"/>
                  <a:pt x="116" y="201"/>
                  <a:pt x="116" y="201"/>
                </a:cubicBezTo>
                <a:cubicBezTo>
                  <a:pt x="116" y="201"/>
                  <a:pt x="116" y="201"/>
                  <a:pt x="115" y="201"/>
                </a:cubicBezTo>
                <a:close/>
                <a:moveTo>
                  <a:pt x="32" y="200"/>
                </a:moveTo>
                <a:cubicBezTo>
                  <a:pt x="34" y="201"/>
                  <a:pt x="34" y="201"/>
                  <a:pt x="35" y="200"/>
                </a:cubicBezTo>
                <a:cubicBezTo>
                  <a:pt x="36" y="200"/>
                  <a:pt x="35" y="199"/>
                  <a:pt x="35" y="198"/>
                </a:cubicBezTo>
                <a:cubicBezTo>
                  <a:pt x="34" y="198"/>
                  <a:pt x="34" y="198"/>
                  <a:pt x="33" y="198"/>
                </a:cubicBezTo>
                <a:cubicBezTo>
                  <a:pt x="32" y="197"/>
                  <a:pt x="32" y="198"/>
                  <a:pt x="31" y="199"/>
                </a:cubicBezTo>
                <a:cubicBezTo>
                  <a:pt x="32" y="199"/>
                  <a:pt x="32" y="200"/>
                  <a:pt x="32" y="200"/>
                </a:cubicBezTo>
                <a:cubicBezTo>
                  <a:pt x="33" y="201"/>
                  <a:pt x="32" y="200"/>
                  <a:pt x="32" y="200"/>
                </a:cubicBezTo>
                <a:close/>
                <a:moveTo>
                  <a:pt x="507" y="195"/>
                </a:moveTo>
                <a:cubicBezTo>
                  <a:pt x="508" y="195"/>
                  <a:pt x="509" y="195"/>
                  <a:pt x="509" y="194"/>
                </a:cubicBezTo>
                <a:cubicBezTo>
                  <a:pt x="508" y="194"/>
                  <a:pt x="507" y="194"/>
                  <a:pt x="507" y="194"/>
                </a:cubicBezTo>
                <a:cubicBezTo>
                  <a:pt x="507" y="194"/>
                  <a:pt x="507" y="195"/>
                  <a:pt x="507" y="195"/>
                </a:cubicBezTo>
                <a:cubicBezTo>
                  <a:pt x="509" y="195"/>
                  <a:pt x="507" y="195"/>
                  <a:pt x="507" y="195"/>
                </a:cubicBezTo>
                <a:close/>
                <a:moveTo>
                  <a:pt x="984" y="194"/>
                </a:moveTo>
                <a:cubicBezTo>
                  <a:pt x="984" y="195"/>
                  <a:pt x="985" y="193"/>
                  <a:pt x="984" y="193"/>
                </a:cubicBezTo>
                <a:cubicBezTo>
                  <a:pt x="984" y="194"/>
                  <a:pt x="984" y="194"/>
                  <a:pt x="984" y="194"/>
                </a:cubicBezTo>
                <a:close/>
                <a:moveTo>
                  <a:pt x="481" y="192"/>
                </a:moveTo>
                <a:cubicBezTo>
                  <a:pt x="481" y="192"/>
                  <a:pt x="482" y="192"/>
                  <a:pt x="482" y="192"/>
                </a:cubicBezTo>
                <a:cubicBezTo>
                  <a:pt x="484" y="191"/>
                  <a:pt x="481" y="190"/>
                  <a:pt x="480" y="190"/>
                </a:cubicBezTo>
                <a:cubicBezTo>
                  <a:pt x="480" y="191"/>
                  <a:pt x="481" y="191"/>
                  <a:pt x="481" y="192"/>
                </a:cubicBezTo>
                <a:close/>
                <a:moveTo>
                  <a:pt x="440" y="191"/>
                </a:moveTo>
                <a:cubicBezTo>
                  <a:pt x="440" y="191"/>
                  <a:pt x="440" y="191"/>
                  <a:pt x="440" y="191"/>
                </a:cubicBezTo>
                <a:cubicBezTo>
                  <a:pt x="439" y="191"/>
                  <a:pt x="440" y="189"/>
                  <a:pt x="440" y="188"/>
                </a:cubicBezTo>
                <a:cubicBezTo>
                  <a:pt x="439" y="189"/>
                  <a:pt x="437" y="191"/>
                  <a:pt x="437" y="192"/>
                </a:cubicBezTo>
                <a:cubicBezTo>
                  <a:pt x="437" y="193"/>
                  <a:pt x="438" y="192"/>
                  <a:pt x="438" y="193"/>
                </a:cubicBezTo>
                <a:cubicBezTo>
                  <a:pt x="439" y="194"/>
                  <a:pt x="440" y="192"/>
                  <a:pt x="440" y="191"/>
                </a:cubicBezTo>
                <a:close/>
                <a:moveTo>
                  <a:pt x="466" y="186"/>
                </a:moveTo>
                <a:cubicBezTo>
                  <a:pt x="465" y="186"/>
                  <a:pt x="466" y="186"/>
                  <a:pt x="465" y="186"/>
                </a:cubicBezTo>
                <a:cubicBezTo>
                  <a:pt x="465" y="186"/>
                  <a:pt x="466" y="186"/>
                  <a:pt x="466" y="186"/>
                </a:cubicBezTo>
                <a:cubicBezTo>
                  <a:pt x="466" y="185"/>
                  <a:pt x="466" y="186"/>
                  <a:pt x="466" y="185"/>
                </a:cubicBezTo>
                <a:cubicBezTo>
                  <a:pt x="466" y="185"/>
                  <a:pt x="466" y="185"/>
                  <a:pt x="466" y="186"/>
                </a:cubicBezTo>
                <a:cubicBezTo>
                  <a:pt x="465" y="186"/>
                  <a:pt x="466" y="186"/>
                  <a:pt x="466" y="186"/>
                </a:cubicBezTo>
                <a:close/>
                <a:moveTo>
                  <a:pt x="447" y="185"/>
                </a:moveTo>
                <a:cubicBezTo>
                  <a:pt x="447" y="185"/>
                  <a:pt x="447" y="185"/>
                  <a:pt x="447" y="185"/>
                </a:cubicBezTo>
                <a:cubicBezTo>
                  <a:pt x="448" y="186"/>
                  <a:pt x="448" y="186"/>
                  <a:pt x="449" y="186"/>
                </a:cubicBezTo>
                <a:cubicBezTo>
                  <a:pt x="449" y="185"/>
                  <a:pt x="448" y="184"/>
                  <a:pt x="447" y="185"/>
                </a:cubicBezTo>
                <a:cubicBezTo>
                  <a:pt x="447" y="185"/>
                  <a:pt x="447" y="185"/>
                  <a:pt x="447" y="185"/>
                </a:cubicBezTo>
                <a:close/>
                <a:moveTo>
                  <a:pt x="452" y="184"/>
                </a:moveTo>
                <a:cubicBezTo>
                  <a:pt x="452" y="185"/>
                  <a:pt x="452" y="185"/>
                  <a:pt x="452" y="186"/>
                </a:cubicBezTo>
                <a:cubicBezTo>
                  <a:pt x="452" y="186"/>
                  <a:pt x="453" y="186"/>
                  <a:pt x="453" y="186"/>
                </a:cubicBezTo>
                <a:cubicBezTo>
                  <a:pt x="453" y="186"/>
                  <a:pt x="453" y="186"/>
                  <a:pt x="453" y="185"/>
                </a:cubicBezTo>
                <a:cubicBezTo>
                  <a:pt x="453" y="184"/>
                  <a:pt x="453" y="184"/>
                  <a:pt x="452" y="184"/>
                </a:cubicBezTo>
                <a:cubicBezTo>
                  <a:pt x="452" y="185"/>
                  <a:pt x="452" y="184"/>
                  <a:pt x="452" y="184"/>
                </a:cubicBezTo>
                <a:close/>
                <a:moveTo>
                  <a:pt x="855" y="185"/>
                </a:moveTo>
                <a:cubicBezTo>
                  <a:pt x="855" y="185"/>
                  <a:pt x="855" y="184"/>
                  <a:pt x="854" y="184"/>
                </a:cubicBezTo>
                <a:cubicBezTo>
                  <a:pt x="854" y="184"/>
                  <a:pt x="854" y="184"/>
                  <a:pt x="855" y="185"/>
                </a:cubicBezTo>
                <a:close/>
                <a:moveTo>
                  <a:pt x="418" y="189"/>
                </a:moveTo>
                <a:cubicBezTo>
                  <a:pt x="420" y="188"/>
                  <a:pt x="422" y="188"/>
                  <a:pt x="423" y="186"/>
                </a:cubicBezTo>
                <a:cubicBezTo>
                  <a:pt x="423" y="185"/>
                  <a:pt x="425" y="185"/>
                  <a:pt x="425" y="185"/>
                </a:cubicBezTo>
                <a:cubicBezTo>
                  <a:pt x="425" y="184"/>
                  <a:pt x="425" y="184"/>
                  <a:pt x="424" y="184"/>
                </a:cubicBezTo>
                <a:cubicBezTo>
                  <a:pt x="424" y="184"/>
                  <a:pt x="423" y="184"/>
                  <a:pt x="423" y="184"/>
                </a:cubicBezTo>
                <a:cubicBezTo>
                  <a:pt x="423" y="185"/>
                  <a:pt x="422" y="185"/>
                  <a:pt x="421" y="186"/>
                </a:cubicBezTo>
                <a:cubicBezTo>
                  <a:pt x="420" y="186"/>
                  <a:pt x="420" y="187"/>
                  <a:pt x="419" y="187"/>
                </a:cubicBezTo>
                <a:cubicBezTo>
                  <a:pt x="419" y="187"/>
                  <a:pt x="417" y="187"/>
                  <a:pt x="417" y="187"/>
                </a:cubicBezTo>
                <a:cubicBezTo>
                  <a:pt x="417" y="188"/>
                  <a:pt x="415" y="189"/>
                  <a:pt x="415" y="190"/>
                </a:cubicBezTo>
                <a:cubicBezTo>
                  <a:pt x="415" y="190"/>
                  <a:pt x="416" y="189"/>
                  <a:pt x="416" y="190"/>
                </a:cubicBezTo>
                <a:cubicBezTo>
                  <a:pt x="417" y="190"/>
                  <a:pt x="418" y="190"/>
                  <a:pt x="418" y="189"/>
                </a:cubicBezTo>
                <a:cubicBezTo>
                  <a:pt x="419" y="189"/>
                  <a:pt x="418" y="189"/>
                  <a:pt x="418" y="189"/>
                </a:cubicBezTo>
                <a:close/>
                <a:moveTo>
                  <a:pt x="34" y="184"/>
                </a:moveTo>
                <a:cubicBezTo>
                  <a:pt x="35" y="184"/>
                  <a:pt x="34" y="184"/>
                  <a:pt x="35" y="184"/>
                </a:cubicBezTo>
                <a:cubicBezTo>
                  <a:pt x="34" y="183"/>
                  <a:pt x="34" y="183"/>
                  <a:pt x="33" y="183"/>
                </a:cubicBezTo>
                <a:cubicBezTo>
                  <a:pt x="33" y="183"/>
                  <a:pt x="32" y="183"/>
                  <a:pt x="32" y="184"/>
                </a:cubicBezTo>
                <a:cubicBezTo>
                  <a:pt x="33" y="184"/>
                  <a:pt x="34" y="184"/>
                  <a:pt x="34" y="184"/>
                </a:cubicBezTo>
                <a:cubicBezTo>
                  <a:pt x="35" y="184"/>
                  <a:pt x="34" y="184"/>
                  <a:pt x="34" y="184"/>
                </a:cubicBezTo>
                <a:close/>
                <a:moveTo>
                  <a:pt x="513" y="185"/>
                </a:moveTo>
                <a:cubicBezTo>
                  <a:pt x="514" y="185"/>
                  <a:pt x="515" y="185"/>
                  <a:pt x="515" y="184"/>
                </a:cubicBezTo>
                <a:cubicBezTo>
                  <a:pt x="515" y="183"/>
                  <a:pt x="515" y="183"/>
                  <a:pt x="515" y="182"/>
                </a:cubicBezTo>
                <a:cubicBezTo>
                  <a:pt x="514" y="183"/>
                  <a:pt x="512" y="182"/>
                  <a:pt x="511" y="182"/>
                </a:cubicBezTo>
                <a:cubicBezTo>
                  <a:pt x="512" y="183"/>
                  <a:pt x="511" y="183"/>
                  <a:pt x="510" y="183"/>
                </a:cubicBezTo>
                <a:cubicBezTo>
                  <a:pt x="510" y="183"/>
                  <a:pt x="510" y="184"/>
                  <a:pt x="511" y="184"/>
                </a:cubicBezTo>
                <a:cubicBezTo>
                  <a:pt x="512" y="184"/>
                  <a:pt x="511" y="184"/>
                  <a:pt x="511" y="185"/>
                </a:cubicBezTo>
                <a:cubicBezTo>
                  <a:pt x="511" y="186"/>
                  <a:pt x="513" y="185"/>
                  <a:pt x="513" y="185"/>
                </a:cubicBezTo>
                <a:cubicBezTo>
                  <a:pt x="514" y="185"/>
                  <a:pt x="513" y="185"/>
                  <a:pt x="513" y="185"/>
                </a:cubicBezTo>
                <a:close/>
                <a:moveTo>
                  <a:pt x="449" y="183"/>
                </a:moveTo>
                <a:cubicBezTo>
                  <a:pt x="448" y="183"/>
                  <a:pt x="448" y="182"/>
                  <a:pt x="448" y="182"/>
                </a:cubicBezTo>
                <a:cubicBezTo>
                  <a:pt x="447" y="182"/>
                  <a:pt x="447" y="182"/>
                  <a:pt x="447" y="183"/>
                </a:cubicBezTo>
                <a:cubicBezTo>
                  <a:pt x="448" y="183"/>
                  <a:pt x="448" y="183"/>
                  <a:pt x="448" y="184"/>
                </a:cubicBezTo>
                <a:cubicBezTo>
                  <a:pt x="449" y="183"/>
                  <a:pt x="449" y="183"/>
                  <a:pt x="449" y="183"/>
                </a:cubicBezTo>
                <a:close/>
                <a:moveTo>
                  <a:pt x="1722" y="188"/>
                </a:moveTo>
                <a:cubicBezTo>
                  <a:pt x="1723" y="188"/>
                  <a:pt x="1723" y="187"/>
                  <a:pt x="1723" y="187"/>
                </a:cubicBezTo>
                <a:cubicBezTo>
                  <a:pt x="1724" y="187"/>
                  <a:pt x="1724" y="187"/>
                  <a:pt x="1724" y="187"/>
                </a:cubicBezTo>
                <a:cubicBezTo>
                  <a:pt x="1724" y="187"/>
                  <a:pt x="1725" y="187"/>
                  <a:pt x="1725" y="187"/>
                </a:cubicBezTo>
                <a:cubicBezTo>
                  <a:pt x="1725" y="186"/>
                  <a:pt x="1723" y="186"/>
                  <a:pt x="1723" y="186"/>
                </a:cubicBezTo>
                <a:cubicBezTo>
                  <a:pt x="1722" y="186"/>
                  <a:pt x="1722" y="186"/>
                  <a:pt x="1721" y="186"/>
                </a:cubicBezTo>
                <a:cubicBezTo>
                  <a:pt x="1721" y="186"/>
                  <a:pt x="1721" y="185"/>
                  <a:pt x="1721" y="185"/>
                </a:cubicBezTo>
                <a:cubicBezTo>
                  <a:pt x="1720" y="185"/>
                  <a:pt x="1720" y="185"/>
                  <a:pt x="1720" y="184"/>
                </a:cubicBezTo>
                <a:cubicBezTo>
                  <a:pt x="1720" y="184"/>
                  <a:pt x="1719" y="183"/>
                  <a:pt x="1719" y="183"/>
                </a:cubicBezTo>
                <a:cubicBezTo>
                  <a:pt x="1718" y="182"/>
                  <a:pt x="1718" y="183"/>
                  <a:pt x="1717" y="182"/>
                </a:cubicBezTo>
                <a:cubicBezTo>
                  <a:pt x="1717" y="182"/>
                  <a:pt x="1717" y="182"/>
                  <a:pt x="1716" y="182"/>
                </a:cubicBezTo>
                <a:cubicBezTo>
                  <a:pt x="1716" y="182"/>
                  <a:pt x="1716" y="182"/>
                  <a:pt x="1716" y="183"/>
                </a:cubicBezTo>
                <a:cubicBezTo>
                  <a:pt x="1716" y="183"/>
                  <a:pt x="1713" y="184"/>
                  <a:pt x="1712" y="184"/>
                </a:cubicBezTo>
                <a:cubicBezTo>
                  <a:pt x="1711" y="184"/>
                  <a:pt x="1711" y="183"/>
                  <a:pt x="1711" y="182"/>
                </a:cubicBezTo>
                <a:cubicBezTo>
                  <a:pt x="1711" y="182"/>
                  <a:pt x="1711" y="182"/>
                  <a:pt x="1711" y="182"/>
                </a:cubicBezTo>
                <a:cubicBezTo>
                  <a:pt x="1710" y="182"/>
                  <a:pt x="1711" y="184"/>
                  <a:pt x="1711" y="184"/>
                </a:cubicBezTo>
                <a:cubicBezTo>
                  <a:pt x="1710" y="184"/>
                  <a:pt x="1710" y="184"/>
                  <a:pt x="1710" y="185"/>
                </a:cubicBezTo>
                <a:cubicBezTo>
                  <a:pt x="1710" y="186"/>
                  <a:pt x="1710" y="186"/>
                  <a:pt x="1712" y="186"/>
                </a:cubicBezTo>
                <a:cubicBezTo>
                  <a:pt x="1713" y="186"/>
                  <a:pt x="1717" y="183"/>
                  <a:pt x="1718" y="185"/>
                </a:cubicBezTo>
                <a:cubicBezTo>
                  <a:pt x="1718" y="186"/>
                  <a:pt x="1719" y="186"/>
                  <a:pt x="1719" y="186"/>
                </a:cubicBezTo>
                <a:cubicBezTo>
                  <a:pt x="1719" y="187"/>
                  <a:pt x="1720" y="188"/>
                  <a:pt x="1720" y="188"/>
                </a:cubicBezTo>
                <a:cubicBezTo>
                  <a:pt x="1721" y="188"/>
                  <a:pt x="1721" y="189"/>
                  <a:pt x="1721" y="189"/>
                </a:cubicBezTo>
                <a:cubicBezTo>
                  <a:pt x="1722" y="189"/>
                  <a:pt x="1722" y="189"/>
                  <a:pt x="1723" y="189"/>
                </a:cubicBezTo>
                <a:cubicBezTo>
                  <a:pt x="1723" y="189"/>
                  <a:pt x="1723" y="188"/>
                  <a:pt x="1722" y="188"/>
                </a:cubicBezTo>
                <a:cubicBezTo>
                  <a:pt x="1723" y="188"/>
                  <a:pt x="1722" y="188"/>
                  <a:pt x="1722" y="188"/>
                </a:cubicBezTo>
                <a:close/>
                <a:moveTo>
                  <a:pt x="861" y="179"/>
                </a:moveTo>
                <a:cubicBezTo>
                  <a:pt x="861" y="179"/>
                  <a:pt x="860" y="178"/>
                  <a:pt x="860" y="179"/>
                </a:cubicBezTo>
                <a:cubicBezTo>
                  <a:pt x="860" y="179"/>
                  <a:pt x="859" y="179"/>
                  <a:pt x="859" y="179"/>
                </a:cubicBezTo>
                <a:cubicBezTo>
                  <a:pt x="859" y="179"/>
                  <a:pt x="858" y="180"/>
                  <a:pt x="858" y="180"/>
                </a:cubicBezTo>
                <a:cubicBezTo>
                  <a:pt x="859" y="180"/>
                  <a:pt x="860" y="179"/>
                  <a:pt x="861" y="179"/>
                </a:cubicBezTo>
                <a:close/>
                <a:moveTo>
                  <a:pt x="466" y="178"/>
                </a:moveTo>
                <a:cubicBezTo>
                  <a:pt x="467" y="178"/>
                  <a:pt x="467" y="178"/>
                  <a:pt x="467" y="177"/>
                </a:cubicBezTo>
                <a:cubicBezTo>
                  <a:pt x="466" y="177"/>
                  <a:pt x="466" y="178"/>
                  <a:pt x="466" y="178"/>
                </a:cubicBezTo>
                <a:close/>
                <a:moveTo>
                  <a:pt x="13" y="180"/>
                </a:moveTo>
                <a:cubicBezTo>
                  <a:pt x="14" y="180"/>
                  <a:pt x="14" y="180"/>
                  <a:pt x="14" y="180"/>
                </a:cubicBezTo>
                <a:cubicBezTo>
                  <a:pt x="13" y="180"/>
                  <a:pt x="12" y="180"/>
                  <a:pt x="11" y="180"/>
                </a:cubicBezTo>
                <a:cubicBezTo>
                  <a:pt x="10" y="179"/>
                  <a:pt x="9" y="179"/>
                  <a:pt x="9" y="178"/>
                </a:cubicBezTo>
                <a:cubicBezTo>
                  <a:pt x="9" y="178"/>
                  <a:pt x="9" y="178"/>
                  <a:pt x="9" y="178"/>
                </a:cubicBezTo>
                <a:cubicBezTo>
                  <a:pt x="9" y="177"/>
                  <a:pt x="8" y="178"/>
                  <a:pt x="8" y="177"/>
                </a:cubicBezTo>
                <a:cubicBezTo>
                  <a:pt x="8" y="176"/>
                  <a:pt x="7" y="177"/>
                  <a:pt x="6" y="176"/>
                </a:cubicBezTo>
                <a:cubicBezTo>
                  <a:pt x="6" y="176"/>
                  <a:pt x="4" y="176"/>
                  <a:pt x="4" y="177"/>
                </a:cubicBezTo>
                <a:cubicBezTo>
                  <a:pt x="3" y="178"/>
                  <a:pt x="2" y="176"/>
                  <a:pt x="2" y="177"/>
                </a:cubicBezTo>
                <a:cubicBezTo>
                  <a:pt x="2" y="177"/>
                  <a:pt x="1" y="177"/>
                  <a:pt x="1" y="177"/>
                </a:cubicBezTo>
                <a:cubicBezTo>
                  <a:pt x="0" y="176"/>
                  <a:pt x="0" y="177"/>
                  <a:pt x="0" y="178"/>
                </a:cubicBezTo>
                <a:cubicBezTo>
                  <a:pt x="0" y="178"/>
                  <a:pt x="0" y="179"/>
                  <a:pt x="0" y="180"/>
                </a:cubicBezTo>
                <a:cubicBezTo>
                  <a:pt x="1" y="180"/>
                  <a:pt x="1" y="179"/>
                  <a:pt x="2" y="179"/>
                </a:cubicBezTo>
                <a:cubicBezTo>
                  <a:pt x="4" y="178"/>
                  <a:pt x="7" y="179"/>
                  <a:pt x="8" y="180"/>
                </a:cubicBezTo>
                <a:cubicBezTo>
                  <a:pt x="9" y="180"/>
                  <a:pt x="8" y="181"/>
                  <a:pt x="9" y="181"/>
                </a:cubicBezTo>
                <a:cubicBezTo>
                  <a:pt x="10" y="181"/>
                  <a:pt x="10" y="181"/>
                  <a:pt x="11" y="181"/>
                </a:cubicBezTo>
                <a:cubicBezTo>
                  <a:pt x="11" y="182"/>
                  <a:pt x="10" y="183"/>
                  <a:pt x="11" y="183"/>
                </a:cubicBezTo>
                <a:cubicBezTo>
                  <a:pt x="12" y="183"/>
                  <a:pt x="12" y="183"/>
                  <a:pt x="12" y="182"/>
                </a:cubicBezTo>
                <a:cubicBezTo>
                  <a:pt x="12" y="181"/>
                  <a:pt x="12" y="181"/>
                  <a:pt x="12" y="181"/>
                </a:cubicBezTo>
                <a:cubicBezTo>
                  <a:pt x="13" y="181"/>
                  <a:pt x="13" y="181"/>
                  <a:pt x="13" y="180"/>
                </a:cubicBezTo>
                <a:close/>
                <a:moveTo>
                  <a:pt x="506" y="169"/>
                </a:moveTo>
                <a:cubicBezTo>
                  <a:pt x="509" y="169"/>
                  <a:pt x="506" y="169"/>
                  <a:pt x="506" y="169"/>
                </a:cubicBezTo>
                <a:close/>
                <a:moveTo>
                  <a:pt x="934" y="167"/>
                </a:moveTo>
                <a:cubicBezTo>
                  <a:pt x="934" y="168"/>
                  <a:pt x="933" y="168"/>
                  <a:pt x="934" y="168"/>
                </a:cubicBezTo>
                <a:cubicBezTo>
                  <a:pt x="934" y="168"/>
                  <a:pt x="934" y="168"/>
                  <a:pt x="934" y="167"/>
                </a:cubicBezTo>
                <a:close/>
                <a:moveTo>
                  <a:pt x="426" y="181"/>
                </a:moveTo>
                <a:cubicBezTo>
                  <a:pt x="428" y="180"/>
                  <a:pt x="428" y="179"/>
                  <a:pt x="428" y="178"/>
                </a:cubicBezTo>
                <a:cubicBezTo>
                  <a:pt x="428" y="177"/>
                  <a:pt x="429" y="178"/>
                  <a:pt x="429" y="177"/>
                </a:cubicBezTo>
                <a:cubicBezTo>
                  <a:pt x="429" y="176"/>
                  <a:pt x="428" y="176"/>
                  <a:pt x="427" y="176"/>
                </a:cubicBezTo>
                <a:cubicBezTo>
                  <a:pt x="427" y="177"/>
                  <a:pt x="426" y="176"/>
                  <a:pt x="425" y="177"/>
                </a:cubicBezTo>
                <a:cubicBezTo>
                  <a:pt x="425" y="177"/>
                  <a:pt x="424" y="178"/>
                  <a:pt x="424" y="178"/>
                </a:cubicBezTo>
                <a:cubicBezTo>
                  <a:pt x="424" y="177"/>
                  <a:pt x="424" y="177"/>
                  <a:pt x="424" y="176"/>
                </a:cubicBezTo>
                <a:cubicBezTo>
                  <a:pt x="424" y="176"/>
                  <a:pt x="424" y="176"/>
                  <a:pt x="424" y="176"/>
                </a:cubicBezTo>
                <a:cubicBezTo>
                  <a:pt x="423" y="175"/>
                  <a:pt x="423" y="173"/>
                  <a:pt x="423" y="173"/>
                </a:cubicBezTo>
                <a:cubicBezTo>
                  <a:pt x="422" y="173"/>
                  <a:pt x="422" y="173"/>
                  <a:pt x="422" y="173"/>
                </a:cubicBezTo>
                <a:cubicBezTo>
                  <a:pt x="422" y="172"/>
                  <a:pt x="422" y="172"/>
                  <a:pt x="422" y="172"/>
                </a:cubicBezTo>
                <a:cubicBezTo>
                  <a:pt x="421" y="172"/>
                  <a:pt x="421" y="172"/>
                  <a:pt x="421" y="171"/>
                </a:cubicBezTo>
                <a:cubicBezTo>
                  <a:pt x="420" y="171"/>
                  <a:pt x="419" y="170"/>
                  <a:pt x="419" y="170"/>
                </a:cubicBezTo>
                <a:cubicBezTo>
                  <a:pt x="419" y="169"/>
                  <a:pt x="419" y="169"/>
                  <a:pt x="418" y="169"/>
                </a:cubicBezTo>
                <a:cubicBezTo>
                  <a:pt x="418" y="168"/>
                  <a:pt x="418" y="169"/>
                  <a:pt x="418" y="168"/>
                </a:cubicBezTo>
                <a:cubicBezTo>
                  <a:pt x="418" y="168"/>
                  <a:pt x="416" y="168"/>
                  <a:pt x="415" y="168"/>
                </a:cubicBezTo>
                <a:cubicBezTo>
                  <a:pt x="415" y="168"/>
                  <a:pt x="414" y="167"/>
                  <a:pt x="414" y="167"/>
                </a:cubicBezTo>
                <a:cubicBezTo>
                  <a:pt x="413" y="168"/>
                  <a:pt x="413" y="168"/>
                  <a:pt x="412" y="169"/>
                </a:cubicBezTo>
                <a:cubicBezTo>
                  <a:pt x="412" y="168"/>
                  <a:pt x="411" y="168"/>
                  <a:pt x="411" y="168"/>
                </a:cubicBezTo>
                <a:cubicBezTo>
                  <a:pt x="411" y="167"/>
                  <a:pt x="411" y="166"/>
                  <a:pt x="412" y="166"/>
                </a:cubicBezTo>
                <a:cubicBezTo>
                  <a:pt x="412" y="166"/>
                  <a:pt x="412" y="166"/>
                  <a:pt x="413" y="165"/>
                </a:cubicBezTo>
                <a:cubicBezTo>
                  <a:pt x="412" y="165"/>
                  <a:pt x="412" y="165"/>
                  <a:pt x="412" y="165"/>
                </a:cubicBezTo>
                <a:cubicBezTo>
                  <a:pt x="412" y="165"/>
                  <a:pt x="412" y="165"/>
                  <a:pt x="411" y="165"/>
                </a:cubicBezTo>
                <a:cubicBezTo>
                  <a:pt x="411" y="165"/>
                  <a:pt x="411" y="164"/>
                  <a:pt x="411" y="164"/>
                </a:cubicBezTo>
                <a:cubicBezTo>
                  <a:pt x="410" y="164"/>
                  <a:pt x="409" y="166"/>
                  <a:pt x="409" y="167"/>
                </a:cubicBezTo>
                <a:cubicBezTo>
                  <a:pt x="409" y="168"/>
                  <a:pt x="410" y="169"/>
                  <a:pt x="409" y="170"/>
                </a:cubicBezTo>
                <a:cubicBezTo>
                  <a:pt x="409" y="171"/>
                  <a:pt x="409" y="170"/>
                  <a:pt x="409" y="170"/>
                </a:cubicBezTo>
                <a:cubicBezTo>
                  <a:pt x="409" y="171"/>
                  <a:pt x="409" y="171"/>
                  <a:pt x="409" y="171"/>
                </a:cubicBezTo>
                <a:cubicBezTo>
                  <a:pt x="409" y="172"/>
                  <a:pt x="409" y="172"/>
                  <a:pt x="409" y="173"/>
                </a:cubicBezTo>
                <a:cubicBezTo>
                  <a:pt x="410" y="173"/>
                  <a:pt x="410" y="173"/>
                  <a:pt x="410" y="174"/>
                </a:cubicBezTo>
                <a:cubicBezTo>
                  <a:pt x="410" y="175"/>
                  <a:pt x="410" y="175"/>
                  <a:pt x="409" y="176"/>
                </a:cubicBezTo>
                <a:cubicBezTo>
                  <a:pt x="408" y="176"/>
                  <a:pt x="406" y="177"/>
                  <a:pt x="405" y="178"/>
                </a:cubicBezTo>
                <a:cubicBezTo>
                  <a:pt x="404" y="179"/>
                  <a:pt x="405" y="180"/>
                  <a:pt x="406" y="181"/>
                </a:cubicBezTo>
                <a:cubicBezTo>
                  <a:pt x="406" y="181"/>
                  <a:pt x="407" y="181"/>
                  <a:pt x="407" y="181"/>
                </a:cubicBezTo>
                <a:cubicBezTo>
                  <a:pt x="407" y="181"/>
                  <a:pt x="407" y="180"/>
                  <a:pt x="407" y="180"/>
                </a:cubicBezTo>
                <a:cubicBezTo>
                  <a:pt x="408" y="180"/>
                  <a:pt x="409" y="180"/>
                  <a:pt x="409" y="180"/>
                </a:cubicBezTo>
                <a:cubicBezTo>
                  <a:pt x="409" y="180"/>
                  <a:pt x="409" y="179"/>
                  <a:pt x="410" y="180"/>
                </a:cubicBezTo>
                <a:cubicBezTo>
                  <a:pt x="409" y="181"/>
                  <a:pt x="409" y="184"/>
                  <a:pt x="411" y="183"/>
                </a:cubicBezTo>
                <a:cubicBezTo>
                  <a:pt x="412" y="183"/>
                  <a:pt x="413" y="183"/>
                  <a:pt x="414" y="182"/>
                </a:cubicBezTo>
                <a:cubicBezTo>
                  <a:pt x="414" y="182"/>
                  <a:pt x="414" y="181"/>
                  <a:pt x="414" y="181"/>
                </a:cubicBezTo>
                <a:cubicBezTo>
                  <a:pt x="416" y="180"/>
                  <a:pt x="415" y="178"/>
                  <a:pt x="415" y="177"/>
                </a:cubicBezTo>
                <a:cubicBezTo>
                  <a:pt x="415" y="176"/>
                  <a:pt x="415" y="176"/>
                  <a:pt x="416" y="175"/>
                </a:cubicBezTo>
                <a:cubicBezTo>
                  <a:pt x="416" y="175"/>
                  <a:pt x="417" y="175"/>
                  <a:pt x="417" y="174"/>
                </a:cubicBezTo>
                <a:cubicBezTo>
                  <a:pt x="418" y="174"/>
                  <a:pt x="419" y="174"/>
                  <a:pt x="420" y="174"/>
                </a:cubicBezTo>
                <a:cubicBezTo>
                  <a:pt x="420" y="175"/>
                  <a:pt x="420" y="175"/>
                  <a:pt x="420" y="176"/>
                </a:cubicBezTo>
                <a:cubicBezTo>
                  <a:pt x="420" y="177"/>
                  <a:pt x="419" y="177"/>
                  <a:pt x="419" y="177"/>
                </a:cubicBezTo>
                <a:cubicBezTo>
                  <a:pt x="419" y="178"/>
                  <a:pt x="419" y="178"/>
                  <a:pt x="420" y="178"/>
                </a:cubicBezTo>
                <a:cubicBezTo>
                  <a:pt x="421" y="179"/>
                  <a:pt x="421" y="178"/>
                  <a:pt x="421" y="179"/>
                </a:cubicBezTo>
                <a:cubicBezTo>
                  <a:pt x="422" y="180"/>
                  <a:pt x="422" y="179"/>
                  <a:pt x="423" y="179"/>
                </a:cubicBezTo>
                <a:cubicBezTo>
                  <a:pt x="423" y="179"/>
                  <a:pt x="424" y="180"/>
                  <a:pt x="424" y="180"/>
                </a:cubicBezTo>
                <a:cubicBezTo>
                  <a:pt x="426" y="180"/>
                  <a:pt x="426" y="180"/>
                  <a:pt x="426" y="181"/>
                </a:cubicBezTo>
                <a:cubicBezTo>
                  <a:pt x="428" y="180"/>
                  <a:pt x="426" y="181"/>
                  <a:pt x="426" y="181"/>
                </a:cubicBezTo>
                <a:close/>
                <a:moveTo>
                  <a:pt x="883" y="164"/>
                </a:moveTo>
                <a:cubicBezTo>
                  <a:pt x="883" y="162"/>
                  <a:pt x="883" y="163"/>
                  <a:pt x="883" y="164"/>
                </a:cubicBezTo>
                <a:cubicBezTo>
                  <a:pt x="883" y="164"/>
                  <a:pt x="883" y="164"/>
                  <a:pt x="883" y="164"/>
                </a:cubicBezTo>
                <a:close/>
                <a:moveTo>
                  <a:pt x="413" y="164"/>
                </a:moveTo>
                <a:cubicBezTo>
                  <a:pt x="413" y="164"/>
                  <a:pt x="413" y="163"/>
                  <a:pt x="413" y="163"/>
                </a:cubicBezTo>
                <a:cubicBezTo>
                  <a:pt x="412" y="163"/>
                  <a:pt x="411" y="162"/>
                  <a:pt x="411" y="162"/>
                </a:cubicBezTo>
                <a:cubicBezTo>
                  <a:pt x="411" y="163"/>
                  <a:pt x="411" y="164"/>
                  <a:pt x="411" y="164"/>
                </a:cubicBezTo>
                <a:cubicBezTo>
                  <a:pt x="412" y="164"/>
                  <a:pt x="412" y="164"/>
                  <a:pt x="412" y="164"/>
                </a:cubicBezTo>
                <a:cubicBezTo>
                  <a:pt x="412" y="164"/>
                  <a:pt x="412" y="164"/>
                  <a:pt x="412" y="164"/>
                </a:cubicBezTo>
                <a:cubicBezTo>
                  <a:pt x="413" y="164"/>
                  <a:pt x="413" y="164"/>
                  <a:pt x="413" y="164"/>
                </a:cubicBezTo>
                <a:cubicBezTo>
                  <a:pt x="413" y="164"/>
                  <a:pt x="413" y="164"/>
                  <a:pt x="413" y="164"/>
                </a:cubicBezTo>
                <a:close/>
                <a:moveTo>
                  <a:pt x="732" y="178"/>
                </a:moveTo>
                <a:cubicBezTo>
                  <a:pt x="732" y="178"/>
                  <a:pt x="732" y="177"/>
                  <a:pt x="732" y="177"/>
                </a:cubicBezTo>
                <a:cubicBezTo>
                  <a:pt x="733" y="177"/>
                  <a:pt x="734" y="177"/>
                  <a:pt x="735" y="177"/>
                </a:cubicBezTo>
                <a:cubicBezTo>
                  <a:pt x="735" y="179"/>
                  <a:pt x="735" y="178"/>
                  <a:pt x="736" y="178"/>
                </a:cubicBezTo>
                <a:cubicBezTo>
                  <a:pt x="737" y="178"/>
                  <a:pt x="737" y="177"/>
                  <a:pt x="737" y="177"/>
                </a:cubicBezTo>
                <a:cubicBezTo>
                  <a:pt x="738" y="177"/>
                  <a:pt x="738" y="177"/>
                  <a:pt x="739" y="178"/>
                </a:cubicBezTo>
                <a:cubicBezTo>
                  <a:pt x="739" y="177"/>
                  <a:pt x="740" y="177"/>
                  <a:pt x="740" y="177"/>
                </a:cubicBezTo>
                <a:cubicBezTo>
                  <a:pt x="740" y="177"/>
                  <a:pt x="740" y="176"/>
                  <a:pt x="740" y="176"/>
                </a:cubicBezTo>
                <a:cubicBezTo>
                  <a:pt x="741" y="176"/>
                  <a:pt x="741" y="176"/>
                  <a:pt x="741" y="176"/>
                </a:cubicBezTo>
                <a:cubicBezTo>
                  <a:pt x="742" y="175"/>
                  <a:pt x="742" y="176"/>
                  <a:pt x="743" y="176"/>
                </a:cubicBezTo>
                <a:cubicBezTo>
                  <a:pt x="743" y="176"/>
                  <a:pt x="744" y="175"/>
                  <a:pt x="744" y="175"/>
                </a:cubicBezTo>
                <a:cubicBezTo>
                  <a:pt x="744" y="175"/>
                  <a:pt x="746" y="175"/>
                  <a:pt x="746" y="175"/>
                </a:cubicBezTo>
                <a:cubicBezTo>
                  <a:pt x="747" y="173"/>
                  <a:pt x="748" y="174"/>
                  <a:pt x="747" y="172"/>
                </a:cubicBezTo>
                <a:cubicBezTo>
                  <a:pt x="749" y="172"/>
                  <a:pt x="748" y="171"/>
                  <a:pt x="749" y="171"/>
                </a:cubicBezTo>
                <a:cubicBezTo>
                  <a:pt x="750" y="171"/>
                  <a:pt x="750" y="171"/>
                  <a:pt x="750" y="170"/>
                </a:cubicBezTo>
                <a:cubicBezTo>
                  <a:pt x="751" y="170"/>
                  <a:pt x="752" y="171"/>
                  <a:pt x="753" y="170"/>
                </a:cubicBezTo>
                <a:cubicBezTo>
                  <a:pt x="753" y="170"/>
                  <a:pt x="753" y="169"/>
                  <a:pt x="752" y="169"/>
                </a:cubicBezTo>
                <a:cubicBezTo>
                  <a:pt x="754" y="168"/>
                  <a:pt x="752" y="168"/>
                  <a:pt x="752" y="168"/>
                </a:cubicBezTo>
                <a:cubicBezTo>
                  <a:pt x="752" y="167"/>
                  <a:pt x="753" y="167"/>
                  <a:pt x="752" y="166"/>
                </a:cubicBezTo>
                <a:cubicBezTo>
                  <a:pt x="752" y="166"/>
                  <a:pt x="752" y="165"/>
                  <a:pt x="751" y="165"/>
                </a:cubicBezTo>
                <a:cubicBezTo>
                  <a:pt x="750" y="165"/>
                  <a:pt x="750" y="164"/>
                  <a:pt x="749" y="164"/>
                </a:cubicBezTo>
                <a:cubicBezTo>
                  <a:pt x="748" y="164"/>
                  <a:pt x="748" y="165"/>
                  <a:pt x="747" y="165"/>
                </a:cubicBezTo>
                <a:cubicBezTo>
                  <a:pt x="747" y="164"/>
                  <a:pt x="748" y="163"/>
                  <a:pt x="748" y="162"/>
                </a:cubicBezTo>
                <a:cubicBezTo>
                  <a:pt x="747" y="162"/>
                  <a:pt x="747" y="162"/>
                  <a:pt x="747" y="161"/>
                </a:cubicBezTo>
                <a:cubicBezTo>
                  <a:pt x="747" y="161"/>
                  <a:pt x="747" y="160"/>
                  <a:pt x="747" y="160"/>
                </a:cubicBezTo>
                <a:cubicBezTo>
                  <a:pt x="748" y="160"/>
                  <a:pt x="747" y="160"/>
                  <a:pt x="748" y="160"/>
                </a:cubicBezTo>
                <a:cubicBezTo>
                  <a:pt x="749" y="160"/>
                  <a:pt x="749" y="159"/>
                  <a:pt x="749" y="159"/>
                </a:cubicBezTo>
                <a:cubicBezTo>
                  <a:pt x="749" y="159"/>
                  <a:pt x="748" y="159"/>
                  <a:pt x="748" y="159"/>
                </a:cubicBezTo>
                <a:cubicBezTo>
                  <a:pt x="748" y="159"/>
                  <a:pt x="748" y="159"/>
                  <a:pt x="748" y="159"/>
                </a:cubicBezTo>
                <a:cubicBezTo>
                  <a:pt x="747" y="160"/>
                  <a:pt x="745" y="160"/>
                  <a:pt x="745" y="160"/>
                </a:cubicBezTo>
                <a:cubicBezTo>
                  <a:pt x="745" y="160"/>
                  <a:pt x="744" y="159"/>
                  <a:pt x="744" y="159"/>
                </a:cubicBezTo>
                <a:cubicBezTo>
                  <a:pt x="744" y="159"/>
                  <a:pt x="744" y="159"/>
                  <a:pt x="743" y="158"/>
                </a:cubicBezTo>
                <a:cubicBezTo>
                  <a:pt x="742" y="158"/>
                  <a:pt x="743" y="157"/>
                  <a:pt x="742" y="157"/>
                </a:cubicBezTo>
                <a:cubicBezTo>
                  <a:pt x="741" y="157"/>
                  <a:pt x="741" y="157"/>
                  <a:pt x="740" y="158"/>
                </a:cubicBezTo>
                <a:cubicBezTo>
                  <a:pt x="740" y="158"/>
                  <a:pt x="740" y="159"/>
                  <a:pt x="740" y="159"/>
                </a:cubicBezTo>
                <a:cubicBezTo>
                  <a:pt x="740" y="160"/>
                  <a:pt x="739" y="161"/>
                  <a:pt x="738" y="160"/>
                </a:cubicBezTo>
                <a:cubicBezTo>
                  <a:pt x="738" y="160"/>
                  <a:pt x="737" y="159"/>
                  <a:pt x="736" y="160"/>
                </a:cubicBezTo>
                <a:cubicBezTo>
                  <a:pt x="736" y="161"/>
                  <a:pt x="736" y="161"/>
                  <a:pt x="735" y="161"/>
                </a:cubicBezTo>
                <a:cubicBezTo>
                  <a:pt x="735" y="161"/>
                  <a:pt x="734" y="161"/>
                  <a:pt x="734" y="161"/>
                </a:cubicBezTo>
                <a:cubicBezTo>
                  <a:pt x="733" y="161"/>
                  <a:pt x="732" y="161"/>
                  <a:pt x="732" y="161"/>
                </a:cubicBezTo>
                <a:cubicBezTo>
                  <a:pt x="732" y="160"/>
                  <a:pt x="731" y="160"/>
                  <a:pt x="731" y="160"/>
                </a:cubicBezTo>
                <a:cubicBezTo>
                  <a:pt x="731" y="160"/>
                  <a:pt x="731" y="160"/>
                  <a:pt x="731" y="160"/>
                </a:cubicBezTo>
                <a:cubicBezTo>
                  <a:pt x="731" y="161"/>
                  <a:pt x="731" y="162"/>
                  <a:pt x="731" y="163"/>
                </a:cubicBezTo>
                <a:cubicBezTo>
                  <a:pt x="731" y="163"/>
                  <a:pt x="729" y="163"/>
                  <a:pt x="729" y="162"/>
                </a:cubicBezTo>
                <a:cubicBezTo>
                  <a:pt x="729" y="162"/>
                  <a:pt x="730" y="161"/>
                  <a:pt x="729" y="161"/>
                </a:cubicBezTo>
                <a:cubicBezTo>
                  <a:pt x="729" y="160"/>
                  <a:pt x="729" y="160"/>
                  <a:pt x="729" y="159"/>
                </a:cubicBezTo>
                <a:cubicBezTo>
                  <a:pt x="729" y="159"/>
                  <a:pt x="728" y="159"/>
                  <a:pt x="728" y="159"/>
                </a:cubicBezTo>
                <a:cubicBezTo>
                  <a:pt x="728" y="160"/>
                  <a:pt x="728" y="160"/>
                  <a:pt x="727" y="160"/>
                </a:cubicBezTo>
                <a:cubicBezTo>
                  <a:pt x="727" y="161"/>
                  <a:pt x="726" y="161"/>
                  <a:pt x="726" y="161"/>
                </a:cubicBezTo>
                <a:cubicBezTo>
                  <a:pt x="725" y="161"/>
                  <a:pt x="725" y="161"/>
                  <a:pt x="725" y="161"/>
                </a:cubicBezTo>
                <a:cubicBezTo>
                  <a:pt x="725" y="162"/>
                  <a:pt x="725" y="163"/>
                  <a:pt x="724" y="163"/>
                </a:cubicBezTo>
                <a:cubicBezTo>
                  <a:pt x="723" y="162"/>
                  <a:pt x="723" y="162"/>
                  <a:pt x="723" y="160"/>
                </a:cubicBezTo>
                <a:cubicBezTo>
                  <a:pt x="721" y="161"/>
                  <a:pt x="721" y="160"/>
                  <a:pt x="721" y="162"/>
                </a:cubicBezTo>
                <a:cubicBezTo>
                  <a:pt x="721" y="163"/>
                  <a:pt x="721" y="164"/>
                  <a:pt x="721" y="165"/>
                </a:cubicBezTo>
                <a:cubicBezTo>
                  <a:pt x="720" y="165"/>
                  <a:pt x="721" y="164"/>
                  <a:pt x="719" y="164"/>
                </a:cubicBezTo>
                <a:cubicBezTo>
                  <a:pt x="719" y="165"/>
                  <a:pt x="719" y="167"/>
                  <a:pt x="718" y="167"/>
                </a:cubicBezTo>
                <a:cubicBezTo>
                  <a:pt x="718" y="167"/>
                  <a:pt x="718" y="167"/>
                  <a:pt x="718" y="167"/>
                </a:cubicBezTo>
                <a:cubicBezTo>
                  <a:pt x="717" y="167"/>
                  <a:pt x="717" y="167"/>
                  <a:pt x="716" y="166"/>
                </a:cubicBezTo>
                <a:cubicBezTo>
                  <a:pt x="716" y="165"/>
                  <a:pt x="716" y="165"/>
                  <a:pt x="717" y="164"/>
                </a:cubicBezTo>
                <a:cubicBezTo>
                  <a:pt x="717" y="164"/>
                  <a:pt x="717" y="163"/>
                  <a:pt x="716" y="163"/>
                </a:cubicBezTo>
                <a:cubicBezTo>
                  <a:pt x="716" y="163"/>
                  <a:pt x="717" y="162"/>
                  <a:pt x="717" y="162"/>
                </a:cubicBezTo>
                <a:cubicBezTo>
                  <a:pt x="716" y="162"/>
                  <a:pt x="716" y="162"/>
                  <a:pt x="716" y="162"/>
                </a:cubicBezTo>
                <a:cubicBezTo>
                  <a:pt x="716" y="161"/>
                  <a:pt x="716" y="161"/>
                  <a:pt x="716" y="161"/>
                </a:cubicBezTo>
                <a:cubicBezTo>
                  <a:pt x="716" y="160"/>
                  <a:pt x="716" y="161"/>
                  <a:pt x="716" y="161"/>
                </a:cubicBezTo>
                <a:cubicBezTo>
                  <a:pt x="715" y="160"/>
                  <a:pt x="715" y="160"/>
                  <a:pt x="714" y="159"/>
                </a:cubicBezTo>
                <a:cubicBezTo>
                  <a:pt x="714" y="159"/>
                  <a:pt x="712" y="159"/>
                  <a:pt x="713" y="160"/>
                </a:cubicBezTo>
                <a:cubicBezTo>
                  <a:pt x="711" y="159"/>
                  <a:pt x="711" y="159"/>
                  <a:pt x="711" y="160"/>
                </a:cubicBezTo>
                <a:cubicBezTo>
                  <a:pt x="711" y="161"/>
                  <a:pt x="712" y="161"/>
                  <a:pt x="713" y="161"/>
                </a:cubicBezTo>
                <a:cubicBezTo>
                  <a:pt x="713" y="162"/>
                  <a:pt x="713" y="162"/>
                  <a:pt x="713" y="163"/>
                </a:cubicBezTo>
                <a:cubicBezTo>
                  <a:pt x="713" y="163"/>
                  <a:pt x="712" y="162"/>
                  <a:pt x="712" y="162"/>
                </a:cubicBezTo>
                <a:cubicBezTo>
                  <a:pt x="710" y="162"/>
                  <a:pt x="710" y="162"/>
                  <a:pt x="709" y="161"/>
                </a:cubicBezTo>
                <a:cubicBezTo>
                  <a:pt x="709" y="160"/>
                  <a:pt x="709" y="159"/>
                  <a:pt x="708" y="160"/>
                </a:cubicBezTo>
                <a:cubicBezTo>
                  <a:pt x="708" y="160"/>
                  <a:pt x="708" y="160"/>
                  <a:pt x="708" y="160"/>
                </a:cubicBezTo>
                <a:cubicBezTo>
                  <a:pt x="707" y="161"/>
                  <a:pt x="708" y="160"/>
                  <a:pt x="708" y="161"/>
                </a:cubicBezTo>
                <a:cubicBezTo>
                  <a:pt x="708" y="161"/>
                  <a:pt x="708" y="161"/>
                  <a:pt x="708" y="161"/>
                </a:cubicBezTo>
                <a:cubicBezTo>
                  <a:pt x="707" y="161"/>
                  <a:pt x="707" y="161"/>
                  <a:pt x="706" y="161"/>
                </a:cubicBezTo>
                <a:cubicBezTo>
                  <a:pt x="706" y="161"/>
                  <a:pt x="707" y="162"/>
                  <a:pt x="707" y="162"/>
                </a:cubicBezTo>
                <a:cubicBezTo>
                  <a:pt x="708" y="162"/>
                  <a:pt x="708" y="162"/>
                  <a:pt x="708" y="163"/>
                </a:cubicBezTo>
                <a:cubicBezTo>
                  <a:pt x="708" y="164"/>
                  <a:pt x="708" y="164"/>
                  <a:pt x="707" y="164"/>
                </a:cubicBezTo>
                <a:cubicBezTo>
                  <a:pt x="706" y="165"/>
                  <a:pt x="706" y="165"/>
                  <a:pt x="705" y="166"/>
                </a:cubicBezTo>
                <a:cubicBezTo>
                  <a:pt x="705" y="166"/>
                  <a:pt x="704" y="166"/>
                  <a:pt x="703" y="165"/>
                </a:cubicBezTo>
                <a:cubicBezTo>
                  <a:pt x="703" y="166"/>
                  <a:pt x="703" y="166"/>
                  <a:pt x="703" y="166"/>
                </a:cubicBezTo>
                <a:cubicBezTo>
                  <a:pt x="704" y="167"/>
                  <a:pt x="705" y="167"/>
                  <a:pt x="706" y="167"/>
                </a:cubicBezTo>
                <a:cubicBezTo>
                  <a:pt x="707" y="166"/>
                  <a:pt x="707" y="166"/>
                  <a:pt x="707" y="165"/>
                </a:cubicBezTo>
                <a:cubicBezTo>
                  <a:pt x="708" y="166"/>
                  <a:pt x="708" y="166"/>
                  <a:pt x="709" y="165"/>
                </a:cubicBezTo>
                <a:cubicBezTo>
                  <a:pt x="710" y="165"/>
                  <a:pt x="711" y="165"/>
                  <a:pt x="712" y="164"/>
                </a:cubicBezTo>
                <a:cubicBezTo>
                  <a:pt x="712" y="165"/>
                  <a:pt x="712" y="165"/>
                  <a:pt x="713" y="165"/>
                </a:cubicBezTo>
                <a:cubicBezTo>
                  <a:pt x="713" y="166"/>
                  <a:pt x="713" y="166"/>
                  <a:pt x="713" y="166"/>
                </a:cubicBezTo>
                <a:cubicBezTo>
                  <a:pt x="712" y="166"/>
                  <a:pt x="712" y="166"/>
                  <a:pt x="712" y="166"/>
                </a:cubicBezTo>
                <a:cubicBezTo>
                  <a:pt x="711" y="166"/>
                  <a:pt x="712" y="166"/>
                  <a:pt x="711" y="166"/>
                </a:cubicBezTo>
                <a:cubicBezTo>
                  <a:pt x="711" y="167"/>
                  <a:pt x="711" y="167"/>
                  <a:pt x="711" y="168"/>
                </a:cubicBezTo>
                <a:cubicBezTo>
                  <a:pt x="712" y="168"/>
                  <a:pt x="713" y="168"/>
                  <a:pt x="713" y="168"/>
                </a:cubicBezTo>
                <a:cubicBezTo>
                  <a:pt x="713" y="168"/>
                  <a:pt x="713" y="169"/>
                  <a:pt x="712" y="169"/>
                </a:cubicBezTo>
                <a:cubicBezTo>
                  <a:pt x="712" y="169"/>
                  <a:pt x="711" y="169"/>
                  <a:pt x="710" y="168"/>
                </a:cubicBezTo>
                <a:cubicBezTo>
                  <a:pt x="710" y="168"/>
                  <a:pt x="710" y="169"/>
                  <a:pt x="710" y="169"/>
                </a:cubicBezTo>
                <a:cubicBezTo>
                  <a:pt x="709" y="169"/>
                  <a:pt x="708" y="170"/>
                  <a:pt x="707" y="170"/>
                </a:cubicBezTo>
                <a:cubicBezTo>
                  <a:pt x="706" y="170"/>
                  <a:pt x="706" y="170"/>
                  <a:pt x="705" y="170"/>
                </a:cubicBezTo>
                <a:cubicBezTo>
                  <a:pt x="705" y="172"/>
                  <a:pt x="705" y="172"/>
                  <a:pt x="707" y="172"/>
                </a:cubicBezTo>
                <a:cubicBezTo>
                  <a:pt x="707" y="172"/>
                  <a:pt x="708" y="171"/>
                  <a:pt x="708" y="171"/>
                </a:cubicBezTo>
                <a:cubicBezTo>
                  <a:pt x="708" y="171"/>
                  <a:pt x="709" y="171"/>
                  <a:pt x="709" y="171"/>
                </a:cubicBezTo>
                <a:cubicBezTo>
                  <a:pt x="710" y="171"/>
                  <a:pt x="710" y="171"/>
                  <a:pt x="711" y="171"/>
                </a:cubicBezTo>
                <a:cubicBezTo>
                  <a:pt x="712" y="171"/>
                  <a:pt x="712" y="171"/>
                  <a:pt x="712" y="172"/>
                </a:cubicBezTo>
                <a:cubicBezTo>
                  <a:pt x="712" y="173"/>
                  <a:pt x="713" y="174"/>
                  <a:pt x="713" y="173"/>
                </a:cubicBezTo>
                <a:cubicBezTo>
                  <a:pt x="713" y="173"/>
                  <a:pt x="714" y="173"/>
                  <a:pt x="714" y="173"/>
                </a:cubicBezTo>
                <a:cubicBezTo>
                  <a:pt x="714" y="173"/>
                  <a:pt x="714" y="173"/>
                  <a:pt x="714" y="173"/>
                </a:cubicBezTo>
                <a:cubicBezTo>
                  <a:pt x="714" y="174"/>
                  <a:pt x="714" y="174"/>
                  <a:pt x="716" y="174"/>
                </a:cubicBezTo>
                <a:cubicBezTo>
                  <a:pt x="715" y="175"/>
                  <a:pt x="714" y="175"/>
                  <a:pt x="714" y="175"/>
                </a:cubicBezTo>
                <a:cubicBezTo>
                  <a:pt x="713" y="176"/>
                  <a:pt x="713" y="176"/>
                  <a:pt x="712" y="176"/>
                </a:cubicBezTo>
                <a:cubicBezTo>
                  <a:pt x="712" y="176"/>
                  <a:pt x="710" y="176"/>
                  <a:pt x="710" y="177"/>
                </a:cubicBezTo>
                <a:cubicBezTo>
                  <a:pt x="710" y="178"/>
                  <a:pt x="712" y="178"/>
                  <a:pt x="713" y="178"/>
                </a:cubicBezTo>
                <a:cubicBezTo>
                  <a:pt x="714" y="178"/>
                  <a:pt x="713" y="178"/>
                  <a:pt x="714" y="178"/>
                </a:cubicBezTo>
                <a:cubicBezTo>
                  <a:pt x="714" y="178"/>
                  <a:pt x="714" y="177"/>
                  <a:pt x="715" y="177"/>
                </a:cubicBezTo>
                <a:cubicBezTo>
                  <a:pt x="715" y="177"/>
                  <a:pt x="717" y="178"/>
                  <a:pt x="717" y="177"/>
                </a:cubicBezTo>
                <a:cubicBezTo>
                  <a:pt x="718" y="177"/>
                  <a:pt x="717" y="177"/>
                  <a:pt x="718" y="178"/>
                </a:cubicBezTo>
                <a:cubicBezTo>
                  <a:pt x="719" y="178"/>
                  <a:pt x="719" y="177"/>
                  <a:pt x="720" y="178"/>
                </a:cubicBezTo>
                <a:cubicBezTo>
                  <a:pt x="721" y="178"/>
                  <a:pt x="722" y="178"/>
                  <a:pt x="723" y="179"/>
                </a:cubicBezTo>
                <a:cubicBezTo>
                  <a:pt x="723" y="179"/>
                  <a:pt x="721" y="180"/>
                  <a:pt x="721" y="181"/>
                </a:cubicBezTo>
                <a:cubicBezTo>
                  <a:pt x="722" y="181"/>
                  <a:pt x="723" y="180"/>
                  <a:pt x="723" y="180"/>
                </a:cubicBezTo>
                <a:cubicBezTo>
                  <a:pt x="723" y="181"/>
                  <a:pt x="725" y="181"/>
                  <a:pt x="726" y="181"/>
                </a:cubicBezTo>
                <a:cubicBezTo>
                  <a:pt x="727" y="181"/>
                  <a:pt x="728" y="181"/>
                  <a:pt x="730" y="180"/>
                </a:cubicBezTo>
                <a:cubicBezTo>
                  <a:pt x="731" y="180"/>
                  <a:pt x="730" y="181"/>
                  <a:pt x="731" y="181"/>
                </a:cubicBezTo>
                <a:cubicBezTo>
                  <a:pt x="732" y="181"/>
                  <a:pt x="732" y="179"/>
                  <a:pt x="733" y="179"/>
                </a:cubicBezTo>
                <a:cubicBezTo>
                  <a:pt x="733" y="179"/>
                  <a:pt x="732" y="179"/>
                  <a:pt x="732" y="178"/>
                </a:cubicBezTo>
                <a:close/>
                <a:moveTo>
                  <a:pt x="416" y="158"/>
                </a:moveTo>
                <a:cubicBezTo>
                  <a:pt x="418" y="158"/>
                  <a:pt x="415" y="156"/>
                  <a:pt x="416" y="158"/>
                </a:cubicBezTo>
                <a:close/>
                <a:moveTo>
                  <a:pt x="711" y="157"/>
                </a:moveTo>
                <a:cubicBezTo>
                  <a:pt x="710" y="157"/>
                  <a:pt x="709" y="157"/>
                  <a:pt x="709" y="158"/>
                </a:cubicBezTo>
                <a:cubicBezTo>
                  <a:pt x="709" y="158"/>
                  <a:pt x="710" y="158"/>
                  <a:pt x="710" y="158"/>
                </a:cubicBezTo>
                <a:cubicBezTo>
                  <a:pt x="711" y="158"/>
                  <a:pt x="711" y="158"/>
                  <a:pt x="712" y="158"/>
                </a:cubicBezTo>
                <a:cubicBezTo>
                  <a:pt x="712" y="158"/>
                  <a:pt x="713" y="158"/>
                  <a:pt x="714" y="158"/>
                </a:cubicBezTo>
                <a:cubicBezTo>
                  <a:pt x="714" y="158"/>
                  <a:pt x="713" y="157"/>
                  <a:pt x="713" y="157"/>
                </a:cubicBezTo>
                <a:cubicBezTo>
                  <a:pt x="712" y="157"/>
                  <a:pt x="711" y="157"/>
                  <a:pt x="711" y="157"/>
                </a:cubicBezTo>
                <a:cubicBezTo>
                  <a:pt x="709" y="157"/>
                  <a:pt x="711" y="157"/>
                  <a:pt x="711" y="157"/>
                </a:cubicBezTo>
                <a:close/>
                <a:moveTo>
                  <a:pt x="44" y="155"/>
                </a:moveTo>
                <a:cubicBezTo>
                  <a:pt x="44" y="154"/>
                  <a:pt x="44" y="153"/>
                  <a:pt x="43" y="154"/>
                </a:cubicBezTo>
                <a:cubicBezTo>
                  <a:pt x="44" y="154"/>
                  <a:pt x="44" y="155"/>
                  <a:pt x="44" y="155"/>
                </a:cubicBezTo>
                <a:close/>
                <a:moveTo>
                  <a:pt x="406" y="149"/>
                </a:moveTo>
                <a:cubicBezTo>
                  <a:pt x="406" y="148"/>
                  <a:pt x="406" y="148"/>
                  <a:pt x="406" y="147"/>
                </a:cubicBezTo>
                <a:cubicBezTo>
                  <a:pt x="405" y="147"/>
                  <a:pt x="404" y="147"/>
                  <a:pt x="405" y="148"/>
                </a:cubicBezTo>
                <a:cubicBezTo>
                  <a:pt x="405" y="148"/>
                  <a:pt x="405" y="148"/>
                  <a:pt x="406" y="149"/>
                </a:cubicBezTo>
                <a:close/>
                <a:moveTo>
                  <a:pt x="1733" y="146"/>
                </a:moveTo>
                <a:cubicBezTo>
                  <a:pt x="1733" y="146"/>
                  <a:pt x="1733" y="146"/>
                  <a:pt x="1733" y="146"/>
                </a:cubicBezTo>
                <a:cubicBezTo>
                  <a:pt x="1733" y="146"/>
                  <a:pt x="1733" y="146"/>
                  <a:pt x="1733" y="146"/>
                </a:cubicBezTo>
                <a:cubicBezTo>
                  <a:pt x="1733" y="146"/>
                  <a:pt x="1733" y="146"/>
                  <a:pt x="1733" y="146"/>
                </a:cubicBezTo>
                <a:close/>
                <a:moveTo>
                  <a:pt x="884" y="146"/>
                </a:moveTo>
                <a:cubicBezTo>
                  <a:pt x="884" y="146"/>
                  <a:pt x="884" y="146"/>
                  <a:pt x="885" y="146"/>
                </a:cubicBezTo>
                <a:cubicBezTo>
                  <a:pt x="884" y="145"/>
                  <a:pt x="884" y="144"/>
                  <a:pt x="884" y="144"/>
                </a:cubicBezTo>
                <a:cubicBezTo>
                  <a:pt x="883" y="144"/>
                  <a:pt x="883" y="145"/>
                  <a:pt x="883" y="145"/>
                </a:cubicBezTo>
                <a:cubicBezTo>
                  <a:pt x="881" y="146"/>
                  <a:pt x="884" y="147"/>
                  <a:pt x="884" y="146"/>
                </a:cubicBezTo>
                <a:close/>
                <a:moveTo>
                  <a:pt x="346" y="144"/>
                </a:moveTo>
                <a:cubicBezTo>
                  <a:pt x="346" y="144"/>
                  <a:pt x="345" y="144"/>
                  <a:pt x="345" y="143"/>
                </a:cubicBezTo>
                <a:cubicBezTo>
                  <a:pt x="345" y="144"/>
                  <a:pt x="345" y="144"/>
                  <a:pt x="346" y="144"/>
                </a:cubicBezTo>
                <a:close/>
                <a:moveTo>
                  <a:pt x="464" y="145"/>
                </a:moveTo>
                <a:cubicBezTo>
                  <a:pt x="465" y="145"/>
                  <a:pt x="468" y="146"/>
                  <a:pt x="467" y="144"/>
                </a:cubicBezTo>
                <a:cubicBezTo>
                  <a:pt x="467" y="143"/>
                  <a:pt x="466" y="143"/>
                  <a:pt x="465" y="143"/>
                </a:cubicBezTo>
                <a:cubicBezTo>
                  <a:pt x="464" y="143"/>
                  <a:pt x="464" y="144"/>
                  <a:pt x="464" y="145"/>
                </a:cubicBezTo>
                <a:close/>
                <a:moveTo>
                  <a:pt x="889" y="143"/>
                </a:moveTo>
                <a:cubicBezTo>
                  <a:pt x="889" y="143"/>
                  <a:pt x="889" y="142"/>
                  <a:pt x="889" y="142"/>
                </a:cubicBezTo>
                <a:cubicBezTo>
                  <a:pt x="888" y="142"/>
                  <a:pt x="888" y="143"/>
                  <a:pt x="888" y="143"/>
                </a:cubicBezTo>
                <a:cubicBezTo>
                  <a:pt x="887" y="144"/>
                  <a:pt x="886" y="144"/>
                  <a:pt x="886" y="145"/>
                </a:cubicBezTo>
                <a:cubicBezTo>
                  <a:pt x="886" y="145"/>
                  <a:pt x="886" y="145"/>
                  <a:pt x="886" y="145"/>
                </a:cubicBezTo>
                <a:cubicBezTo>
                  <a:pt x="887" y="145"/>
                  <a:pt x="888" y="144"/>
                  <a:pt x="889" y="143"/>
                </a:cubicBezTo>
                <a:cubicBezTo>
                  <a:pt x="889" y="142"/>
                  <a:pt x="889" y="143"/>
                  <a:pt x="889" y="143"/>
                </a:cubicBezTo>
                <a:close/>
                <a:moveTo>
                  <a:pt x="24" y="142"/>
                </a:moveTo>
                <a:cubicBezTo>
                  <a:pt x="25" y="142"/>
                  <a:pt x="25" y="142"/>
                  <a:pt x="25" y="142"/>
                </a:cubicBezTo>
                <a:cubicBezTo>
                  <a:pt x="25" y="142"/>
                  <a:pt x="25" y="142"/>
                  <a:pt x="24" y="142"/>
                </a:cubicBezTo>
                <a:cubicBezTo>
                  <a:pt x="25" y="142"/>
                  <a:pt x="24" y="142"/>
                  <a:pt x="24" y="142"/>
                </a:cubicBezTo>
                <a:close/>
                <a:moveTo>
                  <a:pt x="455" y="146"/>
                </a:moveTo>
                <a:cubicBezTo>
                  <a:pt x="455" y="146"/>
                  <a:pt x="455" y="147"/>
                  <a:pt x="455" y="148"/>
                </a:cubicBezTo>
                <a:cubicBezTo>
                  <a:pt x="455" y="148"/>
                  <a:pt x="457" y="149"/>
                  <a:pt x="457" y="149"/>
                </a:cubicBezTo>
                <a:cubicBezTo>
                  <a:pt x="457" y="148"/>
                  <a:pt x="458" y="148"/>
                  <a:pt x="459" y="148"/>
                </a:cubicBezTo>
                <a:cubicBezTo>
                  <a:pt x="459" y="148"/>
                  <a:pt x="459" y="147"/>
                  <a:pt x="460" y="146"/>
                </a:cubicBezTo>
                <a:cubicBezTo>
                  <a:pt x="460" y="145"/>
                  <a:pt x="461" y="143"/>
                  <a:pt x="460" y="143"/>
                </a:cubicBezTo>
                <a:cubicBezTo>
                  <a:pt x="460" y="143"/>
                  <a:pt x="459" y="143"/>
                  <a:pt x="459" y="142"/>
                </a:cubicBezTo>
                <a:cubicBezTo>
                  <a:pt x="459" y="141"/>
                  <a:pt x="458" y="141"/>
                  <a:pt x="457" y="142"/>
                </a:cubicBezTo>
                <a:cubicBezTo>
                  <a:pt x="457" y="142"/>
                  <a:pt x="456" y="142"/>
                  <a:pt x="455" y="142"/>
                </a:cubicBezTo>
                <a:cubicBezTo>
                  <a:pt x="455" y="143"/>
                  <a:pt x="455" y="143"/>
                  <a:pt x="455" y="144"/>
                </a:cubicBezTo>
                <a:cubicBezTo>
                  <a:pt x="454" y="144"/>
                  <a:pt x="454" y="146"/>
                  <a:pt x="455" y="146"/>
                </a:cubicBezTo>
                <a:close/>
                <a:moveTo>
                  <a:pt x="343" y="143"/>
                </a:moveTo>
                <a:cubicBezTo>
                  <a:pt x="343" y="143"/>
                  <a:pt x="343" y="141"/>
                  <a:pt x="342" y="141"/>
                </a:cubicBezTo>
                <a:cubicBezTo>
                  <a:pt x="342" y="142"/>
                  <a:pt x="343" y="143"/>
                  <a:pt x="343" y="143"/>
                </a:cubicBezTo>
                <a:cubicBezTo>
                  <a:pt x="343" y="143"/>
                  <a:pt x="343" y="143"/>
                  <a:pt x="343" y="143"/>
                </a:cubicBezTo>
                <a:close/>
                <a:moveTo>
                  <a:pt x="1091" y="141"/>
                </a:moveTo>
                <a:cubicBezTo>
                  <a:pt x="1093" y="141"/>
                  <a:pt x="1091" y="140"/>
                  <a:pt x="1091" y="141"/>
                </a:cubicBezTo>
                <a:cubicBezTo>
                  <a:pt x="1092" y="141"/>
                  <a:pt x="1091" y="141"/>
                  <a:pt x="1091" y="141"/>
                </a:cubicBezTo>
                <a:close/>
                <a:moveTo>
                  <a:pt x="570" y="141"/>
                </a:moveTo>
                <a:cubicBezTo>
                  <a:pt x="570" y="141"/>
                  <a:pt x="570" y="141"/>
                  <a:pt x="570" y="141"/>
                </a:cubicBezTo>
                <a:cubicBezTo>
                  <a:pt x="570" y="141"/>
                  <a:pt x="570" y="141"/>
                  <a:pt x="570" y="141"/>
                </a:cubicBezTo>
                <a:cubicBezTo>
                  <a:pt x="570" y="141"/>
                  <a:pt x="570" y="141"/>
                  <a:pt x="570" y="141"/>
                </a:cubicBezTo>
                <a:close/>
                <a:moveTo>
                  <a:pt x="466" y="139"/>
                </a:moveTo>
                <a:cubicBezTo>
                  <a:pt x="466" y="139"/>
                  <a:pt x="466" y="140"/>
                  <a:pt x="466" y="141"/>
                </a:cubicBezTo>
                <a:cubicBezTo>
                  <a:pt x="466" y="142"/>
                  <a:pt x="466" y="141"/>
                  <a:pt x="467" y="141"/>
                </a:cubicBezTo>
                <a:cubicBezTo>
                  <a:pt x="467" y="140"/>
                  <a:pt x="467" y="139"/>
                  <a:pt x="466" y="139"/>
                </a:cubicBezTo>
                <a:cubicBezTo>
                  <a:pt x="466" y="140"/>
                  <a:pt x="466" y="139"/>
                  <a:pt x="466" y="139"/>
                </a:cubicBezTo>
                <a:close/>
                <a:moveTo>
                  <a:pt x="891" y="138"/>
                </a:moveTo>
                <a:cubicBezTo>
                  <a:pt x="890" y="138"/>
                  <a:pt x="889" y="139"/>
                  <a:pt x="889" y="139"/>
                </a:cubicBezTo>
                <a:cubicBezTo>
                  <a:pt x="889" y="139"/>
                  <a:pt x="888" y="139"/>
                  <a:pt x="889" y="140"/>
                </a:cubicBezTo>
                <a:cubicBezTo>
                  <a:pt x="889" y="140"/>
                  <a:pt x="890" y="140"/>
                  <a:pt x="891" y="140"/>
                </a:cubicBezTo>
                <a:cubicBezTo>
                  <a:pt x="891" y="139"/>
                  <a:pt x="891" y="139"/>
                  <a:pt x="891" y="138"/>
                </a:cubicBezTo>
                <a:cubicBezTo>
                  <a:pt x="890" y="138"/>
                  <a:pt x="891" y="138"/>
                  <a:pt x="891" y="138"/>
                </a:cubicBezTo>
                <a:close/>
                <a:moveTo>
                  <a:pt x="317" y="139"/>
                </a:moveTo>
                <a:cubicBezTo>
                  <a:pt x="317" y="139"/>
                  <a:pt x="318" y="140"/>
                  <a:pt x="319" y="140"/>
                </a:cubicBezTo>
                <a:cubicBezTo>
                  <a:pt x="320" y="140"/>
                  <a:pt x="320" y="140"/>
                  <a:pt x="320" y="139"/>
                </a:cubicBezTo>
                <a:cubicBezTo>
                  <a:pt x="320" y="139"/>
                  <a:pt x="320" y="139"/>
                  <a:pt x="320" y="138"/>
                </a:cubicBezTo>
                <a:cubicBezTo>
                  <a:pt x="319" y="138"/>
                  <a:pt x="318" y="139"/>
                  <a:pt x="317" y="139"/>
                </a:cubicBezTo>
                <a:cubicBezTo>
                  <a:pt x="317" y="139"/>
                  <a:pt x="317" y="139"/>
                  <a:pt x="317" y="139"/>
                </a:cubicBezTo>
                <a:close/>
                <a:moveTo>
                  <a:pt x="893" y="144"/>
                </a:moveTo>
                <a:cubicBezTo>
                  <a:pt x="893" y="143"/>
                  <a:pt x="893" y="142"/>
                  <a:pt x="894" y="143"/>
                </a:cubicBezTo>
                <a:cubicBezTo>
                  <a:pt x="894" y="144"/>
                  <a:pt x="895" y="142"/>
                  <a:pt x="896" y="142"/>
                </a:cubicBezTo>
                <a:cubicBezTo>
                  <a:pt x="897" y="142"/>
                  <a:pt x="897" y="141"/>
                  <a:pt x="897" y="140"/>
                </a:cubicBezTo>
                <a:cubicBezTo>
                  <a:pt x="898" y="139"/>
                  <a:pt x="897" y="139"/>
                  <a:pt x="897" y="138"/>
                </a:cubicBezTo>
                <a:cubicBezTo>
                  <a:pt x="896" y="138"/>
                  <a:pt x="895" y="138"/>
                  <a:pt x="895" y="139"/>
                </a:cubicBezTo>
                <a:cubicBezTo>
                  <a:pt x="895" y="140"/>
                  <a:pt x="895" y="140"/>
                  <a:pt x="894" y="140"/>
                </a:cubicBezTo>
                <a:cubicBezTo>
                  <a:pt x="894" y="140"/>
                  <a:pt x="894" y="138"/>
                  <a:pt x="894" y="138"/>
                </a:cubicBezTo>
                <a:cubicBezTo>
                  <a:pt x="894" y="137"/>
                  <a:pt x="893" y="137"/>
                  <a:pt x="893" y="137"/>
                </a:cubicBezTo>
                <a:cubicBezTo>
                  <a:pt x="893" y="138"/>
                  <a:pt x="892" y="140"/>
                  <a:pt x="892" y="141"/>
                </a:cubicBezTo>
                <a:cubicBezTo>
                  <a:pt x="891" y="141"/>
                  <a:pt x="890" y="142"/>
                  <a:pt x="890" y="143"/>
                </a:cubicBezTo>
                <a:cubicBezTo>
                  <a:pt x="891" y="143"/>
                  <a:pt x="892" y="142"/>
                  <a:pt x="892" y="143"/>
                </a:cubicBezTo>
                <a:cubicBezTo>
                  <a:pt x="892" y="144"/>
                  <a:pt x="891" y="144"/>
                  <a:pt x="893" y="144"/>
                </a:cubicBezTo>
                <a:close/>
                <a:moveTo>
                  <a:pt x="443" y="138"/>
                </a:moveTo>
                <a:cubicBezTo>
                  <a:pt x="442" y="138"/>
                  <a:pt x="441" y="137"/>
                  <a:pt x="440" y="137"/>
                </a:cubicBezTo>
                <a:cubicBezTo>
                  <a:pt x="440" y="138"/>
                  <a:pt x="440" y="138"/>
                  <a:pt x="440" y="139"/>
                </a:cubicBezTo>
                <a:cubicBezTo>
                  <a:pt x="441" y="139"/>
                  <a:pt x="442" y="139"/>
                  <a:pt x="443" y="139"/>
                </a:cubicBezTo>
                <a:cubicBezTo>
                  <a:pt x="443" y="139"/>
                  <a:pt x="443" y="138"/>
                  <a:pt x="443" y="138"/>
                </a:cubicBezTo>
                <a:cubicBezTo>
                  <a:pt x="441" y="138"/>
                  <a:pt x="443" y="138"/>
                  <a:pt x="443" y="138"/>
                </a:cubicBezTo>
                <a:close/>
                <a:moveTo>
                  <a:pt x="334" y="137"/>
                </a:moveTo>
                <a:cubicBezTo>
                  <a:pt x="335" y="137"/>
                  <a:pt x="334" y="136"/>
                  <a:pt x="334" y="136"/>
                </a:cubicBezTo>
                <a:cubicBezTo>
                  <a:pt x="334" y="136"/>
                  <a:pt x="332" y="137"/>
                  <a:pt x="332" y="137"/>
                </a:cubicBezTo>
                <a:cubicBezTo>
                  <a:pt x="332" y="138"/>
                  <a:pt x="332" y="138"/>
                  <a:pt x="332" y="138"/>
                </a:cubicBezTo>
                <a:cubicBezTo>
                  <a:pt x="333" y="138"/>
                  <a:pt x="334" y="138"/>
                  <a:pt x="334" y="137"/>
                </a:cubicBezTo>
                <a:close/>
                <a:moveTo>
                  <a:pt x="896" y="136"/>
                </a:moveTo>
                <a:cubicBezTo>
                  <a:pt x="897" y="137"/>
                  <a:pt x="897" y="134"/>
                  <a:pt x="896" y="136"/>
                </a:cubicBezTo>
                <a:close/>
                <a:moveTo>
                  <a:pt x="898" y="135"/>
                </a:moveTo>
                <a:cubicBezTo>
                  <a:pt x="898" y="134"/>
                  <a:pt x="897" y="135"/>
                  <a:pt x="897" y="135"/>
                </a:cubicBezTo>
                <a:cubicBezTo>
                  <a:pt x="897" y="135"/>
                  <a:pt x="898" y="135"/>
                  <a:pt x="898" y="135"/>
                </a:cubicBezTo>
                <a:close/>
                <a:moveTo>
                  <a:pt x="341" y="136"/>
                </a:moveTo>
                <a:cubicBezTo>
                  <a:pt x="341" y="136"/>
                  <a:pt x="341" y="135"/>
                  <a:pt x="341" y="134"/>
                </a:cubicBezTo>
                <a:cubicBezTo>
                  <a:pt x="341" y="134"/>
                  <a:pt x="341" y="134"/>
                  <a:pt x="341" y="134"/>
                </a:cubicBezTo>
                <a:cubicBezTo>
                  <a:pt x="340" y="135"/>
                  <a:pt x="339" y="135"/>
                  <a:pt x="338" y="135"/>
                </a:cubicBezTo>
                <a:cubicBezTo>
                  <a:pt x="338" y="135"/>
                  <a:pt x="338" y="136"/>
                  <a:pt x="339" y="136"/>
                </a:cubicBezTo>
                <a:cubicBezTo>
                  <a:pt x="339" y="136"/>
                  <a:pt x="339" y="136"/>
                  <a:pt x="339" y="136"/>
                </a:cubicBezTo>
                <a:cubicBezTo>
                  <a:pt x="339" y="136"/>
                  <a:pt x="340" y="136"/>
                  <a:pt x="341" y="136"/>
                </a:cubicBezTo>
                <a:cubicBezTo>
                  <a:pt x="341" y="136"/>
                  <a:pt x="341" y="136"/>
                  <a:pt x="341" y="136"/>
                </a:cubicBezTo>
                <a:close/>
                <a:moveTo>
                  <a:pt x="1581" y="134"/>
                </a:moveTo>
                <a:cubicBezTo>
                  <a:pt x="1581" y="133"/>
                  <a:pt x="1580" y="135"/>
                  <a:pt x="1582" y="135"/>
                </a:cubicBezTo>
                <a:cubicBezTo>
                  <a:pt x="1581" y="134"/>
                  <a:pt x="1581" y="134"/>
                  <a:pt x="1581" y="134"/>
                </a:cubicBezTo>
                <a:close/>
                <a:moveTo>
                  <a:pt x="1053" y="137"/>
                </a:moveTo>
                <a:cubicBezTo>
                  <a:pt x="1054" y="136"/>
                  <a:pt x="1055" y="135"/>
                  <a:pt x="1055" y="135"/>
                </a:cubicBezTo>
                <a:cubicBezTo>
                  <a:pt x="1055" y="134"/>
                  <a:pt x="1054" y="134"/>
                  <a:pt x="1054" y="133"/>
                </a:cubicBezTo>
                <a:cubicBezTo>
                  <a:pt x="1054" y="133"/>
                  <a:pt x="1053" y="133"/>
                  <a:pt x="1053" y="133"/>
                </a:cubicBezTo>
                <a:cubicBezTo>
                  <a:pt x="1053" y="132"/>
                  <a:pt x="1051" y="132"/>
                  <a:pt x="1051" y="132"/>
                </a:cubicBezTo>
                <a:cubicBezTo>
                  <a:pt x="1051" y="133"/>
                  <a:pt x="1050" y="133"/>
                  <a:pt x="1050" y="133"/>
                </a:cubicBezTo>
                <a:cubicBezTo>
                  <a:pt x="1049" y="134"/>
                  <a:pt x="1049" y="135"/>
                  <a:pt x="1049" y="136"/>
                </a:cubicBezTo>
                <a:cubicBezTo>
                  <a:pt x="1050" y="136"/>
                  <a:pt x="1049" y="137"/>
                  <a:pt x="1050" y="137"/>
                </a:cubicBezTo>
                <a:cubicBezTo>
                  <a:pt x="1050" y="138"/>
                  <a:pt x="1051" y="138"/>
                  <a:pt x="1051" y="138"/>
                </a:cubicBezTo>
                <a:cubicBezTo>
                  <a:pt x="1052" y="139"/>
                  <a:pt x="1052" y="139"/>
                  <a:pt x="1052" y="139"/>
                </a:cubicBezTo>
                <a:cubicBezTo>
                  <a:pt x="1053" y="139"/>
                  <a:pt x="1052" y="137"/>
                  <a:pt x="1053" y="137"/>
                </a:cubicBezTo>
                <a:cubicBezTo>
                  <a:pt x="1054" y="137"/>
                  <a:pt x="1053" y="137"/>
                  <a:pt x="1053" y="137"/>
                </a:cubicBezTo>
                <a:close/>
                <a:moveTo>
                  <a:pt x="444" y="133"/>
                </a:moveTo>
                <a:cubicBezTo>
                  <a:pt x="444" y="133"/>
                  <a:pt x="444" y="132"/>
                  <a:pt x="444" y="132"/>
                </a:cubicBezTo>
                <a:cubicBezTo>
                  <a:pt x="443" y="132"/>
                  <a:pt x="443" y="132"/>
                  <a:pt x="443" y="132"/>
                </a:cubicBezTo>
                <a:cubicBezTo>
                  <a:pt x="444" y="133"/>
                  <a:pt x="444" y="133"/>
                  <a:pt x="444" y="133"/>
                </a:cubicBezTo>
                <a:cubicBezTo>
                  <a:pt x="444" y="133"/>
                  <a:pt x="444" y="133"/>
                  <a:pt x="444" y="133"/>
                </a:cubicBezTo>
                <a:close/>
                <a:moveTo>
                  <a:pt x="339" y="133"/>
                </a:moveTo>
                <a:cubicBezTo>
                  <a:pt x="338" y="132"/>
                  <a:pt x="338" y="132"/>
                  <a:pt x="338" y="132"/>
                </a:cubicBezTo>
                <a:cubicBezTo>
                  <a:pt x="338" y="133"/>
                  <a:pt x="338" y="133"/>
                  <a:pt x="339" y="133"/>
                </a:cubicBezTo>
                <a:cubicBezTo>
                  <a:pt x="338" y="132"/>
                  <a:pt x="339" y="133"/>
                  <a:pt x="339" y="133"/>
                </a:cubicBezTo>
                <a:close/>
                <a:moveTo>
                  <a:pt x="899" y="137"/>
                </a:moveTo>
                <a:cubicBezTo>
                  <a:pt x="899" y="137"/>
                  <a:pt x="900" y="137"/>
                  <a:pt x="900" y="137"/>
                </a:cubicBezTo>
                <a:cubicBezTo>
                  <a:pt x="901" y="136"/>
                  <a:pt x="901" y="136"/>
                  <a:pt x="902" y="136"/>
                </a:cubicBezTo>
                <a:cubicBezTo>
                  <a:pt x="902" y="136"/>
                  <a:pt x="902" y="136"/>
                  <a:pt x="902" y="136"/>
                </a:cubicBezTo>
                <a:cubicBezTo>
                  <a:pt x="903" y="136"/>
                  <a:pt x="903" y="135"/>
                  <a:pt x="903" y="135"/>
                </a:cubicBezTo>
                <a:cubicBezTo>
                  <a:pt x="904" y="134"/>
                  <a:pt x="903" y="132"/>
                  <a:pt x="903" y="131"/>
                </a:cubicBezTo>
                <a:cubicBezTo>
                  <a:pt x="902" y="131"/>
                  <a:pt x="902" y="132"/>
                  <a:pt x="902" y="132"/>
                </a:cubicBezTo>
                <a:cubicBezTo>
                  <a:pt x="901" y="132"/>
                  <a:pt x="901" y="132"/>
                  <a:pt x="900" y="133"/>
                </a:cubicBezTo>
                <a:cubicBezTo>
                  <a:pt x="900" y="134"/>
                  <a:pt x="899" y="133"/>
                  <a:pt x="899" y="134"/>
                </a:cubicBezTo>
                <a:cubicBezTo>
                  <a:pt x="899" y="135"/>
                  <a:pt x="899" y="135"/>
                  <a:pt x="899" y="135"/>
                </a:cubicBezTo>
                <a:cubicBezTo>
                  <a:pt x="899" y="136"/>
                  <a:pt x="899" y="135"/>
                  <a:pt x="899" y="136"/>
                </a:cubicBezTo>
                <a:cubicBezTo>
                  <a:pt x="899" y="136"/>
                  <a:pt x="899" y="137"/>
                  <a:pt x="899" y="137"/>
                </a:cubicBezTo>
                <a:cubicBezTo>
                  <a:pt x="900" y="137"/>
                  <a:pt x="899" y="137"/>
                  <a:pt x="899" y="137"/>
                </a:cubicBezTo>
                <a:close/>
                <a:moveTo>
                  <a:pt x="457" y="133"/>
                </a:moveTo>
                <a:cubicBezTo>
                  <a:pt x="457" y="132"/>
                  <a:pt x="457" y="132"/>
                  <a:pt x="457" y="131"/>
                </a:cubicBezTo>
                <a:cubicBezTo>
                  <a:pt x="456" y="131"/>
                  <a:pt x="456" y="132"/>
                  <a:pt x="455" y="132"/>
                </a:cubicBezTo>
                <a:cubicBezTo>
                  <a:pt x="456" y="133"/>
                  <a:pt x="456" y="133"/>
                  <a:pt x="457" y="133"/>
                </a:cubicBezTo>
                <a:close/>
                <a:moveTo>
                  <a:pt x="1580" y="131"/>
                </a:moveTo>
                <a:cubicBezTo>
                  <a:pt x="1580" y="131"/>
                  <a:pt x="1580" y="132"/>
                  <a:pt x="1580" y="132"/>
                </a:cubicBezTo>
                <a:cubicBezTo>
                  <a:pt x="1580" y="131"/>
                  <a:pt x="1580" y="131"/>
                  <a:pt x="1580" y="131"/>
                </a:cubicBezTo>
                <a:close/>
                <a:moveTo>
                  <a:pt x="447" y="130"/>
                </a:moveTo>
                <a:cubicBezTo>
                  <a:pt x="445" y="130"/>
                  <a:pt x="445" y="130"/>
                  <a:pt x="445" y="131"/>
                </a:cubicBezTo>
                <a:cubicBezTo>
                  <a:pt x="445" y="131"/>
                  <a:pt x="445" y="131"/>
                  <a:pt x="445" y="132"/>
                </a:cubicBezTo>
                <a:cubicBezTo>
                  <a:pt x="446" y="131"/>
                  <a:pt x="447" y="131"/>
                  <a:pt x="447" y="130"/>
                </a:cubicBezTo>
                <a:close/>
                <a:moveTo>
                  <a:pt x="436" y="130"/>
                </a:moveTo>
                <a:cubicBezTo>
                  <a:pt x="436" y="130"/>
                  <a:pt x="436" y="130"/>
                  <a:pt x="436" y="130"/>
                </a:cubicBezTo>
                <a:cubicBezTo>
                  <a:pt x="436" y="130"/>
                  <a:pt x="436" y="130"/>
                  <a:pt x="436" y="129"/>
                </a:cubicBezTo>
                <a:cubicBezTo>
                  <a:pt x="436" y="130"/>
                  <a:pt x="436" y="130"/>
                  <a:pt x="436" y="130"/>
                </a:cubicBezTo>
                <a:close/>
                <a:moveTo>
                  <a:pt x="441" y="128"/>
                </a:moveTo>
                <a:cubicBezTo>
                  <a:pt x="441" y="129"/>
                  <a:pt x="440" y="129"/>
                  <a:pt x="439" y="129"/>
                </a:cubicBezTo>
                <a:cubicBezTo>
                  <a:pt x="438" y="129"/>
                  <a:pt x="437" y="129"/>
                  <a:pt x="436" y="129"/>
                </a:cubicBezTo>
                <a:cubicBezTo>
                  <a:pt x="436" y="129"/>
                  <a:pt x="437" y="131"/>
                  <a:pt x="437" y="131"/>
                </a:cubicBezTo>
                <a:cubicBezTo>
                  <a:pt x="438" y="130"/>
                  <a:pt x="439" y="131"/>
                  <a:pt x="439" y="132"/>
                </a:cubicBezTo>
                <a:cubicBezTo>
                  <a:pt x="441" y="131"/>
                  <a:pt x="443" y="130"/>
                  <a:pt x="444" y="128"/>
                </a:cubicBezTo>
                <a:cubicBezTo>
                  <a:pt x="443" y="128"/>
                  <a:pt x="442" y="128"/>
                  <a:pt x="441" y="128"/>
                </a:cubicBezTo>
                <a:cubicBezTo>
                  <a:pt x="441" y="128"/>
                  <a:pt x="441" y="128"/>
                  <a:pt x="441" y="128"/>
                </a:cubicBezTo>
                <a:close/>
                <a:moveTo>
                  <a:pt x="357" y="129"/>
                </a:moveTo>
                <a:cubicBezTo>
                  <a:pt x="357" y="129"/>
                  <a:pt x="357" y="129"/>
                  <a:pt x="356" y="129"/>
                </a:cubicBezTo>
                <a:cubicBezTo>
                  <a:pt x="356" y="129"/>
                  <a:pt x="356" y="129"/>
                  <a:pt x="355" y="129"/>
                </a:cubicBezTo>
                <a:cubicBezTo>
                  <a:pt x="355" y="129"/>
                  <a:pt x="355" y="128"/>
                  <a:pt x="354" y="128"/>
                </a:cubicBezTo>
                <a:cubicBezTo>
                  <a:pt x="354" y="128"/>
                  <a:pt x="353" y="129"/>
                  <a:pt x="353" y="129"/>
                </a:cubicBezTo>
                <a:cubicBezTo>
                  <a:pt x="353" y="129"/>
                  <a:pt x="353" y="128"/>
                  <a:pt x="353" y="128"/>
                </a:cubicBezTo>
                <a:cubicBezTo>
                  <a:pt x="352" y="128"/>
                  <a:pt x="351" y="128"/>
                  <a:pt x="351" y="129"/>
                </a:cubicBezTo>
                <a:cubicBezTo>
                  <a:pt x="351" y="129"/>
                  <a:pt x="351" y="130"/>
                  <a:pt x="351" y="130"/>
                </a:cubicBezTo>
                <a:cubicBezTo>
                  <a:pt x="350" y="130"/>
                  <a:pt x="350" y="129"/>
                  <a:pt x="350" y="129"/>
                </a:cubicBezTo>
                <a:cubicBezTo>
                  <a:pt x="349" y="129"/>
                  <a:pt x="349" y="129"/>
                  <a:pt x="349" y="130"/>
                </a:cubicBezTo>
                <a:cubicBezTo>
                  <a:pt x="348" y="131"/>
                  <a:pt x="348" y="132"/>
                  <a:pt x="348" y="132"/>
                </a:cubicBezTo>
                <a:cubicBezTo>
                  <a:pt x="348" y="134"/>
                  <a:pt x="347" y="134"/>
                  <a:pt x="345" y="134"/>
                </a:cubicBezTo>
                <a:cubicBezTo>
                  <a:pt x="344" y="135"/>
                  <a:pt x="345" y="136"/>
                  <a:pt x="346" y="136"/>
                </a:cubicBezTo>
                <a:cubicBezTo>
                  <a:pt x="346" y="136"/>
                  <a:pt x="347" y="136"/>
                  <a:pt x="347" y="136"/>
                </a:cubicBezTo>
                <a:cubicBezTo>
                  <a:pt x="347" y="136"/>
                  <a:pt x="347" y="137"/>
                  <a:pt x="347" y="137"/>
                </a:cubicBezTo>
                <a:cubicBezTo>
                  <a:pt x="348" y="137"/>
                  <a:pt x="347" y="137"/>
                  <a:pt x="347" y="137"/>
                </a:cubicBezTo>
                <a:cubicBezTo>
                  <a:pt x="348" y="137"/>
                  <a:pt x="348" y="137"/>
                  <a:pt x="349" y="137"/>
                </a:cubicBezTo>
                <a:cubicBezTo>
                  <a:pt x="349" y="137"/>
                  <a:pt x="349" y="136"/>
                  <a:pt x="349" y="136"/>
                </a:cubicBezTo>
                <a:cubicBezTo>
                  <a:pt x="350" y="136"/>
                  <a:pt x="350" y="136"/>
                  <a:pt x="350" y="136"/>
                </a:cubicBezTo>
                <a:cubicBezTo>
                  <a:pt x="350" y="137"/>
                  <a:pt x="351" y="137"/>
                  <a:pt x="350" y="137"/>
                </a:cubicBezTo>
                <a:cubicBezTo>
                  <a:pt x="350" y="138"/>
                  <a:pt x="350" y="138"/>
                  <a:pt x="351" y="138"/>
                </a:cubicBezTo>
                <a:cubicBezTo>
                  <a:pt x="352" y="138"/>
                  <a:pt x="352" y="139"/>
                  <a:pt x="352" y="139"/>
                </a:cubicBezTo>
                <a:cubicBezTo>
                  <a:pt x="352" y="139"/>
                  <a:pt x="353" y="140"/>
                  <a:pt x="353" y="140"/>
                </a:cubicBezTo>
                <a:cubicBezTo>
                  <a:pt x="353" y="141"/>
                  <a:pt x="354" y="140"/>
                  <a:pt x="354" y="140"/>
                </a:cubicBezTo>
                <a:cubicBezTo>
                  <a:pt x="354" y="140"/>
                  <a:pt x="354" y="140"/>
                  <a:pt x="354" y="140"/>
                </a:cubicBezTo>
                <a:cubicBezTo>
                  <a:pt x="354" y="140"/>
                  <a:pt x="355" y="140"/>
                  <a:pt x="355" y="140"/>
                </a:cubicBezTo>
                <a:cubicBezTo>
                  <a:pt x="356" y="140"/>
                  <a:pt x="356" y="140"/>
                  <a:pt x="356" y="140"/>
                </a:cubicBezTo>
                <a:cubicBezTo>
                  <a:pt x="356" y="139"/>
                  <a:pt x="356" y="139"/>
                  <a:pt x="356" y="138"/>
                </a:cubicBezTo>
                <a:cubicBezTo>
                  <a:pt x="356" y="138"/>
                  <a:pt x="357" y="138"/>
                  <a:pt x="357" y="139"/>
                </a:cubicBezTo>
                <a:cubicBezTo>
                  <a:pt x="358" y="139"/>
                  <a:pt x="359" y="139"/>
                  <a:pt x="360" y="139"/>
                </a:cubicBezTo>
                <a:cubicBezTo>
                  <a:pt x="360" y="137"/>
                  <a:pt x="361" y="138"/>
                  <a:pt x="362" y="138"/>
                </a:cubicBezTo>
                <a:cubicBezTo>
                  <a:pt x="363" y="138"/>
                  <a:pt x="363" y="138"/>
                  <a:pt x="363" y="137"/>
                </a:cubicBezTo>
                <a:cubicBezTo>
                  <a:pt x="363" y="137"/>
                  <a:pt x="363" y="137"/>
                  <a:pt x="363" y="137"/>
                </a:cubicBezTo>
                <a:cubicBezTo>
                  <a:pt x="363" y="137"/>
                  <a:pt x="362" y="137"/>
                  <a:pt x="362" y="137"/>
                </a:cubicBezTo>
                <a:cubicBezTo>
                  <a:pt x="362" y="137"/>
                  <a:pt x="362" y="136"/>
                  <a:pt x="362" y="136"/>
                </a:cubicBezTo>
                <a:cubicBezTo>
                  <a:pt x="361" y="136"/>
                  <a:pt x="361" y="133"/>
                  <a:pt x="361" y="132"/>
                </a:cubicBezTo>
                <a:cubicBezTo>
                  <a:pt x="361" y="132"/>
                  <a:pt x="361" y="132"/>
                  <a:pt x="360" y="132"/>
                </a:cubicBezTo>
                <a:cubicBezTo>
                  <a:pt x="360" y="132"/>
                  <a:pt x="360" y="131"/>
                  <a:pt x="359" y="131"/>
                </a:cubicBezTo>
                <a:cubicBezTo>
                  <a:pt x="359" y="130"/>
                  <a:pt x="358" y="130"/>
                  <a:pt x="358" y="130"/>
                </a:cubicBezTo>
                <a:cubicBezTo>
                  <a:pt x="358" y="129"/>
                  <a:pt x="358" y="129"/>
                  <a:pt x="357" y="129"/>
                </a:cubicBezTo>
                <a:close/>
                <a:moveTo>
                  <a:pt x="905" y="128"/>
                </a:moveTo>
                <a:cubicBezTo>
                  <a:pt x="905" y="128"/>
                  <a:pt x="905" y="129"/>
                  <a:pt x="904" y="129"/>
                </a:cubicBezTo>
                <a:cubicBezTo>
                  <a:pt x="904" y="130"/>
                  <a:pt x="904" y="131"/>
                  <a:pt x="905" y="131"/>
                </a:cubicBezTo>
                <a:cubicBezTo>
                  <a:pt x="906" y="130"/>
                  <a:pt x="906" y="130"/>
                  <a:pt x="906" y="130"/>
                </a:cubicBezTo>
                <a:cubicBezTo>
                  <a:pt x="906" y="130"/>
                  <a:pt x="906" y="130"/>
                  <a:pt x="907" y="130"/>
                </a:cubicBezTo>
                <a:cubicBezTo>
                  <a:pt x="907" y="130"/>
                  <a:pt x="907" y="130"/>
                  <a:pt x="907" y="129"/>
                </a:cubicBezTo>
                <a:cubicBezTo>
                  <a:pt x="907" y="129"/>
                  <a:pt x="907" y="129"/>
                  <a:pt x="907" y="129"/>
                </a:cubicBezTo>
                <a:cubicBezTo>
                  <a:pt x="907" y="129"/>
                  <a:pt x="907" y="128"/>
                  <a:pt x="908" y="128"/>
                </a:cubicBezTo>
                <a:cubicBezTo>
                  <a:pt x="907" y="128"/>
                  <a:pt x="907" y="128"/>
                  <a:pt x="907" y="127"/>
                </a:cubicBezTo>
                <a:cubicBezTo>
                  <a:pt x="906" y="128"/>
                  <a:pt x="906" y="128"/>
                  <a:pt x="905" y="128"/>
                </a:cubicBezTo>
                <a:close/>
                <a:moveTo>
                  <a:pt x="383" y="128"/>
                </a:moveTo>
                <a:cubicBezTo>
                  <a:pt x="383" y="128"/>
                  <a:pt x="383" y="128"/>
                  <a:pt x="383" y="128"/>
                </a:cubicBezTo>
                <a:cubicBezTo>
                  <a:pt x="383" y="127"/>
                  <a:pt x="383" y="127"/>
                  <a:pt x="383" y="127"/>
                </a:cubicBezTo>
                <a:cubicBezTo>
                  <a:pt x="383" y="127"/>
                  <a:pt x="383" y="128"/>
                  <a:pt x="383" y="128"/>
                </a:cubicBezTo>
                <a:close/>
                <a:moveTo>
                  <a:pt x="1618" y="131"/>
                </a:moveTo>
                <a:cubicBezTo>
                  <a:pt x="1619" y="130"/>
                  <a:pt x="1620" y="130"/>
                  <a:pt x="1621" y="129"/>
                </a:cubicBezTo>
                <a:cubicBezTo>
                  <a:pt x="1620" y="129"/>
                  <a:pt x="1619" y="128"/>
                  <a:pt x="1619" y="127"/>
                </a:cubicBezTo>
                <a:cubicBezTo>
                  <a:pt x="1618" y="127"/>
                  <a:pt x="1616" y="127"/>
                  <a:pt x="1616" y="128"/>
                </a:cubicBezTo>
                <a:cubicBezTo>
                  <a:pt x="1616" y="128"/>
                  <a:pt x="1616" y="129"/>
                  <a:pt x="1616" y="129"/>
                </a:cubicBezTo>
                <a:cubicBezTo>
                  <a:pt x="1617" y="130"/>
                  <a:pt x="1618" y="130"/>
                  <a:pt x="1618" y="131"/>
                </a:cubicBezTo>
                <a:cubicBezTo>
                  <a:pt x="1619" y="130"/>
                  <a:pt x="1618" y="131"/>
                  <a:pt x="1618" y="131"/>
                </a:cubicBezTo>
                <a:close/>
                <a:moveTo>
                  <a:pt x="409" y="130"/>
                </a:moveTo>
                <a:cubicBezTo>
                  <a:pt x="408" y="129"/>
                  <a:pt x="406" y="128"/>
                  <a:pt x="406" y="128"/>
                </a:cubicBezTo>
                <a:cubicBezTo>
                  <a:pt x="406" y="128"/>
                  <a:pt x="406" y="127"/>
                  <a:pt x="406" y="127"/>
                </a:cubicBezTo>
                <a:cubicBezTo>
                  <a:pt x="406" y="127"/>
                  <a:pt x="405" y="127"/>
                  <a:pt x="405" y="127"/>
                </a:cubicBezTo>
                <a:cubicBezTo>
                  <a:pt x="405" y="127"/>
                  <a:pt x="405" y="126"/>
                  <a:pt x="405" y="126"/>
                </a:cubicBezTo>
                <a:cubicBezTo>
                  <a:pt x="405" y="126"/>
                  <a:pt x="405" y="127"/>
                  <a:pt x="405" y="127"/>
                </a:cubicBezTo>
                <a:cubicBezTo>
                  <a:pt x="405" y="127"/>
                  <a:pt x="405" y="127"/>
                  <a:pt x="405" y="127"/>
                </a:cubicBezTo>
                <a:cubicBezTo>
                  <a:pt x="405" y="128"/>
                  <a:pt x="405" y="129"/>
                  <a:pt x="406" y="130"/>
                </a:cubicBezTo>
                <a:cubicBezTo>
                  <a:pt x="406" y="131"/>
                  <a:pt x="407" y="130"/>
                  <a:pt x="409" y="130"/>
                </a:cubicBezTo>
                <a:close/>
                <a:moveTo>
                  <a:pt x="1105" y="132"/>
                </a:moveTo>
                <a:cubicBezTo>
                  <a:pt x="1105" y="132"/>
                  <a:pt x="1105" y="132"/>
                  <a:pt x="1106" y="132"/>
                </a:cubicBezTo>
                <a:cubicBezTo>
                  <a:pt x="1105" y="131"/>
                  <a:pt x="1105" y="130"/>
                  <a:pt x="1104" y="129"/>
                </a:cubicBezTo>
                <a:cubicBezTo>
                  <a:pt x="1104" y="129"/>
                  <a:pt x="1103" y="129"/>
                  <a:pt x="1103" y="129"/>
                </a:cubicBezTo>
                <a:cubicBezTo>
                  <a:pt x="1102" y="129"/>
                  <a:pt x="1102" y="129"/>
                  <a:pt x="1102" y="128"/>
                </a:cubicBezTo>
                <a:cubicBezTo>
                  <a:pt x="1102" y="128"/>
                  <a:pt x="1101" y="128"/>
                  <a:pt x="1101" y="128"/>
                </a:cubicBezTo>
                <a:cubicBezTo>
                  <a:pt x="1100" y="128"/>
                  <a:pt x="1100" y="127"/>
                  <a:pt x="1099" y="127"/>
                </a:cubicBezTo>
                <a:cubicBezTo>
                  <a:pt x="1099" y="126"/>
                  <a:pt x="1098" y="125"/>
                  <a:pt x="1097" y="125"/>
                </a:cubicBezTo>
                <a:cubicBezTo>
                  <a:pt x="1096" y="125"/>
                  <a:pt x="1096" y="125"/>
                  <a:pt x="1096" y="126"/>
                </a:cubicBezTo>
                <a:cubicBezTo>
                  <a:pt x="1096" y="126"/>
                  <a:pt x="1096" y="126"/>
                  <a:pt x="1096" y="127"/>
                </a:cubicBezTo>
                <a:cubicBezTo>
                  <a:pt x="1096" y="127"/>
                  <a:pt x="1096" y="127"/>
                  <a:pt x="1095" y="127"/>
                </a:cubicBezTo>
                <a:cubicBezTo>
                  <a:pt x="1095" y="128"/>
                  <a:pt x="1096" y="131"/>
                  <a:pt x="1097" y="130"/>
                </a:cubicBezTo>
                <a:cubicBezTo>
                  <a:pt x="1097" y="130"/>
                  <a:pt x="1099" y="130"/>
                  <a:pt x="1100" y="130"/>
                </a:cubicBezTo>
                <a:cubicBezTo>
                  <a:pt x="1100" y="131"/>
                  <a:pt x="1100" y="131"/>
                  <a:pt x="1100" y="131"/>
                </a:cubicBezTo>
                <a:cubicBezTo>
                  <a:pt x="1100" y="131"/>
                  <a:pt x="1101" y="131"/>
                  <a:pt x="1101" y="131"/>
                </a:cubicBezTo>
                <a:cubicBezTo>
                  <a:pt x="1101" y="131"/>
                  <a:pt x="1100" y="132"/>
                  <a:pt x="1101" y="132"/>
                </a:cubicBezTo>
                <a:cubicBezTo>
                  <a:pt x="1102" y="132"/>
                  <a:pt x="1103" y="132"/>
                  <a:pt x="1103" y="132"/>
                </a:cubicBezTo>
                <a:cubicBezTo>
                  <a:pt x="1104" y="132"/>
                  <a:pt x="1105" y="132"/>
                  <a:pt x="1105" y="132"/>
                </a:cubicBezTo>
                <a:close/>
                <a:moveTo>
                  <a:pt x="910" y="125"/>
                </a:moveTo>
                <a:cubicBezTo>
                  <a:pt x="909" y="125"/>
                  <a:pt x="909" y="125"/>
                  <a:pt x="908" y="125"/>
                </a:cubicBezTo>
                <a:cubicBezTo>
                  <a:pt x="908" y="125"/>
                  <a:pt x="907" y="126"/>
                  <a:pt x="907" y="126"/>
                </a:cubicBezTo>
                <a:cubicBezTo>
                  <a:pt x="907" y="127"/>
                  <a:pt x="908" y="128"/>
                  <a:pt x="909" y="128"/>
                </a:cubicBezTo>
                <a:cubicBezTo>
                  <a:pt x="909" y="127"/>
                  <a:pt x="910" y="126"/>
                  <a:pt x="910" y="125"/>
                </a:cubicBezTo>
                <a:cubicBezTo>
                  <a:pt x="909" y="125"/>
                  <a:pt x="910" y="125"/>
                  <a:pt x="910" y="125"/>
                </a:cubicBezTo>
                <a:close/>
                <a:moveTo>
                  <a:pt x="408" y="125"/>
                </a:moveTo>
                <a:cubicBezTo>
                  <a:pt x="408" y="124"/>
                  <a:pt x="407" y="124"/>
                  <a:pt x="406" y="124"/>
                </a:cubicBezTo>
                <a:cubicBezTo>
                  <a:pt x="407" y="125"/>
                  <a:pt x="407" y="125"/>
                  <a:pt x="408" y="125"/>
                </a:cubicBezTo>
                <a:close/>
                <a:moveTo>
                  <a:pt x="1087" y="124"/>
                </a:moveTo>
                <a:cubicBezTo>
                  <a:pt x="1088" y="124"/>
                  <a:pt x="1088" y="124"/>
                  <a:pt x="1088" y="124"/>
                </a:cubicBezTo>
                <a:cubicBezTo>
                  <a:pt x="1089" y="123"/>
                  <a:pt x="1088" y="123"/>
                  <a:pt x="1087" y="123"/>
                </a:cubicBezTo>
                <a:cubicBezTo>
                  <a:pt x="1087" y="123"/>
                  <a:pt x="1087" y="124"/>
                  <a:pt x="1087" y="124"/>
                </a:cubicBezTo>
                <a:cubicBezTo>
                  <a:pt x="1088" y="124"/>
                  <a:pt x="1087" y="124"/>
                  <a:pt x="1087" y="124"/>
                </a:cubicBezTo>
                <a:close/>
                <a:moveTo>
                  <a:pt x="915" y="125"/>
                </a:moveTo>
                <a:cubicBezTo>
                  <a:pt x="916" y="124"/>
                  <a:pt x="916" y="124"/>
                  <a:pt x="916" y="123"/>
                </a:cubicBezTo>
                <a:cubicBezTo>
                  <a:pt x="914" y="123"/>
                  <a:pt x="914" y="125"/>
                  <a:pt x="915" y="125"/>
                </a:cubicBezTo>
                <a:cubicBezTo>
                  <a:pt x="916" y="124"/>
                  <a:pt x="915" y="125"/>
                  <a:pt x="915" y="125"/>
                </a:cubicBezTo>
                <a:close/>
                <a:moveTo>
                  <a:pt x="946" y="123"/>
                </a:moveTo>
                <a:cubicBezTo>
                  <a:pt x="946" y="123"/>
                  <a:pt x="946" y="123"/>
                  <a:pt x="945" y="123"/>
                </a:cubicBezTo>
                <a:cubicBezTo>
                  <a:pt x="945" y="123"/>
                  <a:pt x="945" y="123"/>
                  <a:pt x="946" y="123"/>
                </a:cubicBezTo>
                <a:cubicBezTo>
                  <a:pt x="945" y="123"/>
                  <a:pt x="946" y="123"/>
                  <a:pt x="946" y="123"/>
                </a:cubicBezTo>
                <a:close/>
                <a:moveTo>
                  <a:pt x="923" y="123"/>
                </a:moveTo>
                <a:cubicBezTo>
                  <a:pt x="924" y="123"/>
                  <a:pt x="926" y="123"/>
                  <a:pt x="925" y="123"/>
                </a:cubicBezTo>
                <a:cubicBezTo>
                  <a:pt x="924" y="122"/>
                  <a:pt x="923" y="122"/>
                  <a:pt x="923" y="123"/>
                </a:cubicBezTo>
                <a:close/>
                <a:moveTo>
                  <a:pt x="911" y="123"/>
                </a:moveTo>
                <a:cubicBezTo>
                  <a:pt x="911" y="123"/>
                  <a:pt x="911" y="124"/>
                  <a:pt x="912" y="125"/>
                </a:cubicBezTo>
                <a:cubicBezTo>
                  <a:pt x="912" y="125"/>
                  <a:pt x="912" y="125"/>
                  <a:pt x="913" y="125"/>
                </a:cubicBezTo>
                <a:cubicBezTo>
                  <a:pt x="913" y="124"/>
                  <a:pt x="912" y="123"/>
                  <a:pt x="911" y="123"/>
                </a:cubicBezTo>
                <a:cubicBezTo>
                  <a:pt x="911" y="124"/>
                  <a:pt x="911" y="123"/>
                  <a:pt x="911" y="123"/>
                </a:cubicBezTo>
                <a:close/>
                <a:moveTo>
                  <a:pt x="1529" y="123"/>
                </a:moveTo>
                <a:cubicBezTo>
                  <a:pt x="1529" y="123"/>
                  <a:pt x="1530" y="123"/>
                  <a:pt x="1530" y="122"/>
                </a:cubicBezTo>
                <a:cubicBezTo>
                  <a:pt x="1529" y="122"/>
                  <a:pt x="1529" y="122"/>
                  <a:pt x="1529" y="123"/>
                </a:cubicBezTo>
                <a:cubicBezTo>
                  <a:pt x="1530" y="123"/>
                  <a:pt x="1529" y="123"/>
                  <a:pt x="1529" y="123"/>
                </a:cubicBezTo>
                <a:close/>
                <a:moveTo>
                  <a:pt x="928" y="124"/>
                </a:moveTo>
                <a:cubicBezTo>
                  <a:pt x="928" y="124"/>
                  <a:pt x="928" y="124"/>
                  <a:pt x="928" y="124"/>
                </a:cubicBezTo>
                <a:cubicBezTo>
                  <a:pt x="929" y="123"/>
                  <a:pt x="929" y="122"/>
                  <a:pt x="930" y="121"/>
                </a:cubicBezTo>
                <a:cubicBezTo>
                  <a:pt x="928" y="121"/>
                  <a:pt x="928" y="121"/>
                  <a:pt x="927" y="121"/>
                </a:cubicBezTo>
                <a:cubicBezTo>
                  <a:pt x="926" y="122"/>
                  <a:pt x="927" y="121"/>
                  <a:pt x="926" y="122"/>
                </a:cubicBezTo>
                <a:cubicBezTo>
                  <a:pt x="926" y="123"/>
                  <a:pt x="927" y="123"/>
                  <a:pt x="928" y="124"/>
                </a:cubicBezTo>
                <a:cubicBezTo>
                  <a:pt x="928" y="124"/>
                  <a:pt x="928" y="124"/>
                  <a:pt x="928" y="124"/>
                </a:cubicBezTo>
                <a:close/>
                <a:moveTo>
                  <a:pt x="339" y="123"/>
                </a:moveTo>
                <a:cubicBezTo>
                  <a:pt x="339" y="122"/>
                  <a:pt x="340" y="121"/>
                  <a:pt x="340" y="120"/>
                </a:cubicBezTo>
                <a:cubicBezTo>
                  <a:pt x="339" y="120"/>
                  <a:pt x="339" y="120"/>
                  <a:pt x="339" y="121"/>
                </a:cubicBezTo>
                <a:cubicBezTo>
                  <a:pt x="339" y="121"/>
                  <a:pt x="338" y="121"/>
                  <a:pt x="338" y="122"/>
                </a:cubicBezTo>
                <a:cubicBezTo>
                  <a:pt x="338" y="122"/>
                  <a:pt x="338" y="123"/>
                  <a:pt x="338" y="123"/>
                </a:cubicBezTo>
                <a:cubicBezTo>
                  <a:pt x="338" y="123"/>
                  <a:pt x="339" y="123"/>
                  <a:pt x="339" y="123"/>
                </a:cubicBezTo>
                <a:cubicBezTo>
                  <a:pt x="339" y="121"/>
                  <a:pt x="339" y="123"/>
                  <a:pt x="339" y="123"/>
                </a:cubicBezTo>
                <a:close/>
                <a:moveTo>
                  <a:pt x="1533" y="120"/>
                </a:moveTo>
                <a:cubicBezTo>
                  <a:pt x="1533" y="120"/>
                  <a:pt x="1533" y="120"/>
                  <a:pt x="1533" y="119"/>
                </a:cubicBezTo>
                <a:cubicBezTo>
                  <a:pt x="1532" y="120"/>
                  <a:pt x="1531" y="121"/>
                  <a:pt x="1530" y="122"/>
                </a:cubicBezTo>
                <a:cubicBezTo>
                  <a:pt x="1531" y="122"/>
                  <a:pt x="1533" y="122"/>
                  <a:pt x="1533" y="121"/>
                </a:cubicBezTo>
                <a:cubicBezTo>
                  <a:pt x="1533" y="121"/>
                  <a:pt x="1533" y="120"/>
                  <a:pt x="1533" y="120"/>
                </a:cubicBezTo>
                <a:close/>
                <a:moveTo>
                  <a:pt x="692" y="122"/>
                </a:moveTo>
                <a:cubicBezTo>
                  <a:pt x="692" y="121"/>
                  <a:pt x="694" y="122"/>
                  <a:pt x="694" y="122"/>
                </a:cubicBezTo>
                <a:cubicBezTo>
                  <a:pt x="695" y="122"/>
                  <a:pt x="695" y="122"/>
                  <a:pt x="696" y="122"/>
                </a:cubicBezTo>
                <a:cubicBezTo>
                  <a:pt x="696" y="122"/>
                  <a:pt x="697" y="122"/>
                  <a:pt x="698" y="122"/>
                </a:cubicBezTo>
                <a:cubicBezTo>
                  <a:pt x="699" y="121"/>
                  <a:pt x="698" y="120"/>
                  <a:pt x="698" y="120"/>
                </a:cubicBezTo>
                <a:cubicBezTo>
                  <a:pt x="698" y="119"/>
                  <a:pt x="698" y="119"/>
                  <a:pt x="697" y="119"/>
                </a:cubicBezTo>
                <a:cubicBezTo>
                  <a:pt x="696" y="119"/>
                  <a:pt x="694" y="120"/>
                  <a:pt x="694" y="119"/>
                </a:cubicBezTo>
                <a:cubicBezTo>
                  <a:pt x="693" y="119"/>
                  <a:pt x="693" y="119"/>
                  <a:pt x="692" y="119"/>
                </a:cubicBezTo>
                <a:cubicBezTo>
                  <a:pt x="692" y="119"/>
                  <a:pt x="691" y="119"/>
                  <a:pt x="690" y="119"/>
                </a:cubicBezTo>
                <a:cubicBezTo>
                  <a:pt x="689" y="119"/>
                  <a:pt x="687" y="120"/>
                  <a:pt x="687" y="120"/>
                </a:cubicBezTo>
                <a:cubicBezTo>
                  <a:pt x="687" y="120"/>
                  <a:pt x="686" y="120"/>
                  <a:pt x="685" y="120"/>
                </a:cubicBezTo>
                <a:cubicBezTo>
                  <a:pt x="685" y="121"/>
                  <a:pt x="685" y="122"/>
                  <a:pt x="685" y="123"/>
                </a:cubicBezTo>
                <a:cubicBezTo>
                  <a:pt x="687" y="122"/>
                  <a:pt x="689" y="122"/>
                  <a:pt x="691" y="122"/>
                </a:cubicBezTo>
                <a:cubicBezTo>
                  <a:pt x="691" y="122"/>
                  <a:pt x="692" y="122"/>
                  <a:pt x="692" y="122"/>
                </a:cubicBezTo>
                <a:close/>
                <a:moveTo>
                  <a:pt x="1669" y="124"/>
                </a:moveTo>
                <a:cubicBezTo>
                  <a:pt x="1670" y="124"/>
                  <a:pt x="1670" y="124"/>
                  <a:pt x="1670" y="124"/>
                </a:cubicBezTo>
                <a:cubicBezTo>
                  <a:pt x="1671" y="124"/>
                  <a:pt x="1672" y="125"/>
                  <a:pt x="1673" y="125"/>
                </a:cubicBezTo>
                <a:cubicBezTo>
                  <a:pt x="1674" y="124"/>
                  <a:pt x="1674" y="124"/>
                  <a:pt x="1674" y="124"/>
                </a:cubicBezTo>
                <a:cubicBezTo>
                  <a:pt x="1675" y="124"/>
                  <a:pt x="1675" y="123"/>
                  <a:pt x="1675" y="123"/>
                </a:cubicBezTo>
                <a:cubicBezTo>
                  <a:pt x="1675" y="123"/>
                  <a:pt x="1676" y="123"/>
                  <a:pt x="1676" y="124"/>
                </a:cubicBezTo>
                <a:cubicBezTo>
                  <a:pt x="1676" y="124"/>
                  <a:pt x="1677" y="124"/>
                  <a:pt x="1678" y="124"/>
                </a:cubicBezTo>
                <a:cubicBezTo>
                  <a:pt x="1680" y="124"/>
                  <a:pt x="1681" y="124"/>
                  <a:pt x="1683" y="125"/>
                </a:cubicBezTo>
                <a:cubicBezTo>
                  <a:pt x="1684" y="124"/>
                  <a:pt x="1684" y="123"/>
                  <a:pt x="1684" y="122"/>
                </a:cubicBezTo>
                <a:cubicBezTo>
                  <a:pt x="1683" y="122"/>
                  <a:pt x="1682" y="121"/>
                  <a:pt x="1682" y="121"/>
                </a:cubicBezTo>
                <a:cubicBezTo>
                  <a:pt x="1681" y="121"/>
                  <a:pt x="1681" y="121"/>
                  <a:pt x="1680" y="121"/>
                </a:cubicBezTo>
                <a:cubicBezTo>
                  <a:pt x="1680" y="120"/>
                  <a:pt x="1680" y="120"/>
                  <a:pt x="1679" y="120"/>
                </a:cubicBezTo>
                <a:cubicBezTo>
                  <a:pt x="1679" y="120"/>
                  <a:pt x="1679" y="120"/>
                  <a:pt x="1679" y="120"/>
                </a:cubicBezTo>
                <a:cubicBezTo>
                  <a:pt x="1678" y="120"/>
                  <a:pt x="1678" y="120"/>
                  <a:pt x="1677" y="120"/>
                </a:cubicBezTo>
                <a:cubicBezTo>
                  <a:pt x="1677" y="120"/>
                  <a:pt x="1676" y="119"/>
                  <a:pt x="1676" y="119"/>
                </a:cubicBezTo>
                <a:cubicBezTo>
                  <a:pt x="1676" y="119"/>
                  <a:pt x="1675" y="119"/>
                  <a:pt x="1675" y="119"/>
                </a:cubicBezTo>
                <a:cubicBezTo>
                  <a:pt x="1674" y="117"/>
                  <a:pt x="1673" y="120"/>
                  <a:pt x="1672" y="120"/>
                </a:cubicBezTo>
                <a:cubicBezTo>
                  <a:pt x="1672" y="120"/>
                  <a:pt x="1671" y="120"/>
                  <a:pt x="1671" y="120"/>
                </a:cubicBezTo>
                <a:cubicBezTo>
                  <a:pt x="1671" y="120"/>
                  <a:pt x="1671" y="120"/>
                  <a:pt x="1671" y="120"/>
                </a:cubicBezTo>
                <a:cubicBezTo>
                  <a:pt x="1670" y="120"/>
                  <a:pt x="1670" y="120"/>
                  <a:pt x="1670" y="121"/>
                </a:cubicBezTo>
                <a:cubicBezTo>
                  <a:pt x="1669" y="122"/>
                  <a:pt x="1668" y="122"/>
                  <a:pt x="1668" y="123"/>
                </a:cubicBezTo>
                <a:cubicBezTo>
                  <a:pt x="1667" y="123"/>
                  <a:pt x="1667" y="124"/>
                  <a:pt x="1667" y="124"/>
                </a:cubicBezTo>
                <a:cubicBezTo>
                  <a:pt x="1668" y="124"/>
                  <a:pt x="1669" y="124"/>
                  <a:pt x="1669" y="124"/>
                </a:cubicBezTo>
                <a:close/>
                <a:moveTo>
                  <a:pt x="1540" y="122"/>
                </a:moveTo>
                <a:cubicBezTo>
                  <a:pt x="1540" y="122"/>
                  <a:pt x="1540" y="122"/>
                  <a:pt x="1541" y="122"/>
                </a:cubicBezTo>
                <a:cubicBezTo>
                  <a:pt x="1539" y="122"/>
                  <a:pt x="1539" y="121"/>
                  <a:pt x="1539" y="120"/>
                </a:cubicBezTo>
                <a:cubicBezTo>
                  <a:pt x="1539" y="119"/>
                  <a:pt x="1537" y="118"/>
                  <a:pt x="1536" y="118"/>
                </a:cubicBezTo>
                <a:cubicBezTo>
                  <a:pt x="1535" y="118"/>
                  <a:pt x="1535" y="118"/>
                  <a:pt x="1535" y="119"/>
                </a:cubicBezTo>
                <a:cubicBezTo>
                  <a:pt x="1535" y="121"/>
                  <a:pt x="1534" y="120"/>
                  <a:pt x="1534" y="121"/>
                </a:cubicBezTo>
                <a:cubicBezTo>
                  <a:pt x="1534" y="122"/>
                  <a:pt x="1533" y="123"/>
                  <a:pt x="1534" y="123"/>
                </a:cubicBezTo>
                <a:cubicBezTo>
                  <a:pt x="1536" y="123"/>
                  <a:pt x="1539" y="124"/>
                  <a:pt x="1540" y="122"/>
                </a:cubicBezTo>
                <a:close/>
                <a:moveTo>
                  <a:pt x="931" y="118"/>
                </a:moveTo>
                <a:cubicBezTo>
                  <a:pt x="931" y="118"/>
                  <a:pt x="932" y="119"/>
                  <a:pt x="932" y="119"/>
                </a:cubicBezTo>
                <a:cubicBezTo>
                  <a:pt x="932" y="119"/>
                  <a:pt x="933" y="119"/>
                  <a:pt x="933" y="119"/>
                </a:cubicBezTo>
                <a:cubicBezTo>
                  <a:pt x="932" y="118"/>
                  <a:pt x="932" y="119"/>
                  <a:pt x="932" y="118"/>
                </a:cubicBezTo>
                <a:cubicBezTo>
                  <a:pt x="932" y="118"/>
                  <a:pt x="932" y="118"/>
                  <a:pt x="931" y="118"/>
                </a:cubicBezTo>
                <a:cubicBezTo>
                  <a:pt x="932" y="118"/>
                  <a:pt x="931" y="118"/>
                  <a:pt x="931" y="118"/>
                </a:cubicBezTo>
                <a:close/>
                <a:moveTo>
                  <a:pt x="925" y="120"/>
                </a:moveTo>
                <a:cubicBezTo>
                  <a:pt x="926" y="120"/>
                  <a:pt x="926" y="119"/>
                  <a:pt x="926" y="118"/>
                </a:cubicBezTo>
                <a:cubicBezTo>
                  <a:pt x="925" y="118"/>
                  <a:pt x="925" y="118"/>
                  <a:pt x="924" y="119"/>
                </a:cubicBezTo>
                <a:cubicBezTo>
                  <a:pt x="924" y="120"/>
                  <a:pt x="922" y="119"/>
                  <a:pt x="922" y="119"/>
                </a:cubicBezTo>
                <a:cubicBezTo>
                  <a:pt x="921" y="119"/>
                  <a:pt x="921" y="119"/>
                  <a:pt x="921" y="120"/>
                </a:cubicBezTo>
                <a:cubicBezTo>
                  <a:pt x="921" y="121"/>
                  <a:pt x="921" y="120"/>
                  <a:pt x="920" y="120"/>
                </a:cubicBezTo>
                <a:cubicBezTo>
                  <a:pt x="920" y="121"/>
                  <a:pt x="921" y="121"/>
                  <a:pt x="921" y="122"/>
                </a:cubicBezTo>
                <a:cubicBezTo>
                  <a:pt x="921" y="122"/>
                  <a:pt x="922" y="121"/>
                  <a:pt x="923" y="121"/>
                </a:cubicBezTo>
                <a:cubicBezTo>
                  <a:pt x="923" y="121"/>
                  <a:pt x="924" y="121"/>
                  <a:pt x="923" y="121"/>
                </a:cubicBezTo>
                <a:cubicBezTo>
                  <a:pt x="924" y="121"/>
                  <a:pt x="925" y="121"/>
                  <a:pt x="925" y="120"/>
                </a:cubicBezTo>
                <a:cubicBezTo>
                  <a:pt x="926" y="120"/>
                  <a:pt x="925" y="120"/>
                  <a:pt x="925" y="120"/>
                </a:cubicBezTo>
                <a:close/>
                <a:moveTo>
                  <a:pt x="1530" y="119"/>
                </a:moveTo>
                <a:cubicBezTo>
                  <a:pt x="1532" y="120"/>
                  <a:pt x="1531" y="118"/>
                  <a:pt x="1532" y="118"/>
                </a:cubicBezTo>
                <a:cubicBezTo>
                  <a:pt x="1532" y="117"/>
                  <a:pt x="1532" y="117"/>
                  <a:pt x="1531" y="116"/>
                </a:cubicBezTo>
                <a:cubicBezTo>
                  <a:pt x="1531" y="117"/>
                  <a:pt x="1531" y="118"/>
                  <a:pt x="1530" y="118"/>
                </a:cubicBezTo>
                <a:cubicBezTo>
                  <a:pt x="1529" y="119"/>
                  <a:pt x="1529" y="119"/>
                  <a:pt x="1528" y="120"/>
                </a:cubicBezTo>
                <a:cubicBezTo>
                  <a:pt x="1527" y="120"/>
                  <a:pt x="1527" y="121"/>
                  <a:pt x="1526" y="121"/>
                </a:cubicBezTo>
                <a:cubicBezTo>
                  <a:pt x="1526" y="121"/>
                  <a:pt x="1525" y="123"/>
                  <a:pt x="1525" y="123"/>
                </a:cubicBezTo>
                <a:cubicBezTo>
                  <a:pt x="1526" y="123"/>
                  <a:pt x="1527" y="123"/>
                  <a:pt x="1528" y="122"/>
                </a:cubicBezTo>
                <a:cubicBezTo>
                  <a:pt x="1528" y="122"/>
                  <a:pt x="1529" y="121"/>
                  <a:pt x="1529" y="121"/>
                </a:cubicBezTo>
                <a:cubicBezTo>
                  <a:pt x="1529" y="120"/>
                  <a:pt x="1530" y="120"/>
                  <a:pt x="1530" y="119"/>
                </a:cubicBezTo>
                <a:close/>
                <a:moveTo>
                  <a:pt x="1530" y="116"/>
                </a:moveTo>
                <a:cubicBezTo>
                  <a:pt x="1530" y="117"/>
                  <a:pt x="1530" y="117"/>
                  <a:pt x="1530" y="118"/>
                </a:cubicBezTo>
                <a:cubicBezTo>
                  <a:pt x="1530" y="118"/>
                  <a:pt x="1530" y="117"/>
                  <a:pt x="1530" y="116"/>
                </a:cubicBezTo>
                <a:cubicBezTo>
                  <a:pt x="1530" y="116"/>
                  <a:pt x="1530" y="116"/>
                  <a:pt x="1530" y="116"/>
                </a:cubicBezTo>
                <a:cubicBezTo>
                  <a:pt x="1530" y="117"/>
                  <a:pt x="1530" y="116"/>
                  <a:pt x="1530" y="116"/>
                </a:cubicBezTo>
                <a:close/>
                <a:moveTo>
                  <a:pt x="940" y="119"/>
                </a:moveTo>
                <a:cubicBezTo>
                  <a:pt x="940" y="119"/>
                  <a:pt x="940" y="119"/>
                  <a:pt x="940" y="119"/>
                </a:cubicBezTo>
                <a:cubicBezTo>
                  <a:pt x="941" y="119"/>
                  <a:pt x="941" y="119"/>
                  <a:pt x="942" y="119"/>
                </a:cubicBezTo>
                <a:cubicBezTo>
                  <a:pt x="942" y="118"/>
                  <a:pt x="942" y="118"/>
                  <a:pt x="941" y="118"/>
                </a:cubicBezTo>
                <a:cubicBezTo>
                  <a:pt x="942" y="117"/>
                  <a:pt x="941" y="117"/>
                  <a:pt x="940" y="116"/>
                </a:cubicBezTo>
                <a:cubicBezTo>
                  <a:pt x="940" y="117"/>
                  <a:pt x="940" y="117"/>
                  <a:pt x="939" y="117"/>
                </a:cubicBezTo>
                <a:cubicBezTo>
                  <a:pt x="939" y="117"/>
                  <a:pt x="939" y="118"/>
                  <a:pt x="939" y="118"/>
                </a:cubicBezTo>
                <a:cubicBezTo>
                  <a:pt x="939" y="119"/>
                  <a:pt x="940" y="119"/>
                  <a:pt x="939" y="119"/>
                </a:cubicBezTo>
                <a:cubicBezTo>
                  <a:pt x="940" y="119"/>
                  <a:pt x="940" y="119"/>
                  <a:pt x="940" y="119"/>
                </a:cubicBezTo>
                <a:close/>
                <a:moveTo>
                  <a:pt x="570" y="116"/>
                </a:moveTo>
                <a:cubicBezTo>
                  <a:pt x="570" y="116"/>
                  <a:pt x="571" y="116"/>
                  <a:pt x="570" y="116"/>
                </a:cubicBezTo>
                <a:cubicBezTo>
                  <a:pt x="569" y="116"/>
                  <a:pt x="569" y="116"/>
                  <a:pt x="568" y="117"/>
                </a:cubicBezTo>
                <a:cubicBezTo>
                  <a:pt x="569" y="117"/>
                  <a:pt x="570" y="117"/>
                  <a:pt x="570" y="116"/>
                </a:cubicBezTo>
                <a:close/>
                <a:moveTo>
                  <a:pt x="564" y="115"/>
                </a:moveTo>
                <a:cubicBezTo>
                  <a:pt x="564" y="116"/>
                  <a:pt x="564" y="116"/>
                  <a:pt x="563" y="116"/>
                </a:cubicBezTo>
                <a:cubicBezTo>
                  <a:pt x="563" y="116"/>
                  <a:pt x="563" y="117"/>
                  <a:pt x="564" y="117"/>
                </a:cubicBezTo>
                <a:cubicBezTo>
                  <a:pt x="564" y="117"/>
                  <a:pt x="565" y="117"/>
                  <a:pt x="565" y="117"/>
                </a:cubicBezTo>
                <a:cubicBezTo>
                  <a:pt x="565" y="116"/>
                  <a:pt x="565" y="115"/>
                  <a:pt x="564" y="115"/>
                </a:cubicBezTo>
                <a:close/>
                <a:moveTo>
                  <a:pt x="473" y="115"/>
                </a:moveTo>
                <a:cubicBezTo>
                  <a:pt x="473" y="114"/>
                  <a:pt x="472" y="114"/>
                  <a:pt x="473" y="114"/>
                </a:cubicBezTo>
                <a:cubicBezTo>
                  <a:pt x="473" y="114"/>
                  <a:pt x="473" y="114"/>
                  <a:pt x="472" y="113"/>
                </a:cubicBezTo>
                <a:cubicBezTo>
                  <a:pt x="472" y="114"/>
                  <a:pt x="472" y="114"/>
                  <a:pt x="473" y="115"/>
                </a:cubicBezTo>
                <a:close/>
                <a:moveTo>
                  <a:pt x="1426" y="113"/>
                </a:moveTo>
                <a:cubicBezTo>
                  <a:pt x="1426" y="113"/>
                  <a:pt x="1426" y="113"/>
                  <a:pt x="1426" y="113"/>
                </a:cubicBezTo>
                <a:cubicBezTo>
                  <a:pt x="1426" y="112"/>
                  <a:pt x="1426" y="113"/>
                  <a:pt x="1425" y="113"/>
                </a:cubicBezTo>
                <a:cubicBezTo>
                  <a:pt x="1426" y="113"/>
                  <a:pt x="1426" y="113"/>
                  <a:pt x="1426" y="113"/>
                </a:cubicBezTo>
                <a:cubicBezTo>
                  <a:pt x="1426" y="113"/>
                  <a:pt x="1426" y="113"/>
                  <a:pt x="1426" y="113"/>
                </a:cubicBezTo>
                <a:close/>
                <a:moveTo>
                  <a:pt x="1423" y="113"/>
                </a:moveTo>
                <a:cubicBezTo>
                  <a:pt x="1425" y="113"/>
                  <a:pt x="1425" y="113"/>
                  <a:pt x="1425" y="112"/>
                </a:cubicBezTo>
                <a:cubicBezTo>
                  <a:pt x="1425" y="112"/>
                  <a:pt x="1424" y="112"/>
                  <a:pt x="1423" y="112"/>
                </a:cubicBezTo>
                <a:cubicBezTo>
                  <a:pt x="1423" y="112"/>
                  <a:pt x="1423" y="112"/>
                  <a:pt x="1423" y="113"/>
                </a:cubicBezTo>
                <a:cubicBezTo>
                  <a:pt x="1425" y="113"/>
                  <a:pt x="1423" y="113"/>
                  <a:pt x="1423" y="113"/>
                </a:cubicBezTo>
                <a:close/>
                <a:moveTo>
                  <a:pt x="1418" y="110"/>
                </a:moveTo>
                <a:cubicBezTo>
                  <a:pt x="1417" y="110"/>
                  <a:pt x="1417" y="110"/>
                  <a:pt x="1416" y="110"/>
                </a:cubicBezTo>
                <a:cubicBezTo>
                  <a:pt x="1417" y="112"/>
                  <a:pt x="1417" y="112"/>
                  <a:pt x="1418" y="112"/>
                </a:cubicBezTo>
                <a:cubicBezTo>
                  <a:pt x="1418" y="111"/>
                  <a:pt x="1418" y="110"/>
                  <a:pt x="1418" y="110"/>
                </a:cubicBezTo>
                <a:cubicBezTo>
                  <a:pt x="1417" y="110"/>
                  <a:pt x="1418" y="110"/>
                  <a:pt x="1418" y="110"/>
                </a:cubicBezTo>
                <a:close/>
                <a:moveTo>
                  <a:pt x="1423" y="110"/>
                </a:moveTo>
                <a:cubicBezTo>
                  <a:pt x="1423" y="111"/>
                  <a:pt x="1423" y="111"/>
                  <a:pt x="1424" y="111"/>
                </a:cubicBezTo>
                <a:cubicBezTo>
                  <a:pt x="1425" y="111"/>
                  <a:pt x="1425" y="111"/>
                  <a:pt x="1425" y="110"/>
                </a:cubicBezTo>
                <a:cubicBezTo>
                  <a:pt x="1425" y="110"/>
                  <a:pt x="1425" y="110"/>
                  <a:pt x="1425" y="109"/>
                </a:cubicBezTo>
                <a:cubicBezTo>
                  <a:pt x="1424" y="109"/>
                  <a:pt x="1423" y="109"/>
                  <a:pt x="1422" y="108"/>
                </a:cubicBezTo>
                <a:cubicBezTo>
                  <a:pt x="1422" y="109"/>
                  <a:pt x="1421" y="110"/>
                  <a:pt x="1421" y="110"/>
                </a:cubicBezTo>
                <a:cubicBezTo>
                  <a:pt x="1422" y="110"/>
                  <a:pt x="1422" y="110"/>
                  <a:pt x="1423" y="110"/>
                </a:cubicBezTo>
                <a:close/>
                <a:moveTo>
                  <a:pt x="1411" y="110"/>
                </a:moveTo>
                <a:cubicBezTo>
                  <a:pt x="1413" y="111"/>
                  <a:pt x="1414" y="111"/>
                  <a:pt x="1415" y="111"/>
                </a:cubicBezTo>
                <a:cubicBezTo>
                  <a:pt x="1415" y="110"/>
                  <a:pt x="1415" y="109"/>
                  <a:pt x="1414" y="109"/>
                </a:cubicBezTo>
                <a:cubicBezTo>
                  <a:pt x="1414" y="109"/>
                  <a:pt x="1414" y="109"/>
                  <a:pt x="1414" y="108"/>
                </a:cubicBezTo>
                <a:cubicBezTo>
                  <a:pt x="1414" y="108"/>
                  <a:pt x="1414" y="108"/>
                  <a:pt x="1414" y="109"/>
                </a:cubicBezTo>
                <a:cubicBezTo>
                  <a:pt x="1413" y="109"/>
                  <a:pt x="1411" y="109"/>
                  <a:pt x="1411" y="109"/>
                </a:cubicBezTo>
                <a:cubicBezTo>
                  <a:pt x="1411" y="110"/>
                  <a:pt x="1411" y="110"/>
                  <a:pt x="1411" y="110"/>
                </a:cubicBezTo>
                <a:cubicBezTo>
                  <a:pt x="1413" y="111"/>
                  <a:pt x="1411" y="110"/>
                  <a:pt x="1411" y="110"/>
                </a:cubicBezTo>
                <a:close/>
                <a:moveTo>
                  <a:pt x="1428" y="111"/>
                </a:moveTo>
                <a:cubicBezTo>
                  <a:pt x="1428" y="111"/>
                  <a:pt x="1429" y="111"/>
                  <a:pt x="1429" y="110"/>
                </a:cubicBezTo>
                <a:cubicBezTo>
                  <a:pt x="1429" y="109"/>
                  <a:pt x="1428" y="108"/>
                  <a:pt x="1427" y="108"/>
                </a:cubicBezTo>
                <a:cubicBezTo>
                  <a:pt x="1427" y="108"/>
                  <a:pt x="1427" y="109"/>
                  <a:pt x="1427" y="109"/>
                </a:cubicBezTo>
                <a:cubicBezTo>
                  <a:pt x="1427" y="109"/>
                  <a:pt x="1427" y="109"/>
                  <a:pt x="1427" y="109"/>
                </a:cubicBezTo>
                <a:cubicBezTo>
                  <a:pt x="1427" y="110"/>
                  <a:pt x="1427" y="110"/>
                  <a:pt x="1428" y="111"/>
                </a:cubicBezTo>
                <a:close/>
                <a:moveTo>
                  <a:pt x="1423" y="107"/>
                </a:moveTo>
                <a:cubicBezTo>
                  <a:pt x="1424" y="108"/>
                  <a:pt x="1424" y="108"/>
                  <a:pt x="1425" y="108"/>
                </a:cubicBezTo>
                <a:cubicBezTo>
                  <a:pt x="1425" y="107"/>
                  <a:pt x="1424" y="107"/>
                  <a:pt x="1423" y="107"/>
                </a:cubicBezTo>
                <a:cubicBezTo>
                  <a:pt x="1424" y="108"/>
                  <a:pt x="1423" y="107"/>
                  <a:pt x="1423" y="107"/>
                </a:cubicBezTo>
                <a:close/>
                <a:moveTo>
                  <a:pt x="1416" y="109"/>
                </a:moveTo>
                <a:cubicBezTo>
                  <a:pt x="1416" y="110"/>
                  <a:pt x="1417" y="109"/>
                  <a:pt x="1417" y="109"/>
                </a:cubicBezTo>
                <a:cubicBezTo>
                  <a:pt x="1417" y="108"/>
                  <a:pt x="1416" y="108"/>
                  <a:pt x="1416" y="107"/>
                </a:cubicBezTo>
                <a:cubicBezTo>
                  <a:pt x="1416" y="108"/>
                  <a:pt x="1415" y="108"/>
                  <a:pt x="1416" y="109"/>
                </a:cubicBezTo>
                <a:close/>
                <a:moveTo>
                  <a:pt x="1399" y="106"/>
                </a:moveTo>
                <a:cubicBezTo>
                  <a:pt x="1400" y="106"/>
                  <a:pt x="1401" y="107"/>
                  <a:pt x="1402" y="107"/>
                </a:cubicBezTo>
                <a:cubicBezTo>
                  <a:pt x="1402" y="105"/>
                  <a:pt x="1399" y="106"/>
                  <a:pt x="1399" y="106"/>
                </a:cubicBezTo>
                <a:cubicBezTo>
                  <a:pt x="1400" y="106"/>
                  <a:pt x="1399" y="106"/>
                  <a:pt x="1399" y="106"/>
                </a:cubicBezTo>
                <a:close/>
                <a:moveTo>
                  <a:pt x="1419" y="107"/>
                </a:moveTo>
                <a:cubicBezTo>
                  <a:pt x="1420" y="107"/>
                  <a:pt x="1421" y="106"/>
                  <a:pt x="1421" y="106"/>
                </a:cubicBezTo>
                <a:cubicBezTo>
                  <a:pt x="1420" y="106"/>
                  <a:pt x="1418" y="107"/>
                  <a:pt x="1418" y="108"/>
                </a:cubicBezTo>
                <a:cubicBezTo>
                  <a:pt x="1419" y="108"/>
                  <a:pt x="1419" y="108"/>
                  <a:pt x="1419" y="107"/>
                </a:cubicBezTo>
                <a:cubicBezTo>
                  <a:pt x="1420" y="107"/>
                  <a:pt x="1419" y="107"/>
                  <a:pt x="1419" y="107"/>
                </a:cubicBezTo>
                <a:close/>
                <a:moveTo>
                  <a:pt x="1186" y="109"/>
                </a:moveTo>
                <a:cubicBezTo>
                  <a:pt x="1186" y="110"/>
                  <a:pt x="1187" y="109"/>
                  <a:pt x="1188" y="108"/>
                </a:cubicBezTo>
                <a:cubicBezTo>
                  <a:pt x="1188" y="108"/>
                  <a:pt x="1188" y="108"/>
                  <a:pt x="1188" y="108"/>
                </a:cubicBezTo>
                <a:cubicBezTo>
                  <a:pt x="1188" y="108"/>
                  <a:pt x="1189" y="108"/>
                  <a:pt x="1189" y="108"/>
                </a:cubicBezTo>
                <a:cubicBezTo>
                  <a:pt x="1189" y="107"/>
                  <a:pt x="1190" y="109"/>
                  <a:pt x="1190" y="108"/>
                </a:cubicBezTo>
                <a:cubicBezTo>
                  <a:pt x="1190" y="108"/>
                  <a:pt x="1191" y="108"/>
                  <a:pt x="1191" y="108"/>
                </a:cubicBezTo>
                <a:cubicBezTo>
                  <a:pt x="1191" y="108"/>
                  <a:pt x="1192" y="107"/>
                  <a:pt x="1192" y="107"/>
                </a:cubicBezTo>
                <a:cubicBezTo>
                  <a:pt x="1192" y="106"/>
                  <a:pt x="1191" y="106"/>
                  <a:pt x="1190" y="106"/>
                </a:cubicBezTo>
                <a:cubicBezTo>
                  <a:pt x="1189" y="105"/>
                  <a:pt x="1191" y="105"/>
                  <a:pt x="1189" y="105"/>
                </a:cubicBezTo>
                <a:cubicBezTo>
                  <a:pt x="1188" y="105"/>
                  <a:pt x="1188" y="105"/>
                  <a:pt x="1188" y="106"/>
                </a:cubicBezTo>
                <a:cubicBezTo>
                  <a:pt x="1187" y="107"/>
                  <a:pt x="1185" y="107"/>
                  <a:pt x="1185" y="108"/>
                </a:cubicBezTo>
                <a:cubicBezTo>
                  <a:pt x="1185" y="109"/>
                  <a:pt x="1185" y="109"/>
                  <a:pt x="1186" y="109"/>
                </a:cubicBezTo>
                <a:cubicBezTo>
                  <a:pt x="1186" y="110"/>
                  <a:pt x="1186" y="109"/>
                  <a:pt x="1186" y="109"/>
                </a:cubicBezTo>
                <a:close/>
                <a:moveTo>
                  <a:pt x="1429" y="105"/>
                </a:moveTo>
                <a:cubicBezTo>
                  <a:pt x="1428" y="105"/>
                  <a:pt x="1427" y="105"/>
                  <a:pt x="1426" y="105"/>
                </a:cubicBezTo>
                <a:cubicBezTo>
                  <a:pt x="1425" y="105"/>
                  <a:pt x="1424" y="106"/>
                  <a:pt x="1425" y="106"/>
                </a:cubicBezTo>
                <a:cubicBezTo>
                  <a:pt x="1426" y="106"/>
                  <a:pt x="1427" y="106"/>
                  <a:pt x="1427" y="106"/>
                </a:cubicBezTo>
                <a:cubicBezTo>
                  <a:pt x="1429" y="106"/>
                  <a:pt x="1429" y="106"/>
                  <a:pt x="1429" y="105"/>
                </a:cubicBezTo>
                <a:cubicBezTo>
                  <a:pt x="1428" y="105"/>
                  <a:pt x="1429" y="105"/>
                  <a:pt x="1429" y="105"/>
                </a:cubicBezTo>
                <a:close/>
                <a:moveTo>
                  <a:pt x="1412" y="107"/>
                </a:moveTo>
                <a:cubicBezTo>
                  <a:pt x="1412" y="107"/>
                  <a:pt x="1412" y="107"/>
                  <a:pt x="1412" y="107"/>
                </a:cubicBezTo>
                <a:cubicBezTo>
                  <a:pt x="1412" y="107"/>
                  <a:pt x="1412" y="106"/>
                  <a:pt x="1412" y="106"/>
                </a:cubicBezTo>
                <a:cubicBezTo>
                  <a:pt x="1413" y="106"/>
                  <a:pt x="1414" y="106"/>
                  <a:pt x="1414" y="106"/>
                </a:cubicBezTo>
                <a:cubicBezTo>
                  <a:pt x="1414" y="105"/>
                  <a:pt x="1413" y="104"/>
                  <a:pt x="1412" y="104"/>
                </a:cubicBezTo>
                <a:cubicBezTo>
                  <a:pt x="1412" y="104"/>
                  <a:pt x="1412" y="105"/>
                  <a:pt x="1412" y="105"/>
                </a:cubicBezTo>
                <a:cubicBezTo>
                  <a:pt x="1411" y="105"/>
                  <a:pt x="1412" y="105"/>
                  <a:pt x="1412" y="106"/>
                </a:cubicBezTo>
                <a:cubicBezTo>
                  <a:pt x="1412" y="106"/>
                  <a:pt x="1412" y="106"/>
                  <a:pt x="1411" y="106"/>
                </a:cubicBezTo>
                <a:cubicBezTo>
                  <a:pt x="1412" y="106"/>
                  <a:pt x="1411" y="106"/>
                  <a:pt x="1412" y="107"/>
                </a:cubicBezTo>
                <a:close/>
                <a:moveTo>
                  <a:pt x="1425" y="104"/>
                </a:moveTo>
                <a:cubicBezTo>
                  <a:pt x="1424" y="104"/>
                  <a:pt x="1422" y="103"/>
                  <a:pt x="1422" y="105"/>
                </a:cubicBezTo>
                <a:cubicBezTo>
                  <a:pt x="1423" y="105"/>
                  <a:pt x="1425" y="105"/>
                  <a:pt x="1425" y="104"/>
                </a:cubicBezTo>
                <a:close/>
                <a:moveTo>
                  <a:pt x="1421" y="104"/>
                </a:moveTo>
                <a:cubicBezTo>
                  <a:pt x="1421" y="103"/>
                  <a:pt x="1421" y="103"/>
                  <a:pt x="1421" y="104"/>
                </a:cubicBezTo>
                <a:cubicBezTo>
                  <a:pt x="1421" y="104"/>
                  <a:pt x="1421" y="104"/>
                  <a:pt x="1421" y="104"/>
                </a:cubicBezTo>
                <a:close/>
                <a:moveTo>
                  <a:pt x="1403" y="104"/>
                </a:moveTo>
                <a:cubicBezTo>
                  <a:pt x="1403" y="104"/>
                  <a:pt x="1402" y="104"/>
                  <a:pt x="1402" y="105"/>
                </a:cubicBezTo>
                <a:cubicBezTo>
                  <a:pt x="1403" y="105"/>
                  <a:pt x="1403" y="105"/>
                  <a:pt x="1404" y="105"/>
                </a:cubicBezTo>
                <a:cubicBezTo>
                  <a:pt x="1404" y="104"/>
                  <a:pt x="1403" y="104"/>
                  <a:pt x="1403" y="104"/>
                </a:cubicBezTo>
                <a:cubicBezTo>
                  <a:pt x="1403" y="104"/>
                  <a:pt x="1403" y="104"/>
                  <a:pt x="1403" y="104"/>
                </a:cubicBezTo>
                <a:close/>
                <a:moveTo>
                  <a:pt x="1417" y="104"/>
                </a:moveTo>
                <a:cubicBezTo>
                  <a:pt x="1417" y="103"/>
                  <a:pt x="1417" y="103"/>
                  <a:pt x="1418" y="103"/>
                </a:cubicBezTo>
                <a:cubicBezTo>
                  <a:pt x="1417" y="103"/>
                  <a:pt x="1417" y="103"/>
                  <a:pt x="1417" y="103"/>
                </a:cubicBezTo>
                <a:cubicBezTo>
                  <a:pt x="1417" y="103"/>
                  <a:pt x="1417" y="103"/>
                  <a:pt x="1417" y="104"/>
                </a:cubicBezTo>
                <a:close/>
                <a:moveTo>
                  <a:pt x="1416" y="103"/>
                </a:moveTo>
                <a:cubicBezTo>
                  <a:pt x="1416" y="103"/>
                  <a:pt x="1415" y="103"/>
                  <a:pt x="1415" y="104"/>
                </a:cubicBezTo>
                <a:cubicBezTo>
                  <a:pt x="1415" y="104"/>
                  <a:pt x="1416" y="104"/>
                  <a:pt x="1416" y="103"/>
                </a:cubicBezTo>
                <a:cubicBezTo>
                  <a:pt x="1415" y="103"/>
                  <a:pt x="1416" y="103"/>
                  <a:pt x="1416" y="103"/>
                </a:cubicBezTo>
                <a:close/>
                <a:moveTo>
                  <a:pt x="1170" y="104"/>
                </a:moveTo>
                <a:cubicBezTo>
                  <a:pt x="1170" y="102"/>
                  <a:pt x="1170" y="102"/>
                  <a:pt x="1168" y="102"/>
                </a:cubicBezTo>
                <a:cubicBezTo>
                  <a:pt x="1168" y="103"/>
                  <a:pt x="1169" y="103"/>
                  <a:pt x="1170" y="104"/>
                </a:cubicBezTo>
                <a:cubicBezTo>
                  <a:pt x="1170" y="103"/>
                  <a:pt x="1170" y="104"/>
                  <a:pt x="1170" y="104"/>
                </a:cubicBezTo>
                <a:close/>
                <a:moveTo>
                  <a:pt x="1421" y="103"/>
                </a:moveTo>
                <a:cubicBezTo>
                  <a:pt x="1421" y="102"/>
                  <a:pt x="1421" y="101"/>
                  <a:pt x="1419" y="101"/>
                </a:cubicBezTo>
                <a:cubicBezTo>
                  <a:pt x="1419" y="101"/>
                  <a:pt x="1419" y="103"/>
                  <a:pt x="1419" y="103"/>
                </a:cubicBezTo>
                <a:cubicBezTo>
                  <a:pt x="1420" y="103"/>
                  <a:pt x="1420" y="103"/>
                  <a:pt x="1421" y="103"/>
                </a:cubicBezTo>
                <a:close/>
                <a:moveTo>
                  <a:pt x="357" y="100"/>
                </a:moveTo>
                <a:cubicBezTo>
                  <a:pt x="357" y="100"/>
                  <a:pt x="357" y="100"/>
                  <a:pt x="356" y="100"/>
                </a:cubicBezTo>
                <a:cubicBezTo>
                  <a:pt x="357" y="100"/>
                  <a:pt x="357" y="100"/>
                  <a:pt x="357" y="100"/>
                </a:cubicBezTo>
                <a:close/>
                <a:moveTo>
                  <a:pt x="1193" y="104"/>
                </a:moveTo>
                <a:cubicBezTo>
                  <a:pt x="1194" y="104"/>
                  <a:pt x="1195" y="104"/>
                  <a:pt x="1195" y="103"/>
                </a:cubicBezTo>
                <a:cubicBezTo>
                  <a:pt x="1196" y="102"/>
                  <a:pt x="1196" y="103"/>
                  <a:pt x="1196" y="102"/>
                </a:cubicBezTo>
                <a:cubicBezTo>
                  <a:pt x="1196" y="101"/>
                  <a:pt x="1196" y="101"/>
                  <a:pt x="1196" y="100"/>
                </a:cubicBezTo>
                <a:cubicBezTo>
                  <a:pt x="1195" y="100"/>
                  <a:pt x="1195" y="100"/>
                  <a:pt x="1195" y="100"/>
                </a:cubicBezTo>
                <a:cubicBezTo>
                  <a:pt x="1195" y="99"/>
                  <a:pt x="1195" y="99"/>
                  <a:pt x="1194" y="100"/>
                </a:cubicBezTo>
                <a:cubicBezTo>
                  <a:pt x="1193" y="100"/>
                  <a:pt x="1193" y="100"/>
                  <a:pt x="1192" y="101"/>
                </a:cubicBezTo>
                <a:cubicBezTo>
                  <a:pt x="1192" y="101"/>
                  <a:pt x="1191" y="101"/>
                  <a:pt x="1192" y="102"/>
                </a:cubicBezTo>
                <a:cubicBezTo>
                  <a:pt x="1192" y="103"/>
                  <a:pt x="1193" y="103"/>
                  <a:pt x="1193" y="104"/>
                </a:cubicBezTo>
                <a:close/>
                <a:moveTo>
                  <a:pt x="714" y="112"/>
                </a:moveTo>
                <a:cubicBezTo>
                  <a:pt x="714" y="112"/>
                  <a:pt x="717" y="112"/>
                  <a:pt x="717" y="112"/>
                </a:cubicBezTo>
                <a:cubicBezTo>
                  <a:pt x="717" y="111"/>
                  <a:pt x="717" y="111"/>
                  <a:pt x="717" y="111"/>
                </a:cubicBezTo>
                <a:cubicBezTo>
                  <a:pt x="716" y="110"/>
                  <a:pt x="715" y="110"/>
                  <a:pt x="714" y="110"/>
                </a:cubicBezTo>
                <a:cubicBezTo>
                  <a:pt x="715" y="109"/>
                  <a:pt x="716" y="109"/>
                  <a:pt x="716" y="108"/>
                </a:cubicBezTo>
                <a:cubicBezTo>
                  <a:pt x="714" y="108"/>
                  <a:pt x="711" y="107"/>
                  <a:pt x="711" y="106"/>
                </a:cubicBezTo>
                <a:cubicBezTo>
                  <a:pt x="712" y="106"/>
                  <a:pt x="713" y="106"/>
                  <a:pt x="713" y="107"/>
                </a:cubicBezTo>
                <a:cubicBezTo>
                  <a:pt x="714" y="107"/>
                  <a:pt x="715" y="106"/>
                  <a:pt x="716" y="106"/>
                </a:cubicBezTo>
                <a:cubicBezTo>
                  <a:pt x="715" y="105"/>
                  <a:pt x="716" y="106"/>
                  <a:pt x="716" y="104"/>
                </a:cubicBezTo>
                <a:cubicBezTo>
                  <a:pt x="715" y="104"/>
                  <a:pt x="713" y="103"/>
                  <a:pt x="712" y="103"/>
                </a:cubicBezTo>
                <a:cubicBezTo>
                  <a:pt x="711" y="104"/>
                  <a:pt x="711" y="104"/>
                  <a:pt x="711" y="104"/>
                </a:cubicBezTo>
                <a:cubicBezTo>
                  <a:pt x="710" y="104"/>
                  <a:pt x="710" y="104"/>
                  <a:pt x="710" y="104"/>
                </a:cubicBezTo>
                <a:cubicBezTo>
                  <a:pt x="709" y="104"/>
                  <a:pt x="709" y="104"/>
                  <a:pt x="710" y="104"/>
                </a:cubicBezTo>
                <a:cubicBezTo>
                  <a:pt x="710" y="103"/>
                  <a:pt x="711" y="103"/>
                  <a:pt x="711" y="103"/>
                </a:cubicBezTo>
                <a:cubicBezTo>
                  <a:pt x="712" y="103"/>
                  <a:pt x="712" y="103"/>
                  <a:pt x="713" y="102"/>
                </a:cubicBezTo>
                <a:cubicBezTo>
                  <a:pt x="711" y="102"/>
                  <a:pt x="710" y="102"/>
                  <a:pt x="709" y="102"/>
                </a:cubicBezTo>
                <a:cubicBezTo>
                  <a:pt x="709" y="101"/>
                  <a:pt x="709" y="101"/>
                  <a:pt x="710" y="100"/>
                </a:cubicBezTo>
                <a:cubicBezTo>
                  <a:pt x="708" y="100"/>
                  <a:pt x="707" y="100"/>
                  <a:pt x="706" y="99"/>
                </a:cubicBezTo>
                <a:cubicBezTo>
                  <a:pt x="705" y="99"/>
                  <a:pt x="704" y="98"/>
                  <a:pt x="703" y="99"/>
                </a:cubicBezTo>
                <a:cubicBezTo>
                  <a:pt x="702" y="99"/>
                  <a:pt x="702" y="99"/>
                  <a:pt x="702" y="99"/>
                </a:cubicBezTo>
                <a:cubicBezTo>
                  <a:pt x="700" y="99"/>
                  <a:pt x="701" y="100"/>
                  <a:pt x="699" y="100"/>
                </a:cubicBezTo>
                <a:cubicBezTo>
                  <a:pt x="700" y="101"/>
                  <a:pt x="701" y="102"/>
                  <a:pt x="700" y="102"/>
                </a:cubicBezTo>
                <a:cubicBezTo>
                  <a:pt x="700" y="102"/>
                  <a:pt x="699" y="102"/>
                  <a:pt x="699" y="102"/>
                </a:cubicBezTo>
                <a:cubicBezTo>
                  <a:pt x="698" y="101"/>
                  <a:pt x="697" y="101"/>
                  <a:pt x="696" y="101"/>
                </a:cubicBezTo>
                <a:cubicBezTo>
                  <a:pt x="696" y="101"/>
                  <a:pt x="695" y="101"/>
                  <a:pt x="694" y="101"/>
                </a:cubicBezTo>
                <a:cubicBezTo>
                  <a:pt x="693" y="102"/>
                  <a:pt x="693" y="103"/>
                  <a:pt x="693" y="104"/>
                </a:cubicBezTo>
                <a:cubicBezTo>
                  <a:pt x="693" y="104"/>
                  <a:pt x="694" y="104"/>
                  <a:pt x="695" y="104"/>
                </a:cubicBezTo>
                <a:cubicBezTo>
                  <a:pt x="695" y="104"/>
                  <a:pt x="695" y="105"/>
                  <a:pt x="695" y="105"/>
                </a:cubicBezTo>
                <a:cubicBezTo>
                  <a:pt x="695" y="106"/>
                  <a:pt x="696" y="106"/>
                  <a:pt x="696" y="105"/>
                </a:cubicBezTo>
                <a:cubicBezTo>
                  <a:pt x="697" y="105"/>
                  <a:pt x="697" y="105"/>
                  <a:pt x="698" y="105"/>
                </a:cubicBezTo>
                <a:cubicBezTo>
                  <a:pt x="698" y="104"/>
                  <a:pt x="699" y="104"/>
                  <a:pt x="700" y="104"/>
                </a:cubicBezTo>
                <a:cubicBezTo>
                  <a:pt x="701" y="104"/>
                  <a:pt x="701" y="103"/>
                  <a:pt x="701" y="102"/>
                </a:cubicBezTo>
                <a:cubicBezTo>
                  <a:pt x="702" y="102"/>
                  <a:pt x="702" y="102"/>
                  <a:pt x="703" y="103"/>
                </a:cubicBezTo>
                <a:cubicBezTo>
                  <a:pt x="703" y="104"/>
                  <a:pt x="704" y="103"/>
                  <a:pt x="704" y="104"/>
                </a:cubicBezTo>
                <a:cubicBezTo>
                  <a:pt x="704" y="103"/>
                  <a:pt x="706" y="104"/>
                  <a:pt x="707" y="104"/>
                </a:cubicBezTo>
                <a:cubicBezTo>
                  <a:pt x="708" y="104"/>
                  <a:pt x="707" y="105"/>
                  <a:pt x="706" y="105"/>
                </a:cubicBezTo>
                <a:cubicBezTo>
                  <a:pt x="706" y="106"/>
                  <a:pt x="706" y="105"/>
                  <a:pt x="707" y="106"/>
                </a:cubicBezTo>
                <a:cubicBezTo>
                  <a:pt x="707" y="106"/>
                  <a:pt x="706" y="107"/>
                  <a:pt x="707" y="107"/>
                </a:cubicBezTo>
                <a:cubicBezTo>
                  <a:pt x="707" y="108"/>
                  <a:pt x="707" y="108"/>
                  <a:pt x="707" y="108"/>
                </a:cubicBezTo>
                <a:cubicBezTo>
                  <a:pt x="707" y="108"/>
                  <a:pt x="708" y="109"/>
                  <a:pt x="708" y="109"/>
                </a:cubicBezTo>
                <a:cubicBezTo>
                  <a:pt x="708" y="109"/>
                  <a:pt x="709" y="109"/>
                  <a:pt x="709" y="109"/>
                </a:cubicBezTo>
                <a:cubicBezTo>
                  <a:pt x="709" y="109"/>
                  <a:pt x="709" y="110"/>
                  <a:pt x="710" y="110"/>
                </a:cubicBezTo>
                <a:cubicBezTo>
                  <a:pt x="711" y="110"/>
                  <a:pt x="711" y="110"/>
                  <a:pt x="711" y="110"/>
                </a:cubicBezTo>
                <a:cubicBezTo>
                  <a:pt x="712" y="110"/>
                  <a:pt x="712" y="110"/>
                  <a:pt x="712" y="111"/>
                </a:cubicBezTo>
                <a:cubicBezTo>
                  <a:pt x="712" y="111"/>
                  <a:pt x="713" y="111"/>
                  <a:pt x="713" y="111"/>
                </a:cubicBezTo>
                <a:cubicBezTo>
                  <a:pt x="713" y="111"/>
                  <a:pt x="713" y="111"/>
                  <a:pt x="713" y="112"/>
                </a:cubicBezTo>
                <a:cubicBezTo>
                  <a:pt x="714" y="112"/>
                  <a:pt x="714" y="112"/>
                  <a:pt x="714" y="112"/>
                </a:cubicBezTo>
                <a:close/>
                <a:moveTo>
                  <a:pt x="357" y="98"/>
                </a:moveTo>
                <a:cubicBezTo>
                  <a:pt x="357" y="98"/>
                  <a:pt x="358" y="99"/>
                  <a:pt x="358" y="98"/>
                </a:cubicBezTo>
                <a:cubicBezTo>
                  <a:pt x="358" y="97"/>
                  <a:pt x="357" y="97"/>
                  <a:pt x="356" y="97"/>
                </a:cubicBezTo>
                <a:cubicBezTo>
                  <a:pt x="356" y="98"/>
                  <a:pt x="356" y="98"/>
                  <a:pt x="357" y="98"/>
                </a:cubicBezTo>
                <a:close/>
                <a:moveTo>
                  <a:pt x="1153" y="100"/>
                </a:moveTo>
                <a:cubicBezTo>
                  <a:pt x="1154" y="100"/>
                  <a:pt x="1154" y="100"/>
                  <a:pt x="1155" y="100"/>
                </a:cubicBezTo>
                <a:cubicBezTo>
                  <a:pt x="1156" y="100"/>
                  <a:pt x="1155" y="100"/>
                  <a:pt x="1155" y="99"/>
                </a:cubicBezTo>
                <a:cubicBezTo>
                  <a:pt x="1156" y="99"/>
                  <a:pt x="1156" y="98"/>
                  <a:pt x="1156" y="98"/>
                </a:cubicBezTo>
                <a:cubicBezTo>
                  <a:pt x="1156" y="97"/>
                  <a:pt x="1156" y="97"/>
                  <a:pt x="1155" y="97"/>
                </a:cubicBezTo>
                <a:cubicBezTo>
                  <a:pt x="1154" y="96"/>
                  <a:pt x="1155" y="96"/>
                  <a:pt x="1154" y="96"/>
                </a:cubicBezTo>
                <a:cubicBezTo>
                  <a:pt x="1154" y="96"/>
                  <a:pt x="1153" y="96"/>
                  <a:pt x="1153" y="97"/>
                </a:cubicBezTo>
                <a:cubicBezTo>
                  <a:pt x="1152" y="97"/>
                  <a:pt x="1153" y="98"/>
                  <a:pt x="1153" y="99"/>
                </a:cubicBezTo>
                <a:cubicBezTo>
                  <a:pt x="1152" y="99"/>
                  <a:pt x="1152" y="99"/>
                  <a:pt x="1152" y="100"/>
                </a:cubicBezTo>
                <a:cubicBezTo>
                  <a:pt x="1151" y="100"/>
                  <a:pt x="1151" y="100"/>
                  <a:pt x="1151" y="101"/>
                </a:cubicBezTo>
                <a:cubicBezTo>
                  <a:pt x="1152" y="101"/>
                  <a:pt x="1153" y="101"/>
                  <a:pt x="1153" y="100"/>
                </a:cubicBezTo>
                <a:close/>
                <a:moveTo>
                  <a:pt x="313" y="101"/>
                </a:moveTo>
                <a:cubicBezTo>
                  <a:pt x="312" y="101"/>
                  <a:pt x="312" y="101"/>
                  <a:pt x="311" y="100"/>
                </a:cubicBezTo>
                <a:cubicBezTo>
                  <a:pt x="311" y="100"/>
                  <a:pt x="311" y="99"/>
                  <a:pt x="311" y="99"/>
                </a:cubicBezTo>
                <a:cubicBezTo>
                  <a:pt x="311" y="99"/>
                  <a:pt x="311" y="99"/>
                  <a:pt x="311" y="99"/>
                </a:cubicBezTo>
                <a:cubicBezTo>
                  <a:pt x="310" y="97"/>
                  <a:pt x="310" y="99"/>
                  <a:pt x="309" y="98"/>
                </a:cubicBezTo>
                <a:cubicBezTo>
                  <a:pt x="309" y="98"/>
                  <a:pt x="308" y="96"/>
                  <a:pt x="307" y="96"/>
                </a:cubicBezTo>
                <a:cubicBezTo>
                  <a:pt x="307" y="96"/>
                  <a:pt x="306" y="96"/>
                  <a:pt x="306" y="97"/>
                </a:cubicBezTo>
                <a:cubicBezTo>
                  <a:pt x="306" y="98"/>
                  <a:pt x="306" y="98"/>
                  <a:pt x="305" y="100"/>
                </a:cubicBezTo>
                <a:cubicBezTo>
                  <a:pt x="306" y="100"/>
                  <a:pt x="306" y="101"/>
                  <a:pt x="306" y="101"/>
                </a:cubicBezTo>
                <a:cubicBezTo>
                  <a:pt x="306" y="102"/>
                  <a:pt x="306" y="103"/>
                  <a:pt x="306" y="103"/>
                </a:cubicBezTo>
                <a:cubicBezTo>
                  <a:pt x="307" y="104"/>
                  <a:pt x="307" y="105"/>
                  <a:pt x="308" y="105"/>
                </a:cubicBezTo>
                <a:cubicBezTo>
                  <a:pt x="309" y="105"/>
                  <a:pt x="309" y="105"/>
                  <a:pt x="310" y="105"/>
                </a:cubicBezTo>
                <a:cubicBezTo>
                  <a:pt x="311" y="105"/>
                  <a:pt x="310" y="105"/>
                  <a:pt x="311" y="105"/>
                </a:cubicBezTo>
                <a:cubicBezTo>
                  <a:pt x="311" y="105"/>
                  <a:pt x="311" y="106"/>
                  <a:pt x="312" y="106"/>
                </a:cubicBezTo>
                <a:cubicBezTo>
                  <a:pt x="312" y="106"/>
                  <a:pt x="313" y="106"/>
                  <a:pt x="313" y="106"/>
                </a:cubicBezTo>
                <a:cubicBezTo>
                  <a:pt x="313" y="106"/>
                  <a:pt x="314" y="106"/>
                  <a:pt x="315" y="106"/>
                </a:cubicBezTo>
                <a:cubicBezTo>
                  <a:pt x="315" y="105"/>
                  <a:pt x="315" y="104"/>
                  <a:pt x="314" y="103"/>
                </a:cubicBezTo>
                <a:cubicBezTo>
                  <a:pt x="313" y="103"/>
                  <a:pt x="313" y="102"/>
                  <a:pt x="313" y="101"/>
                </a:cubicBezTo>
                <a:cubicBezTo>
                  <a:pt x="312" y="101"/>
                  <a:pt x="313" y="101"/>
                  <a:pt x="313" y="101"/>
                </a:cubicBezTo>
                <a:close/>
                <a:moveTo>
                  <a:pt x="339" y="131"/>
                </a:moveTo>
                <a:cubicBezTo>
                  <a:pt x="340" y="130"/>
                  <a:pt x="340" y="130"/>
                  <a:pt x="339" y="129"/>
                </a:cubicBezTo>
                <a:cubicBezTo>
                  <a:pt x="339" y="128"/>
                  <a:pt x="339" y="129"/>
                  <a:pt x="339" y="128"/>
                </a:cubicBezTo>
                <a:cubicBezTo>
                  <a:pt x="339" y="128"/>
                  <a:pt x="339" y="128"/>
                  <a:pt x="339" y="127"/>
                </a:cubicBezTo>
                <a:cubicBezTo>
                  <a:pt x="339" y="126"/>
                  <a:pt x="339" y="125"/>
                  <a:pt x="339" y="125"/>
                </a:cubicBezTo>
                <a:cubicBezTo>
                  <a:pt x="338" y="125"/>
                  <a:pt x="336" y="124"/>
                  <a:pt x="336" y="125"/>
                </a:cubicBezTo>
                <a:cubicBezTo>
                  <a:pt x="335" y="125"/>
                  <a:pt x="330" y="125"/>
                  <a:pt x="330" y="123"/>
                </a:cubicBezTo>
                <a:cubicBezTo>
                  <a:pt x="330" y="122"/>
                  <a:pt x="328" y="122"/>
                  <a:pt x="328" y="121"/>
                </a:cubicBezTo>
                <a:cubicBezTo>
                  <a:pt x="328" y="120"/>
                  <a:pt x="328" y="120"/>
                  <a:pt x="327" y="120"/>
                </a:cubicBezTo>
                <a:cubicBezTo>
                  <a:pt x="327" y="121"/>
                  <a:pt x="327" y="122"/>
                  <a:pt x="327" y="123"/>
                </a:cubicBezTo>
                <a:cubicBezTo>
                  <a:pt x="326" y="122"/>
                  <a:pt x="324" y="122"/>
                  <a:pt x="324" y="121"/>
                </a:cubicBezTo>
                <a:cubicBezTo>
                  <a:pt x="323" y="120"/>
                  <a:pt x="322" y="119"/>
                  <a:pt x="321" y="118"/>
                </a:cubicBezTo>
                <a:cubicBezTo>
                  <a:pt x="321" y="117"/>
                  <a:pt x="320" y="116"/>
                  <a:pt x="320" y="116"/>
                </a:cubicBezTo>
                <a:cubicBezTo>
                  <a:pt x="320" y="115"/>
                  <a:pt x="320" y="114"/>
                  <a:pt x="319" y="114"/>
                </a:cubicBezTo>
                <a:cubicBezTo>
                  <a:pt x="318" y="113"/>
                  <a:pt x="317" y="112"/>
                  <a:pt x="318" y="110"/>
                </a:cubicBezTo>
                <a:cubicBezTo>
                  <a:pt x="317" y="110"/>
                  <a:pt x="317" y="108"/>
                  <a:pt x="316" y="108"/>
                </a:cubicBezTo>
                <a:cubicBezTo>
                  <a:pt x="316" y="108"/>
                  <a:pt x="316" y="107"/>
                  <a:pt x="316" y="107"/>
                </a:cubicBezTo>
                <a:cubicBezTo>
                  <a:pt x="316" y="107"/>
                  <a:pt x="315" y="107"/>
                  <a:pt x="315" y="107"/>
                </a:cubicBezTo>
                <a:cubicBezTo>
                  <a:pt x="313" y="107"/>
                  <a:pt x="312" y="107"/>
                  <a:pt x="310" y="107"/>
                </a:cubicBezTo>
                <a:cubicBezTo>
                  <a:pt x="310" y="107"/>
                  <a:pt x="310" y="107"/>
                  <a:pt x="309" y="107"/>
                </a:cubicBezTo>
                <a:cubicBezTo>
                  <a:pt x="308" y="108"/>
                  <a:pt x="308" y="108"/>
                  <a:pt x="308" y="107"/>
                </a:cubicBezTo>
                <a:cubicBezTo>
                  <a:pt x="307" y="106"/>
                  <a:pt x="306" y="107"/>
                  <a:pt x="306" y="108"/>
                </a:cubicBezTo>
                <a:cubicBezTo>
                  <a:pt x="306" y="109"/>
                  <a:pt x="305" y="109"/>
                  <a:pt x="305" y="110"/>
                </a:cubicBezTo>
                <a:cubicBezTo>
                  <a:pt x="305" y="110"/>
                  <a:pt x="305" y="111"/>
                  <a:pt x="305" y="111"/>
                </a:cubicBezTo>
                <a:cubicBezTo>
                  <a:pt x="304" y="111"/>
                  <a:pt x="303" y="112"/>
                  <a:pt x="302" y="112"/>
                </a:cubicBezTo>
                <a:cubicBezTo>
                  <a:pt x="302" y="112"/>
                  <a:pt x="302" y="111"/>
                  <a:pt x="301" y="111"/>
                </a:cubicBezTo>
                <a:cubicBezTo>
                  <a:pt x="301" y="111"/>
                  <a:pt x="301" y="110"/>
                  <a:pt x="301" y="110"/>
                </a:cubicBezTo>
                <a:cubicBezTo>
                  <a:pt x="301" y="110"/>
                  <a:pt x="302" y="109"/>
                  <a:pt x="302" y="108"/>
                </a:cubicBezTo>
                <a:cubicBezTo>
                  <a:pt x="302" y="108"/>
                  <a:pt x="303" y="107"/>
                  <a:pt x="303" y="107"/>
                </a:cubicBezTo>
                <a:cubicBezTo>
                  <a:pt x="303" y="106"/>
                  <a:pt x="304" y="105"/>
                  <a:pt x="304" y="105"/>
                </a:cubicBezTo>
                <a:cubicBezTo>
                  <a:pt x="304" y="104"/>
                  <a:pt x="302" y="105"/>
                  <a:pt x="302" y="104"/>
                </a:cubicBezTo>
                <a:cubicBezTo>
                  <a:pt x="302" y="103"/>
                  <a:pt x="301" y="103"/>
                  <a:pt x="301" y="102"/>
                </a:cubicBezTo>
                <a:cubicBezTo>
                  <a:pt x="301" y="102"/>
                  <a:pt x="300" y="102"/>
                  <a:pt x="300" y="101"/>
                </a:cubicBezTo>
                <a:cubicBezTo>
                  <a:pt x="300" y="101"/>
                  <a:pt x="300" y="101"/>
                  <a:pt x="300" y="100"/>
                </a:cubicBezTo>
                <a:cubicBezTo>
                  <a:pt x="299" y="101"/>
                  <a:pt x="299" y="101"/>
                  <a:pt x="298" y="100"/>
                </a:cubicBezTo>
                <a:cubicBezTo>
                  <a:pt x="297" y="100"/>
                  <a:pt x="297" y="99"/>
                  <a:pt x="296" y="99"/>
                </a:cubicBezTo>
                <a:cubicBezTo>
                  <a:pt x="296" y="101"/>
                  <a:pt x="296" y="102"/>
                  <a:pt x="294" y="102"/>
                </a:cubicBezTo>
                <a:cubicBezTo>
                  <a:pt x="293" y="103"/>
                  <a:pt x="294" y="103"/>
                  <a:pt x="294" y="104"/>
                </a:cubicBezTo>
                <a:cubicBezTo>
                  <a:pt x="293" y="104"/>
                  <a:pt x="292" y="104"/>
                  <a:pt x="291" y="104"/>
                </a:cubicBezTo>
                <a:cubicBezTo>
                  <a:pt x="291" y="103"/>
                  <a:pt x="291" y="102"/>
                  <a:pt x="290" y="102"/>
                </a:cubicBezTo>
                <a:cubicBezTo>
                  <a:pt x="290" y="101"/>
                  <a:pt x="288" y="100"/>
                  <a:pt x="287" y="100"/>
                </a:cubicBezTo>
                <a:cubicBezTo>
                  <a:pt x="287" y="99"/>
                  <a:pt x="286" y="99"/>
                  <a:pt x="286" y="99"/>
                </a:cubicBezTo>
                <a:cubicBezTo>
                  <a:pt x="285" y="99"/>
                  <a:pt x="284" y="99"/>
                  <a:pt x="284" y="99"/>
                </a:cubicBezTo>
                <a:cubicBezTo>
                  <a:pt x="284" y="100"/>
                  <a:pt x="285" y="101"/>
                  <a:pt x="284" y="101"/>
                </a:cubicBezTo>
                <a:cubicBezTo>
                  <a:pt x="284" y="101"/>
                  <a:pt x="284" y="103"/>
                  <a:pt x="283" y="104"/>
                </a:cubicBezTo>
                <a:cubicBezTo>
                  <a:pt x="284" y="104"/>
                  <a:pt x="283" y="105"/>
                  <a:pt x="284" y="105"/>
                </a:cubicBezTo>
                <a:cubicBezTo>
                  <a:pt x="284" y="105"/>
                  <a:pt x="284" y="106"/>
                  <a:pt x="284" y="106"/>
                </a:cubicBezTo>
                <a:cubicBezTo>
                  <a:pt x="284" y="106"/>
                  <a:pt x="284" y="106"/>
                  <a:pt x="284" y="106"/>
                </a:cubicBezTo>
                <a:cubicBezTo>
                  <a:pt x="284" y="107"/>
                  <a:pt x="284" y="108"/>
                  <a:pt x="283" y="108"/>
                </a:cubicBezTo>
                <a:cubicBezTo>
                  <a:pt x="283" y="108"/>
                  <a:pt x="282" y="108"/>
                  <a:pt x="282" y="107"/>
                </a:cubicBezTo>
                <a:cubicBezTo>
                  <a:pt x="282" y="107"/>
                  <a:pt x="280" y="107"/>
                  <a:pt x="280" y="107"/>
                </a:cubicBezTo>
                <a:cubicBezTo>
                  <a:pt x="279" y="105"/>
                  <a:pt x="280" y="107"/>
                  <a:pt x="279" y="106"/>
                </a:cubicBezTo>
                <a:cubicBezTo>
                  <a:pt x="279" y="106"/>
                  <a:pt x="279" y="105"/>
                  <a:pt x="278" y="105"/>
                </a:cubicBezTo>
                <a:cubicBezTo>
                  <a:pt x="278" y="105"/>
                  <a:pt x="277" y="105"/>
                  <a:pt x="277" y="104"/>
                </a:cubicBezTo>
                <a:cubicBezTo>
                  <a:pt x="277" y="103"/>
                  <a:pt x="277" y="103"/>
                  <a:pt x="276" y="103"/>
                </a:cubicBezTo>
                <a:cubicBezTo>
                  <a:pt x="276" y="102"/>
                  <a:pt x="276" y="101"/>
                  <a:pt x="277" y="101"/>
                </a:cubicBezTo>
                <a:cubicBezTo>
                  <a:pt x="277" y="100"/>
                  <a:pt x="277" y="99"/>
                  <a:pt x="277" y="98"/>
                </a:cubicBezTo>
                <a:cubicBezTo>
                  <a:pt x="277" y="97"/>
                  <a:pt x="277" y="97"/>
                  <a:pt x="276" y="96"/>
                </a:cubicBezTo>
                <a:cubicBezTo>
                  <a:pt x="276" y="96"/>
                  <a:pt x="276" y="96"/>
                  <a:pt x="276" y="96"/>
                </a:cubicBezTo>
                <a:cubicBezTo>
                  <a:pt x="275" y="95"/>
                  <a:pt x="272" y="95"/>
                  <a:pt x="272" y="97"/>
                </a:cubicBezTo>
                <a:cubicBezTo>
                  <a:pt x="271" y="98"/>
                  <a:pt x="270" y="98"/>
                  <a:pt x="269" y="98"/>
                </a:cubicBezTo>
                <a:cubicBezTo>
                  <a:pt x="269" y="99"/>
                  <a:pt x="269" y="99"/>
                  <a:pt x="268" y="99"/>
                </a:cubicBezTo>
                <a:cubicBezTo>
                  <a:pt x="267" y="99"/>
                  <a:pt x="268" y="100"/>
                  <a:pt x="267" y="100"/>
                </a:cubicBezTo>
                <a:cubicBezTo>
                  <a:pt x="266" y="100"/>
                  <a:pt x="265" y="100"/>
                  <a:pt x="264" y="100"/>
                </a:cubicBezTo>
                <a:cubicBezTo>
                  <a:pt x="264" y="100"/>
                  <a:pt x="264" y="100"/>
                  <a:pt x="264" y="100"/>
                </a:cubicBezTo>
                <a:cubicBezTo>
                  <a:pt x="264" y="101"/>
                  <a:pt x="263" y="100"/>
                  <a:pt x="263" y="100"/>
                </a:cubicBezTo>
                <a:cubicBezTo>
                  <a:pt x="262" y="100"/>
                  <a:pt x="263" y="100"/>
                  <a:pt x="262" y="100"/>
                </a:cubicBezTo>
                <a:cubicBezTo>
                  <a:pt x="262" y="100"/>
                  <a:pt x="262" y="100"/>
                  <a:pt x="261" y="100"/>
                </a:cubicBezTo>
                <a:cubicBezTo>
                  <a:pt x="261" y="100"/>
                  <a:pt x="262" y="101"/>
                  <a:pt x="261" y="101"/>
                </a:cubicBezTo>
                <a:cubicBezTo>
                  <a:pt x="261" y="101"/>
                  <a:pt x="261" y="101"/>
                  <a:pt x="260" y="101"/>
                </a:cubicBezTo>
                <a:cubicBezTo>
                  <a:pt x="260" y="101"/>
                  <a:pt x="260" y="102"/>
                  <a:pt x="259" y="102"/>
                </a:cubicBezTo>
                <a:cubicBezTo>
                  <a:pt x="259" y="102"/>
                  <a:pt x="258" y="102"/>
                  <a:pt x="258" y="102"/>
                </a:cubicBezTo>
                <a:cubicBezTo>
                  <a:pt x="258" y="102"/>
                  <a:pt x="258" y="102"/>
                  <a:pt x="258" y="102"/>
                </a:cubicBezTo>
                <a:cubicBezTo>
                  <a:pt x="258" y="102"/>
                  <a:pt x="258" y="102"/>
                  <a:pt x="257" y="103"/>
                </a:cubicBezTo>
                <a:cubicBezTo>
                  <a:pt x="257" y="103"/>
                  <a:pt x="256" y="103"/>
                  <a:pt x="256" y="104"/>
                </a:cubicBezTo>
                <a:cubicBezTo>
                  <a:pt x="256" y="104"/>
                  <a:pt x="255" y="104"/>
                  <a:pt x="256" y="105"/>
                </a:cubicBezTo>
                <a:cubicBezTo>
                  <a:pt x="256" y="105"/>
                  <a:pt x="256" y="105"/>
                  <a:pt x="256" y="106"/>
                </a:cubicBezTo>
                <a:cubicBezTo>
                  <a:pt x="256" y="107"/>
                  <a:pt x="256" y="108"/>
                  <a:pt x="255" y="108"/>
                </a:cubicBezTo>
                <a:cubicBezTo>
                  <a:pt x="254" y="107"/>
                  <a:pt x="254" y="108"/>
                  <a:pt x="254" y="108"/>
                </a:cubicBezTo>
                <a:cubicBezTo>
                  <a:pt x="253" y="109"/>
                  <a:pt x="253" y="109"/>
                  <a:pt x="252" y="110"/>
                </a:cubicBezTo>
                <a:cubicBezTo>
                  <a:pt x="252" y="110"/>
                  <a:pt x="252" y="110"/>
                  <a:pt x="252" y="110"/>
                </a:cubicBezTo>
                <a:cubicBezTo>
                  <a:pt x="251" y="110"/>
                  <a:pt x="251" y="111"/>
                  <a:pt x="251" y="111"/>
                </a:cubicBezTo>
                <a:cubicBezTo>
                  <a:pt x="250" y="112"/>
                  <a:pt x="250" y="114"/>
                  <a:pt x="251" y="114"/>
                </a:cubicBezTo>
                <a:cubicBezTo>
                  <a:pt x="252" y="114"/>
                  <a:pt x="253" y="113"/>
                  <a:pt x="253" y="114"/>
                </a:cubicBezTo>
                <a:cubicBezTo>
                  <a:pt x="254" y="114"/>
                  <a:pt x="255" y="114"/>
                  <a:pt x="255" y="113"/>
                </a:cubicBezTo>
                <a:cubicBezTo>
                  <a:pt x="256" y="112"/>
                  <a:pt x="256" y="113"/>
                  <a:pt x="257" y="113"/>
                </a:cubicBezTo>
                <a:cubicBezTo>
                  <a:pt x="257" y="113"/>
                  <a:pt x="256" y="113"/>
                  <a:pt x="257" y="114"/>
                </a:cubicBezTo>
                <a:cubicBezTo>
                  <a:pt x="257" y="114"/>
                  <a:pt x="259" y="114"/>
                  <a:pt x="258" y="114"/>
                </a:cubicBezTo>
                <a:cubicBezTo>
                  <a:pt x="257" y="115"/>
                  <a:pt x="256" y="114"/>
                  <a:pt x="255" y="115"/>
                </a:cubicBezTo>
                <a:cubicBezTo>
                  <a:pt x="254" y="115"/>
                  <a:pt x="255" y="116"/>
                  <a:pt x="256" y="116"/>
                </a:cubicBezTo>
                <a:cubicBezTo>
                  <a:pt x="257" y="116"/>
                  <a:pt x="260" y="117"/>
                  <a:pt x="260" y="115"/>
                </a:cubicBezTo>
                <a:cubicBezTo>
                  <a:pt x="260" y="113"/>
                  <a:pt x="260" y="114"/>
                  <a:pt x="262" y="115"/>
                </a:cubicBezTo>
                <a:cubicBezTo>
                  <a:pt x="262" y="115"/>
                  <a:pt x="263" y="115"/>
                  <a:pt x="264" y="115"/>
                </a:cubicBezTo>
                <a:cubicBezTo>
                  <a:pt x="265" y="115"/>
                  <a:pt x="264" y="114"/>
                  <a:pt x="265" y="114"/>
                </a:cubicBezTo>
                <a:cubicBezTo>
                  <a:pt x="266" y="114"/>
                  <a:pt x="266" y="114"/>
                  <a:pt x="267" y="114"/>
                </a:cubicBezTo>
                <a:cubicBezTo>
                  <a:pt x="268" y="114"/>
                  <a:pt x="269" y="113"/>
                  <a:pt x="271" y="113"/>
                </a:cubicBezTo>
                <a:cubicBezTo>
                  <a:pt x="272" y="114"/>
                  <a:pt x="272" y="114"/>
                  <a:pt x="272" y="114"/>
                </a:cubicBezTo>
                <a:cubicBezTo>
                  <a:pt x="272" y="115"/>
                  <a:pt x="270" y="115"/>
                  <a:pt x="270" y="115"/>
                </a:cubicBezTo>
                <a:cubicBezTo>
                  <a:pt x="270" y="115"/>
                  <a:pt x="270" y="114"/>
                  <a:pt x="269" y="114"/>
                </a:cubicBezTo>
                <a:cubicBezTo>
                  <a:pt x="269" y="115"/>
                  <a:pt x="268" y="114"/>
                  <a:pt x="268" y="114"/>
                </a:cubicBezTo>
                <a:cubicBezTo>
                  <a:pt x="268" y="115"/>
                  <a:pt x="267" y="114"/>
                  <a:pt x="267" y="115"/>
                </a:cubicBezTo>
                <a:cubicBezTo>
                  <a:pt x="267" y="115"/>
                  <a:pt x="266" y="115"/>
                  <a:pt x="266" y="115"/>
                </a:cubicBezTo>
                <a:cubicBezTo>
                  <a:pt x="266" y="116"/>
                  <a:pt x="266" y="116"/>
                  <a:pt x="266" y="116"/>
                </a:cubicBezTo>
                <a:cubicBezTo>
                  <a:pt x="265" y="116"/>
                  <a:pt x="264" y="116"/>
                  <a:pt x="264" y="116"/>
                </a:cubicBezTo>
                <a:cubicBezTo>
                  <a:pt x="263" y="116"/>
                  <a:pt x="264" y="116"/>
                  <a:pt x="263" y="116"/>
                </a:cubicBezTo>
                <a:cubicBezTo>
                  <a:pt x="263" y="116"/>
                  <a:pt x="263" y="116"/>
                  <a:pt x="263" y="116"/>
                </a:cubicBezTo>
                <a:cubicBezTo>
                  <a:pt x="262" y="116"/>
                  <a:pt x="262" y="116"/>
                  <a:pt x="261" y="117"/>
                </a:cubicBezTo>
                <a:cubicBezTo>
                  <a:pt x="260" y="117"/>
                  <a:pt x="259" y="118"/>
                  <a:pt x="258" y="118"/>
                </a:cubicBezTo>
                <a:cubicBezTo>
                  <a:pt x="257" y="118"/>
                  <a:pt x="256" y="118"/>
                  <a:pt x="257" y="119"/>
                </a:cubicBezTo>
                <a:cubicBezTo>
                  <a:pt x="257" y="120"/>
                  <a:pt x="257" y="120"/>
                  <a:pt x="258" y="120"/>
                </a:cubicBezTo>
                <a:cubicBezTo>
                  <a:pt x="258" y="120"/>
                  <a:pt x="258" y="121"/>
                  <a:pt x="258" y="121"/>
                </a:cubicBezTo>
                <a:cubicBezTo>
                  <a:pt x="259" y="121"/>
                  <a:pt x="259" y="120"/>
                  <a:pt x="259" y="121"/>
                </a:cubicBezTo>
                <a:cubicBezTo>
                  <a:pt x="260" y="121"/>
                  <a:pt x="261" y="121"/>
                  <a:pt x="261" y="120"/>
                </a:cubicBezTo>
                <a:cubicBezTo>
                  <a:pt x="262" y="120"/>
                  <a:pt x="263" y="121"/>
                  <a:pt x="264" y="121"/>
                </a:cubicBezTo>
                <a:cubicBezTo>
                  <a:pt x="264" y="120"/>
                  <a:pt x="267" y="120"/>
                  <a:pt x="268" y="120"/>
                </a:cubicBezTo>
                <a:cubicBezTo>
                  <a:pt x="269" y="121"/>
                  <a:pt x="269" y="120"/>
                  <a:pt x="270" y="120"/>
                </a:cubicBezTo>
                <a:cubicBezTo>
                  <a:pt x="271" y="120"/>
                  <a:pt x="271" y="121"/>
                  <a:pt x="271" y="121"/>
                </a:cubicBezTo>
                <a:cubicBezTo>
                  <a:pt x="273" y="121"/>
                  <a:pt x="274" y="120"/>
                  <a:pt x="275" y="120"/>
                </a:cubicBezTo>
                <a:cubicBezTo>
                  <a:pt x="276" y="120"/>
                  <a:pt x="277" y="121"/>
                  <a:pt x="278" y="121"/>
                </a:cubicBezTo>
                <a:cubicBezTo>
                  <a:pt x="279" y="120"/>
                  <a:pt x="279" y="120"/>
                  <a:pt x="280" y="120"/>
                </a:cubicBezTo>
                <a:cubicBezTo>
                  <a:pt x="281" y="120"/>
                  <a:pt x="280" y="119"/>
                  <a:pt x="281" y="119"/>
                </a:cubicBezTo>
                <a:cubicBezTo>
                  <a:pt x="282" y="119"/>
                  <a:pt x="281" y="120"/>
                  <a:pt x="282" y="120"/>
                </a:cubicBezTo>
                <a:cubicBezTo>
                  <a:pt x="284" y="120"/>
                  <a:pt x="282" y="120"/>
                  <a:pt x="283" y="121"/>
                </a:cubicBezTo>
                <a:cubicBezTo>
                  <a:pt x="283" y="121"/>
                  <a:pt x="284" y="121"/>
                  <a:pt x="285" y="121"/>
                </a:cubicBezTo>
                <a:cubicBezTo>
                  <a:pt x="285" y="121"/>
                  <a:pt x="285" y="120"/>
                  <a:pt x="286" y="120"/>
                </a:cubicBezTo>
                <a:cubicBezTo>
                  <a:pt x="288" y="120"/>
                  <a:pt x="288" y="120"/>
                  <a:pt x="288" y="121"/>
                </a:cubicBezTo>
                <a:cubicBezTo>
                  <a:pt x="287" y="121"/>
                  <a:pt x="287" y="121"/>
                  <a:pt x="286" y="122"/>
                </a:cubicBezTo>
                <a:cubicBezTo>
                  <a:pt x="286" y="122"/>
                  <a:pt x="287" y="123"/>
                  <a:pt x="286" y="123"/>
                </a:cubicBezTo>
                <a:cubicBezTo>
                  <a:pt x="285" y="123"/>
                  <a:pt x="285" y="123"/>
                  <a:pt x="285" y="123"/>
                </a:cubicBezTo>
                <a:cubicBezTo>
                  <a:pt x="285" y="123"/>
                  <a:pt x="284" y="124"/>
                  <a:pt x="284" y="124"/>
                </a:cubicBezTo>
                <a:cubicBezTo>
                  <a:pt x="283" y="124"/>
                  <a:pt x="282" y="124"/>
                  <a:pt x="282" y="124"/>
                </a:cubicBezTo>
                <a:cubicBezTo>
                  <a:pt x="281" y="124"/>
                  <a:pt x="280" y="124"/>
                  <a:pt x="278" y="124"/>
                </a:cubicBezTo>
                <a:cubicBezTo>
                  <a:pt x="278" y="124"/>
                  <a:pt x="278" y="124"/>
                  <a:pt x="278" y="124"/>
                </a:cubicBezTo>
                <a:cubicBezTo>
                  <a:pt x="278" y="123"/>
                  <a:pt x="276" y="124"/>
                  <a:pt x="276" y="123"/>
                </a:cubicBezTo>
                <a:cubicBezTo>
                  <a:pt x="276" y="123"/>
                  <a:pt x="276" y="124"/>
                  <a:pt x="276" y="124"/>
                </a:cubicBezTo>
                <a:cubicBezTo>
                  <a:pt x="275" y="124"/>
                  <a:pt x="274" y="124"/>
                  <a:pt x="273" y="124"/>
                </a:cubicBezTo>
                <a:cubicBezTo>
                  <a:pt x="273" y="124"/>
                  <a:pt x="273" y="124"/>
                  <a:pt x="273" y="124"/>
                </a:cubicBezTo>
                <a:cubicBezTo>
                  <a:pt x="272" y="124"/>
                  <a:pt x="271" y="124"/>
                  <a:pt x="271" y="124"/>
                </a:cubicBezTo>
                <a:cubicBezTo>
                  <a:pt x="270" y="125"/>
                  <a:pt x="271" y="125"/>
                  <a:pt x="270" y="125"/>
                </a:cubicBezTo>
                <a:cubicBezTo>
                  <a:pt x="269" y="126"/>
                  <a:pt x="268" y="126"/>
                  <a:pt x="267" y="126"/>
                </a:cubicBezTo>
                <a:cubicBezTo>
                  <a:pt x="267" y="125"/>
                  <a:pt x="264" y="126"/>
                  <a:pt x="263" y="126"/>
                </a:cubicBezTo>
                <a:cubicBezTo>
                  <a:pt x="263" y="125"/>
                  <a:pt x="262" y="125"/>
                  <a:pt x="261" y="125"/>
                </a:cubicBezTo>
                <a:cubicBezTo>
                  <a:pt x="262" y="126"/>
                  <a:pt x="262" y="127"/>
                  <a:pt x="262" y="127"/>
                </a:cubicBezTo>
                <a:cubicBezTo>
                  <a:pt x="261" y="128"/>
                  <a:pt x="261" y="129"/>
                  <a:pt x="261" y="129"/>
                </a:cubicBezTo>
                <a:cubicBezTo>
                  <a:pt x="262" y="129"/>
                  <a:pt x="262" y="129"/>
                  <a:pt x="262" y="130"/>
                </a:cubicBezTo>
                <a:cubicBezTo>
                  <a:pt x="262" y="130"/>
                  <a:pt x="263" y="131"/>
                  <a:pt x="263" y="131"/>
                </a:cubicBezTo>
                <a:cubicBezTo>
                  <a:pt x="264" y="131"/>
                  <a:pt x="264" y="131"/>
                  <a:pt x="265" y="132"/>
                </a:cubicBezTo>
                <a:cubicBezTo>
                  <a:pt x="265" y="134"/>
                  <a:pt x="269" y="134"/>
                  <a:pt x="271" y="134"/>
                </a:cubicBezTo>
                <a:cubicBezTo>
                  <a:pt x="271" y="134"/>
                  <a:pt x="271" y="133"/>
                  <a:pt x="272" y="134"/>
                </a:cubicBezTo>
                <a:cubicBezTo>
                  <a:pt x="272" y="134"/>
                  <a:pt x="273" y="134"/>
                  <a:pt x="273" y="134"/>
                </a:cubicBezTo>
                <a:cubicBezTo>
                  <a:pt x="273" y="135"/>
                  <a:pt x="275" y="135"/>
                  <a:pt x="275" y="135"/>
                </a:cubicBezTo>
                <a:cubicBezTo>
                  <a:pt x="276" y="135"/>
                  <a:pt x="276" y="137"/>
                  <a:pt x="276" y="137"/>
                </a:cubicBezTo>
                <a:cubicBezTo>
                  <a:pt x="276" y="138"/>
                  <a:pt x="276" y="138"/>
                  <a:pt x="276" y="139"/>
                </a:cubicBezTo>
                <a:cubicBezTo>
                  <a:pt x="277" y="139"/>
                  <a:pt x="278" y="139"/>
                  <a:pt x="279" y="139"/>
                </a:cubicBezTo>
                <a:cubicBezTo>
                  <a:pt x="279" y="139"/>
                  <a:pt x="280" y="140"/>
                  <a:pt x="281" y="140"/>
                </a:cubicBezTo>
                <a:cubicBezTo>
                  <a:pt x="282" y="140"/>
                  <a:pt x="282" y="140"/>
                  <a:pt x="283" y="140"/>
                </a:cubicBezTo>
                <a:cubicBezTo>
                  <a:pt x="284" y="140"/>
                  <a:pt x="285" y="140"/>
                  <a:pt x="285" y="139"/>
                </a:cubicBezTo>
                <a:cubicBezTo>
                  <a:pt x="285" y="138"/>
                  <a:pt x="285" y="138"/>
                  <a:pt x="286" y="138"/>
                </a:cubicBezTo>
                <a:cubicBezTo>
                  <a:pt x="286" y="138"/>
                  <a:pt x="287" y="138"/>
                  <a:pt x="287" y="138"/>
                </a:cubicBezTo>
                <a:cubicBezTo>
                  <a:pt x="287" y="138"/>
                  <a:pt x="287" y="139"/>
                  <a:pt x="288" y="139"/>
                </a:cubicBezTo>
                <a:cubicBezTo>
                  <a:pt x="288" y="138"/>
                  <a:pt x="289" y="138"/>
                  <a:pt x="289" y="138"/>
                </a:cubicBezTo>
                <a:cubicBezTo>
                  <a:pt x="290" y="138"/>
                  <a:pt x="292" y="139"/>
                  <a:pt x="293" y="138"/>
                </a:cubicBezTo>
                <a:cubicBezTo>
                  <a:pt x="294" y="138"/>
                  <a:pt x="298" y="137"/>
                  <a:pt x="298" y="137"/>
                </a:cubicBezTo>
                <a:cubicBezTo>
                  <a:pt x="298" y="136"/>
                  <a:pt x="298" y="136"/>
                  <a:pt x="298" y="136"/>
                </a:cubicBezTo>
                <a:cubicBezTo>
                  <a:pt x="300" y="136"/>
                  <a:pt x="300" y="135"/>
                  <a:pt x="302" y="135"/>
                </a:cubicBezTo>
                <a:cubicBezTo>
                  <a:pt x="303" y="135"/>
                  <a:pt x="303" y="134"/>
                  <a:pt x="304" y="134"/>
                </a:cubicBezTo>
                <a:cubicBezTo>
                  <a:pt x="305" y="134"/>
                  <a:pt x="306" y="134"/>
                  <a:pt x="307" y="133"/>
                </a:cubicBezTo>
                <a:cubicBezTo>
                  <a:pt x="308" y="133"/>
                  <a:pt x="309" y="132"/>
                  <a:pt x="309" y="131"/>
                </a:cubicBezTo>
                <a:cubicBezTo>
                  <a:pt x="310" y="131"/>
                  <a:pt x="312" y="131"/>
                  <a:pt x="313" y="130"/>
                </a:cubicBezTo>
                <a:cubicBezTo>
                  <a:pt x="313" y="129"/>
                  <a:pt x="313" y="129"/>
                  <a:pt x="315" y="129"/>
                </a:cubicBezTo>
                <a:cubicBezTo>
                  <a:pt x="315" y="129"/>
                  <a:pt x="315" y="129"/>
                  <a:pt x="316" y="129"/>
                </a:cubicBezTo>
                <a:cubicBezTo>
                  <a:pt x="315" y="130"/>
                  <a:pt x="315" y="131"/>
                  <a:pt x="314" y="132"/>
                </a:cubicBezTo>
                <a:cubicBezTo>
                  <a:pt x="313" y="133"/>
                  <a:pt x="315" y="133"/>
                  <a:pt x="316" y="133"/>
                </a:cubicBezTo>
                <a:cubicBezTo>
                  <a:pt x="317" y="133"/>
                  <a:pt x="319" y="134"/>
                  <a:pt x="319" y="134"/>
                </a:cubicBezTo>
                <a:cubicBezTo>
                  <a:pt x="319" y="134"/>
                  <a:pt x="319" y="135"/>
                  <a:pt x="319" y="135"/>
                </a:cubicBezTo>
                <a:cubicBezTo>
                  <a:pt x="319" y="135"/>
                  <a:pt x="320" y="135"/>
                  <a:pt x="320" y="135"/>
                </a:cubicBezTo>
                <a:cubicBezTo>
                  <a:pt x="321" y="135"/>
                  <a:pt x="321" y="134"/>
                  <a:pt x="321" y="135"/>
                </a:cubicBezTo>
                <a:cubicBezTo>
                  <a:pt x="321" y="135"/>
                  <a:pt x="322" y="135"/>
                  <a:pt x="322" y="135"/>
                </a:cubicBezTo>
                <a:cubicBezTo>
                  <a:pt x="323" y="136"/>
                  <a:pt x="323" y="136"/>
                  <a:pt x="323" y="136"/>
                </a:cubicBezTo>
                <a:cubicBezTo>
                  <a:pt x="324" y="136"/>
                  <a:pt x="325" y="135"/>
                  <a:pt x="326" y="136"/>
                </a:cubicBezTo>
                <a:cubicBezTo>
                  <a:pt x="327" y="136"/>
                  <a:pt x="326" y="137"/>
                  <a:pt x="328" y="137"/>
                </a:cubicBezTo>
                <a:cubicBezTo>
                  <a:pt x="328" y="137"/>
                  <a:pt x="328" y="136"/>
                  <a:pt x="328" y="136"/>
                </a:cubicBezTo>
                <a:cubicBezTo>
                  <a:pt x="328" y="135"/>
                  <a:pt x="328" y="135"/>
                  <a:pt x="329" y="135"/>
                </a:cubicBezTo>
                <a:cubicBezTo>
                  <a:pt x="329" y="135"/>
                  <a:pt x="330" y="135"/>
                  <a:pt x="330" y="136"/>
                </a:cubicBezTo>
                <a:cubicBezTo>
                  <a:pt x="331" y="136"/>
                  <a:pt x="331" y="136"/>
                  <a:pt x="332" y="135"/>
                </a:cubicBezTo>
                <a:cubicBezTo>
                  <a:pt x="332" y="135"/>
                  <a:pt x="332" y="135"/>
                  <a:pt x="332" y="135"/>
                </a:cubicBezTo>
                <a:cubicBezTo>
                  <a:pt x="332" y="135"/>
                  <a:pt x="333" y="135"/>
                  <a:pt x="333" y="135"/>
                </a:cubicBezTo>
                <a:cubicBezTo>
                  <a:pt x="334" y="134"/>
                  <a:pt x="335" y="133"/>
                  <a:pt x="335" y="133"/>
                </a:cubicBezTo>
                <a:cubicBezTo>
                  <a:pt x="334" y="132"/>
                  <a:pt x="334" y="133"/>
                  <a:pt x="334" y="133"/>
                </a:cubicBezTo>
                <a:cubicBezTo>
                  <a:pt x="333" y="132"/>
                  <a:pt x="334" y="132"/>
                  <a:pt x="334" y="131"/>
                </a:cubicBezTo>
                <a:cubicBezTo>
                  <a:pt x="334" y="131"/>
                  <a:pt x="332" y="131"/>
                  <a:pt x="331" y="131"/>
                </a:cubicBezTo>
                <a:cubicBezTo>
                  <a:pt x="331" y="131"/>
                  <a:pt x="331" y="132"/>
                  <a:pt x="330" y="133"/>
                </a:cubicBezTo>
                <a:cubicBezTo>
                  <a:pt x="330" y="132"/>
                  <a:pt x="329" y="132"/>
                  <a:pt x="329" y="132"/>
                </a:cubicBezTo>
                <a:cubicBezTo>
                  <a:pt x="329" y="132"/>
                  <a:pt x="329" y="132"/>
                  <a:pt x="329" y="132"/>
                </a:cubicBezTo>
                <a:cubicBezTo>
                  <a:pt x="328" y="132"/>
                  <a:pt x="328" y="132"/>
                  <a:pt x="328" y="132"/>
                </a:cubicBezTo>
                <a:cubicBezTo>
                  <a:pt x="327" y="131"/>
                  <a:pt x="327" y="131"/>
                  <a:pt x="326" y="130"/>
                </a:cubicBezTo>
                <a:cubicBezTo>
                  <a:pt x="326" y="130"/>
                  <a:pt x="326" y="129"/>
                  <a:pt x="326" y="129"/>
                </a:cubicBezTo>
                <a:cubicBezTo>
                  <a:pt x="326" y="128"/>
                  <a:pt x="328" y="129"/>
                  <a:pt x="328" y="129"/>
                </a:cubicBezTo>
                <a:cubicBezTo>
                  <a:pt x="329" y="129"/>
                  <a:pt x="329" y="130"/>
                  <a:pt x="330" y="130"/>
                </a:cubicBezTo>
                <a:cubicBezTo>
                  <a:pt x="332" y="130"/>
                  <a:pt x="333" y="130"/>
                  <a:pt x="334" y="131"/>
                </a:cubicBezTo>
                <a:cubicBezTo>
                  <a:pt x="334" y="129"/>
                  <a:pt x="334" y="129"/>
                  <a:pt x="333" y="129"/>
                </a:cubicBezTo>
                <a:cubicBezTo>
                  <a:pt x="332" y="129"/>
                  <a:pt x="332" y="128"/>
                  <a:pt x="333" y="128"/>
                </a:cubicBezTo>
                <a:cubicBezTo>
                  <a:pt x="333" y="128"/>
                  <a:pt x="334" y="128"/>
                  <a:pt x="334" y="127"/>
                </a:cubicBezTo>
                <a:cubicBezTo>
                  <a:pt x="335" y="128"/>
                  <a:pt x="336" y="129"/>
                  <a:pt x="337" y="129"/>
                </a:cubicBezTo>
                <a:cubicBezTo>
                  <a:pt x="337" y="129"/>
                  <a:pt x="337" y="129"/>
                  <a:pt x="337" y="130"/>
                </a:cubicBezTo>
                <a:cubicBezTo>
                  <a:pt x="337" y="131"/>
                  <a:pt x="338" y="131"/>
                  <a:pt x="339" y="131"/>
                </a:cubicBezTo>
                <a:cubicBezTo>
                  <a:pt x="339" y="130"/>
                  <a:pt x="339" y="131"/>
                  <a:pt x="339" y="131"/>
                </a:cubicBezTo>
                <a:close/>
                <a:moveTo>
                  <a:pt x="1401" y="101"/>
                </a:moveTo>
                <a:cubicBezTo>
                  <a:pt x="1401" y="103"/>
                  <a:pt x="1401" y="103"/>
                  <a:pt x="1403" y="103"/>
                </a:cubicBezTo>
                <a:cubicBezTo>
                  <a:pt x="1403" y="103"/>
                  <a:pt x="1404" y="103"/>
                  <a:pt x="1405" y="103"/>
                </a:cubicBezTo>
                <a:cubicBezTo>
                  <a:pt x="1405" y="103"/>
                  <a:pt x="1406" y="104"/>
                  <a:pt x="1407" y="104"/>
                </a:cubicBezTo>
                <a:cubicBezTo>
                  <a:pt x="1407" y="105"/>
                  <a:pt x="1405" y="104"/>
                  <a:pt x="1405" y="105"/>
                </a:cubicBezTo>
                <a:cubicBezTo>
                  <a:pt x="1405" y="106"/>
                  <a:pt x="1406" y="107"/>
                  <a:pt x="1406" y="107"/>
                </a:cubicBezTo>
                <a:cubicBezTo>
                  <a:pt x="1407" y="106"/>
                  <a:pt x="1408" y="106"/>
                  <a:pt x="1408" y="106"/>
                </a:cubicBezTo>
                <a:cubicBezTo>
                  <a:pt x="1408" y="105"/>
                  <a:pt x="1408" y="105"/>
                  <a:pt x="1408" y="105"/>
                </a:cubicBezTo>
                <a:cubicBezTo>
                  <a:pt x="1409" y="105"/>
                  <a:pt x="1409" y="105"/>
                  <a:pt x="1410" y="104"/>
                </a:cubicBezTo>
                <a:cubicBezTo>
                  <a:pt x="1410" y="104"/>
                  <a:pt x="1411" y="104"/>
                  <a:pt x="1411" y="104"/>
                </a:cubicBezTo>
                <a:cubicBezTo>
                  <a:pt x="1412" y="104"/>
                  <a:pt x="1411" y="104"/>
                  <a:pt x="1411" y="104"/>
                </a:cubicBezTo>
                <a:cubicBezTo>
                  <a:pt x="1412" y="103"/>
                  <a:pt x="1412" y="103"/>
                  <a:pt x="1413" y="103"/>
                </a:cubicBezTo>
                <a:cubicBezTo>
                  <a:pt x="1415" y="103"/>
                  <a:pt x="1413" y="103"/>
                  <a:pt x="1414" y="103"/>
                </a:cubicBezTo>
                <a:cubicBezTo>
                  <a:pt x="1414" y="102"/>
                  <a:pt x="1414" y="102"/>
                  <a:pt x="1414" y="102"/>
                </a:cubicBezTo>
                <a:cubicBezTo>
                  <a:pt x="1415" y="102"/>
                  <a:pt x="1416" y="101"/>
                  <a:pt x="1416" y="100"/>
                </a:cubicBezTo>
                <a:cubicBezTo>
                  <a:pt x="1416" y="100"/>
                  <a:pt x="1416" y="99"/>
                  <a:pt x="1416" y="99"/>
                </a:cubicBezTo>
                <a:cubicBezTo>
                  <a:pt x="1416" y="99"/>
                  <a:pt x="1414" y="99"/>
                  <a:pt x="1413" y="99"/>
                </a:cubicBezTo>
                <a:cubicBezTo>
                  <a:pt x="1413" y="99"/>
                  <a:pt x="1412" y="98"/>
                  <a:pt x="1412" y="98"/>
                </a:cubicBezTo>
                <a:cubicBezTo>
                  <a:pt x="1412" y="97"/>
                  <a:pt x="1411" y="97"/>
                  <a:pt x="1410" y="97"/>
                </a:cubicBezTo>
                <a:cubicBezTo>
                  <a:pt x="1410" y="97"/>
                  <a:pt x="1409" y="97"/>
                  <a:pt x="1409" y="96"/>
                </a:cubicBezTo>
                <a:cubicBezTo>
                  <a:pt x="1409" y="96"/>
                  <a:pt x="1409" y="96"/>
                  <a:pt x="1408" y="96"/>
                </a:cubicBezTo>
                <a:cubicBezTo>
                  <a:pt x="1408" y="95"/>
                  <a:pt x="1408" y="95"/>
                  <a:pt x="1408" y="95"/>
                </a:cubicBezTo>
                <a:cubicBezTo>
                  <a:pt x="1407" y="95"/>
                  <a:pt x="1407" y="95"/>
                  <a:pt x="1406" y="95"/>
                </a:cubicBezTo>
                <a:cubicBezTo>
                  <a:pt x="1405" y="95"/>
                  <a:pt x="1403" y="96"/>
                  <a:pt x="1401" y="96"/>
                </a:cubicBezTo>
                <a:cubicBezTo>
                  <a:pt x="1401" y="96"/>
                  <a:pt x="1400" y="97"/>
                  <a:pt x="1400" y="97"/>
                </a:cubicBezTo>
                <a:cubicBezTo>
                  <a:pt x="1399" y="98"/>
                  <a:pt x="1400" y="98"/>
                  <a:pt x="1399" y="98"/>
                </a:cubicBezTo>
                <a:cubicBezTo>
                  <a:pt x="1399" y="99"/>
                  <a:pt x="1399" y="100"/>
                  <a:pt x="1399" y="100"/>
                </a:cubicBezTo>
                <a:cubicBezTo>
                  <a:pt x="1399" y="100"/>
                  <a:pt x="1399" y="100"/>
                  <a:pt x="1399" y="100"/>
                </a:cubicBezTo>
                <a:cubicBezTo>
                  <a:pt x="1399" y="101"/>
                  <a:pt x="1400" y="101"/>
                  <a:pt x="1401" y="101"/>
                </a:cubicBezTo>
                <a:close/>
                <a:moveTo>
                  <a:pt x="1481" y="99"/>
                </a:moveTo>
                <a:cubicBezTo>
                  <a:pt x="1481" y="101"/>
                  <a:pt x="1482" y="100"/>
                  <a:pt x="1484" y="100"/>
                </a:cubicBezTo>
                <a:cubicBezTo>
                  <a:pt x="1484" y="100"/>
                  <a:pt x="1484" y="100"/>
                  <a:pt x="1484" y="100"/>
                </a:cubicBezTo>
                <a:cubicBezTo>
                  <a:pt x="1484" y="101"/>
                  <a:pt x="1485" y="101"/>
                  <a:pt x="1486" y="101"/>
                </a:cubicBezTo>
                <a:cubicBezTo>
                  <a:pt x="1487" y="101"/>
                  <a:pt x="1488" y="101"/>
                  <a:pt x="1489" y="100"/>
                </a:cubicBezTo>
                <a:cubicBezTo>
                  <a:pt x="1489" y="101"/>
                  <a:pt x="1490" y="101"/>
                  <a:pt x="1490" y="101"/>
                </a:cubicBezTo>
                <a:cubicBezTo>
                  <a:pt x="1491" y="101"/>
                  <a:pt x="1490" y="101"/>
                  <a:pt x="1491" y="101"/>
                </a:cubicBezTo>
                <a:cubicBezTo>
                  <a:pt x="1491" y="101"/>
                  <a:pt x="1492" y="101"/>
                  <a:pt x="1492" y="101"/>
                </a:cubicBezTo>
                <a:cubicBezTo>
                  <a:pt x="1492" y="101"/>
                  <a:pt x="1492" y="102"/>
                  <a:pt x="1493" y="102"/>
                </a:cubicBezTo>
                <a:cubicBezTo>
                  <a:pt x="1494" y="102"/>
                  <a:pt x="1494" y="102"/>
                  <a:pt x="1495" y="102"/>
                </a:cubicBezTo>
                <a:cubicBezTo>
                  <a:pt x="1496" y="102"/>
                  <a:pt x="1496" y="102"/>
                  <a:pt x="1496" y="102"/>
                </a:cubicBezTo>
                <a:cubicBezTo>
                  <a:pt x="1497" y="102"/>
                  <a:pt x="1498" y="102"/>
                  <a:pt x="1498" y="102"/>
                </a:cubicBezTo>
                <a:cubicBezTo>
                  <a:pt x="1498" y="101"/>
                  <a:pt x="1498" y="101"/>
                  <a:pt x="1498" y="100"/>
                </a:cubicBezTo>
                <a:cubicBezTo>
                  <a:pt x="1498" y="100"/>
                  <a:pt x="1498" y="100"/>
                  <a:pt x="1498" y="100"/>
                </a:cubicBezTo>
                <a:cubicBezTo>
                  <a:pt x="1498" y="100"/>
                  <a:pt x="1498" y="99"/>
                  <a:pt x="1498" y="98"/>
                </a:cubicBezTo>
                <a:cubicBezTo>
                  <a:pt x="1498" y="98"/>
                  <a:pt x="1497" y="98"/>
                  <a:pt x="1496" y="97"/>
                </a:cubicBezTo>
                <a:cubicBezTo>
                  <a:pt x="1496" y="97"/>
                  <a:pt x="1497" y="97"/>
                  <a:pt x="1496" y="97"/>
                </a:cubicBezTo>
                <a:cubicBezTo>
                  <a:pt x="1495" y="97"/>
                  <a:pt x="1495" y="96"/>
                  <a:pt x="1494" y="95"/>
                </a:cubicBezTo>
                <a:cubicBezTo>
                  <a:pt x="1494" y="95"/>
                  <a:pt x="1494" y="96"/>
                  <a:pt x="1493" y="95"/>
                </a:cubicBezTo>
                <a:cubicBezTo>
                  <a:pt x="1493" y="94"/>
                  <a:pt x="1492" y="94"/>
                  <a:pt x="1491" y="94"/>
                </a:cubicBezTo>
                <a:cubicBezTo>
                  <a:pt x="1490" y="94"/>
                  <a:pt x="1491" y="94"/>
                  <a:pt x="1490" y="94"/>
                </a:cubicBezTo>
                <a:cubicBezTo>
                  <a:pt x="1489" y="94"/>
                  <a:pt x="1489" y="94"/>
                  <a:pt x="1489" y="94"/>
                </a:cubicBezTo>
                <a:cubicBezTo>
                  <a:pt x="1488" y="95"/>
                  <a:pt x="1488" y="95"/>
                  <a:pt x="1488" y="95"/>
                </a:cubicBezTo>
                <a:cubicBezTo>
                  <a:pt x="1487" y="95"/>
                  <a:pt x="1487" y="95"/>
                  <a:pt x="1487" y="95"/>
                </a:cubicBezTo>
                <a:cubicBezTo>
                  <a:pt x="1487" y="95"/>
                  <a:pt x="1487" y="95"/>
                  <a:pt x="1487" y="95"/>
                </a:cubicBezTo>
                <a:cubicBezTo>
                  <a:pt x="1487" y="95"/>
                  <a:pt x="1486" y="95"/>
                  <a:pt x="1486" y="95"/>
                </a:cubicBezTo>
                <a:cubicBezTo>
                  <a:pt x="1486" y="96"/>
                  <a:pt x="1486" y="96"/>
                  <a:pt x="1485" y="96"/>
                </a:cubicBezTo>
                <a:cubicBezTo>
                  <a:pt x="1485" y="96"/>
                  <a:pt x="1485" y="96"/>
                  <a:pt x="1485" y="97"/>
                </a:cubicBezTo>
                <a:cubicBezTo>
                  <a:pt x="1484" y="97"/>
                  <a:pt x="1484" y="98"/>
                  <a:pt x="1483" y="98"/>
                </a:cubicBezTo>
                <a:cubicBezTo>
                  <a:pt x="1483" y="99"/>
                  <a:pt x="1482" y="99"/>
                  <a:pt x="1481" y="99"/>
                </a:cubicBezTo>
                <a:cubicBezTo>
                  <a:pt x="1481" y="100"/>
                  <a:pt x="1481" y="99"/>
                  <a:pt x="1481" y="99"/>
                </a:cubicBezTo>
                <a:close/>
                <a:moveTo>
                  <a:pt x="480" y="167"/>
                </a:moveTo>
                <a:cubicBezTo>
                  <a:pt x="479" y="168"/>
                  <a:pt x="481" y="168"/>
                  <a:pt x="481" y="167"/>
                </a:cubicBezTo>
                <a:cubicBezTo>
                  <a:pt x="482" y="167"/>
                  <a:pt x="482" y="167"/>
                  <a:pt x="483" y="168"/>
                </a:cubicBezTo>
                <a:cubicBezTo>
                  <a:pt x="483" y="169"/>
                  <a:pt x="483" y="170"/>
                  <a:pt x="483" y="170"/>
                </a:cubicBezTo>
                <a:cubicBezTo>
                  <a:pt x="483" y="171"/>
                  <a:pt x="484" y="173"/>
                  <a:pt x="484" y="174"/>
                </a:cubicBezTo>
                <a:cubicBezTo>
                  <a:pt x="483" y="174"/>
                  <a:pt x="482" y="174"/>
                  <a:pt x="482" y="174"/>
                </a:cubicBezTo>
                <a:cubicBezTo>
                  <a:pt x="482" y="173"/>
                  <a:pt x="483" y="173"/>
                  <a:pt x="482" y="173"/>
                </a:cubicBezTo>
                <a:cubicBezTo>
                  <a:pt x="481" y="173"/>
                  <a:pt x="481" y="174"/>
                  <a:pt x="480" y="174"/>
                </a:cubicBezTo>
                <a:cubicBezTo>
                  <a:pt x="479" y="174"/>
                  <a:pt x="480" y="174"/>
                  <a:pt x="480" y="173"/>
                </a:cubicBezTo>
                <a:cubicBezTo>
                  <a:pt x="480" y="173"/>
                  <a:pt x="479" y="173"/>
                  <a:pt x="479" y="173"/>
                </a:cubicBezTo>
                <a:cubicBezTo>
                  <a:pt x="478" y="173"/>
                  <a:pt x="478" y="173"/>
                  <a:pt x="478" y="173"/>
                </a:cubicBezTo>
                <a:cubicBezTo>
                  <a:pt x="478" y="173"/>
                  <a:pt x="478" y="173"/>
                  <a:pt x="478" y="173"/>
                </a:cubicBezTo>
                <a:cubicBezTo>
                  <a:pt x="478" y="173"/>
                  <a:pt x="477" y="173"/>
                  <a:pt x="477" y="173"/>
                </a:cubicBezTo>
                <a:cubicBezTo>
                  <a:pt x="477" y="172"/>
                  <a:pt x="477" y="172"/>
                  <a:pt x="478" y="172"/>
                </a:cubicBezTo>
                <a:cubicBezTo>
                  <a:pt x="479" y="171"/>
                  <a:pt x="479" y="171"/>
                  <a:pt x="479" y="170"/>
                </a:cubicBezTo>
                <a:cubicBezTo>
                  <a:pt x="478" y="169"/>
                  <a:pt x="478" y="169"/>
                  <a:pt x="477" y="169"/>
                </a:cubicBezTo>
                <a:cubicBezTo>
                  <a:pt x="477" y="168"/>
                  <a:pt x="478" y="168"/>
                  <a:pt x="478" y="167"/>
                </a:cubicBezTo>
                <a:cubicBezTo>
                  <a:pt x="477" y="167"/>
                  <a:pt x="478" y="167"/>
                  <a:pt x="477" y="167"/>
                </a:cubicBezTo>
                <a:cubicBezTo>
                  <a:pt x="478" y="167"/>
                  <a:pt x="479" y="167"/>
                  <a:pt x="480" y="167"/>
                </a:cubicBezTo>
                <a:close/>
                <a:moveTo>
                  <a:pt x="480" y="152"/>
                </a:moveTo>
                <a:cubicBezTo>
                  <a:pt x="481" y="152"/>
                  <a:pt x="480" y="151"/>
                  <a:pt x="480" y="151"/>
                </a:cubicBezTo>
                <a:cubicBezTo>
                  <a:pt x="480" y="150"/>
                  <a:pt x="480" y="150"/>
                  <a:pt x="481" y="150"/>
                </a:cubicBezTo>
                <a:cubicBezTo>
                  <a:pt x="481" y="150"/>
                  <a:pt x="482" y="150"/>
                  <a:pt x="482" y="151"/>
                </a:cubicBezTo>
                <a:cubicBezTo>
                  <a:pt x="482" y="151"/>
                  <a:pt x="483" y="152"/>
                  <a:pt x="484" y="153"/>
                </a:cubicBezTo>
                <a:cubicBezTo>
                  <a:pt x="484" y="153"/>
                  <a:pt x="484" y="153"/>
                  <a:pt x="484" y="153"/>
                </a:cubicBezTo>
                <a:cubicBezTo>
                  <a:pt x="484" y="153"/>
                  <a:pt x="484" y="153"/>
                  <a:pt x="485" y="153"/>
                </a:cubicBezTo>
                <a:cubicBezTo>
                  <a:pt x="485" y="153"/>
                  <a:pt x="485" y="153"/>
                  <a:pt x="486" y="153"/>
                </a:cubicBezTo>
                <a:cubicBezTo>
                  <a:pt x="486" y="153"/>
                  <a:pt x="486" y="153"/>
                  <a:pt x="487" y="154"/>
                </a:cubicBezTo>
                <a:cubicBezTo>
                  <a:pt x="487" y="154"/>
                  <a:pt x="488" y="154"/>
                  <a:pt x="489" y="154"/>
                </a:cubicBezTo>
                <a:cubicBezTo>
                  <a:pt x="489" y="154"/>
                  <a:pt x="489" y="154"/>
                  <a:pt x="490" y="154"/>
                </a:cubicBezTo>
                <a:cubicBezTo>
                  <a:pt x="490" y="154"/>
                  <a:pt x="490" y="155"/>
                  <a:pt x="490" y="155"/>
                </a:cubicBezTo>
                <a:cubicBezTo>
                  <a:pt x="490" y="156"/>
                  <a:pt x="491" y="155"/>
                  <a:pt x="491" y="155"/>
                </a:cubicBezTo>
                <a:cubicBezTo>
                  <a:pt x="491" y="156"/>
                  <a:pt x="491" y="156"/>
                  <a:pt x="491" y="156"/>
                </a:cubicBezTo>
                <a:cubicBezTo>
                  <a:pt x="492" y="156"/>
                  <a:pt x="492" y="157"/>
                  <a:pt x="491" y="157"/>
                </a:cubicBezTo>
                <a:cubicBezTo>
                  <a:pt x="491" y="158"/>
                  <a:pt x="491" y="158"/>
                  <a:pt x="490" y="158"/>
                </a:cubicBezTo>
                <a:cubicBezTo>
                  <a:pt x="489" y="158"/>
                  <a:pt x="489" y="157"/>
                  <a:pt x="488" y="157"/>
                </a:cubicBezTo>
                <a:cubicBezTo>
                  <a:pt x="488" y="158"/>
                  <a:pt x="488" y="158"/>
                  <a:pt x="487" y="158"/>
                </a:cubicBezTo>
                <a:cubicBezTo>
                  <a:pt x="487" y="158"/>
                  <a:pt x="487" y="158"/>
                  <a:pt x="487" y="159"/>
                </a:cubicBezTo>
                <a:cubicBezTo>
                  <a:pt x="487" y="159"/>
                  <a:pt x="486" y="158"/>
                  <a:pt x="486" y="158"/>
                </a:cubicBezTo>
                <a:cubicBezTo>
                  <a:pt x="485" y="158"/>
                  <a:pt x="485" y="158"/>
                  <a:pt x="484" y="159"/>
                </a:cubicBezTo>
                <a:cubicBezTo>
                  <a:pt x="483" y="160"/>
                  <a:pt x="483" y="161"/>
                  <a:pt x="482" y="160"/>
                </a:cubicBezTo>
                <a:cubicBezTo>
                  <a:pt x="482" y="160"/>
                  <a:pt x="482" y="159"/>
                  <a:pt x="481" y="159"/>
                </a:cubicBezTo>
                <a:cubicBezTo>
                  <a:pt x="481" y="159"/>
                  <a:pt x="481" y="158"/>
                  <a:pt x="481" y="157"/>
                </a:cubicBezTo>
                <a:cubicBezTo>
                  <a:pt x="481" y="157"/>
                  <a:pt x="481" y="157"/>
                  <a:pt x="481" y="157"/>
                </a:cubicBezTo>
                <a:cubicBezTo>
                  <a:pt x="481" y="156"/>
                  <a:pt x="481" y="157"/>
                  <a:pt x="481" y="156"/>
                </a:cubicBezTo>
                <a:cubicBezTo>
                  <a:pt x="480" y="155"/>
                  <a:pt x="479" y="154"/>
                  <a:pt x="480" y="152"/>
                </a:cubicBezTo>
                <a:close/>
                <a:moveTo>
                  <a:pt x="482" y="121"/>
                </a:moveTo>
                <a:cubicBezTo>
                  <a:pt x="482" y="121"/>
                  <a:pt x="483" y="121"/>
                  <a:pt x="484" y="122"/>
                </a:cubicBezTo>
                <a:cubicBezTo>
                  <a:pt x="483" y="123"/>
                  <a:pt x="483" y="123"/>
                  <a:pt x="482" y="123"/>
                </a:cubicBezTo>
                <a:cubicBezTo>
                  <a:pt x="482" y="123"/>
                  <a:pt x="482" y="122"/>
                  <a:pt x="482" y="121"/>
                </a:cubicBezTo>
                <a:cubicBezTo>
                  <a:pt x="482" y="121"/>
                  <a:pt x="482" y="121"/>
                  <a:pt x="482" y="121"/>
                </a:cubicBezTo>
                <a:close/>
                <a:moveTo>
                  <a:pt x="485" y="125"/>
                </a:moveTo>
                <a:cubicBezTo>
                  <a:pt x="486" y="125"/>
                  <a:pt x="486" y="124"/>
                  <a:pt x="486" y="125"/>
                </a:cubicBezTo>
                <a:cubicBezTo>
                  <a:pt x="486" y="126"/>
                  <a:pt x="486" y="126"/>
                  <a:pt x="485" y="126"/>
                </a:cubicBezTo>
                <a:cubicBezTo>
                  <a:pt x="485" y="125"/>
                  <a:pt x="485" y="125"/>
                  <a:pt x="485" y="125"/>
                </a:cubicBezTo>
                <a:cubicBezTo>
                  <a:pt x="486" y="125"/>
                  <a:pt x="485" y="125"/>
                  <a:pt x="485" y="125"/>
                </a:cubicBezTo>
                <a:close/>
                <a:moveTo>
                  <a:pt x="489" y="127"/>
                </a:moveTo>
                <a:cubicBezTo>
                  <a:pt x="490" y="129"/>
                  <a:pt x="490" y="128"/>
                  <a:pt x="488" y="128"/>
                </a:cubicBezTo>
                <a:cubicBezTo>
                  <a:pt x="488" y="128"/>
                  <a:pt x="488" y="128"/>
                  <a:pt x="488" y="128"/>
                </a:cubicBezTo>
                <a:cubicBezTo>
                  <a:pt x="487" y="128"/>
                  <a:pt x="487" y="128"/>
                  <a:pt x="486" y="128"/>
                </a:cubicBezTo>
                <a:cubicBezTo>
                  <a:pt x="487" y="127"/>
                  <a:pt x="488" y="127"/>
                  <a:pt x="489" y="127"/>
                </a:cubicBezTo>
                <a:cubicBezTo>
                  <a:pt x="490" y="128"/>
                  <a:pt x="489" y="127"/>
                  <a:pt x="489" y="127"/>
                </a:cubicBezTo>
                <a:close/>
                <a:moveTo>
                  <a:pt x="506" y="174"/>
                </a:moveTo>
                <a:cubicBezTo>
                  <a:pt x="506" y="174"/>
                  <a:pt x="506" y="174"/>
                  <a:pt x="506" y="175"/>
                </a:cubicBezTo>
                <a:cubicBezTo>
                  <a:pt x="506" y="174"/>
                  <a:pt x="505" y="174"/>
                  <a:pt x="505" y="173"/>
                </a:cubicBezTo>
                <a:cubicBezTo>
                  <a:pt x="505" y="174"/>
                  <a:pt x="506" y="174"/>
                  <a:pt x="506" y="174"/>
                </a:cubicBezTo>
                <a:close/>
                <a:moveTo>
                  <a:pt x="476" y="120"/>
                </a:moveTo>
                <a:cubicBezTo>
                  <a:pt x="476" y="120"/>
                  <a:pt x="476" y="120"/>
                  <a:pt x="476" y="120"/>
                </a:cubicBezTo>
                <a:cubicBezTo>
                  <a:pt x="476" y="119"/>
                  <a:pt x="476" y="119"/>
                  <a:pt x="476" y="120"/>
                </a:cubicBezTo>
                <a:close/>
                <a:moveTo>
                  <a:pt x="444" y="110"/>
                </a:moveTo>
                <a:cubicBezTo>
                  <a:pt x="444" y="110"/>
                  <a:pt x="444" y="110"/>
                  <a:pt x="444" y="111"/>
                </a:cubicBezTo>
                <a:cubicBezTo>
                  <a:pt x="444" y="110"/>
                  <a:pt x="444" y="110"/>
                  <a:pt x="444" y="110"/>
                </a:cubicBezTo>
                <a:cubicBezTo>
                  <a:pt x="444" y="110"/>
                  <a:pt x="444" y="110"/>
                  <a:pt x="444" y="110"/>
                </a:cubicBezTo>
                <a:close/>
                <a:moveTo>
                  <a:pt x="478" y="117"/>
                </a:moveTo>
                <a:cubicBezTo>
                  <a:pt x="478" y="117"/>
                  <a:pt x="479" y="117"/>
                  <a:pt x="480" y="117"/>
                </a:cubicBezTo>
                <a:cubicBezTo>
                  <a:pt x="481" y="116"/>
                  <a:pt x="479" y="115"/>
                  <a:pt x="478" y="115"/>
                </a:cubicBezTo>
                <a:cubicBezTo>
                  <a:pt x="478" y="115"/>
                  <a:pt x="478" y="116"/>
                  <a:pt x="478" y="116"/>
                </a:cubicBezTo>
                <a:cubicBezTo>
                  <a:pt x="477" y="115"/>
                  <a:pt x="477" y="114"/>
                  <a:pt x="476" y="113"/>
                </a:cubicBezTo>
                <a:cubicBezTo>
                  <a:pt x="476" y="113"/>
                  <a:pt x="475" y="113"/>
                  <a:pt x="474" y="113"/>
                </a:cubicBezTo>
                <a:cubicBezTo>
                  <a:pt x="474" y="114"/>
                  <a:pt x="474" y="114"/>
                  <a:pt x="473" y="114"/>
                </a:cubicBezTo>
                <a:cubicBezTo>
                  <a:pt x="473" y="115"/>
                  <a:pt x="474" y="116"/>
                  <a:pt x="474" y="116"/>
                </a:cubicBezTo>
                <a:cubicBezTo>
                  <a:pt x="474" y="116"/>
                  <a:pt x="473" y="117"/>
                  <a:pt x="473" y="117"/>
                </a:cubicBezTo>
                <a:cubicBezTo>
                  <a:pt x="473" y="117"/>
                  <a:pt x="473" y="116"/>
                  <a:pt x="473" y="116"/>
                </a:cubicBezTo>
                <a:cubicBezTo>
                  <a:pt x="473" y="115"/>
                  <a:pt x="472" y="115"/>
                  <a:pt x="472" y="115"/>
                </a:cubicBezTo>
                <a:cubicBezTo>
                  <a:pt x="472" y="116"/>
                  <a:pt x="471" y="115"/>
                  <a:pt x="471" y="116"/>
                </a:cubicBezTo>
                <a:cubicBezTo>
                  <a:pt x="471" y="116"/>
                  <a:pt x="471" y="117"/>
                  <a:pt x="471" y="116"/>
                </a:cubicBezTo>
                <a:cubicBezTo>
                  <a:pt x="470" y="116"/>
                  <a:pt x="472" y="114"/>
                  <a:pt x="470" y="114"/>
                </a:cubicBezTo>
                <a:cubicBezTo>
                  <a:pt x="470" y="114"/>
                  <a:pt x="470" y="113"/>
                  <a:pt x="470" y="113"/>
                </a:cubicBezTo>
                <a:cubicBezTo>
                  <a:pt x="469" y="113"/>
                  <a:pt x="469" y="113"/>
                  <a:pt x="469" y="114"/>
                </a:cubicBezTo>
                <a:cubicBezTo>
                  <a:pt x="469" y="114"/>
                  <a:pt x="468" y="115"/>
                  <a:pt x="468" y="116"/>
                </a:cubicBezTo>
                <a:cubicBezTo>
                  <a:pt x="467" y="116"/>
                  <a:pt x="467" y="115"/>
                  <a:pt x="466" y="115"/>
                </a:cubicBezTo>
                <a:cubicBezTo>
                  <a:pt x="467" y="115"/>
                  <a:pt x="467" y="114"/>
                  <a:pt x="467" y="114"/>
                </a:cubicBezTo>
                <a:cubicBezTo>
                  <a:pt x="467" y="114"/>
                  <a:pt x="466" y="114"/>
                  <a:pt x="466" y="114"/>
                </a:cubicBezTo>
                <a:cubicBezTo>
                  <a:pt x="465" y="113"/>
                  <a:pt x="466" y="113"/>
                  <a:pt x="465" y="113"/>
                </a:cubicBezTo>
                <a:cubicBezTo>
                  <a:pt x="466" y="112"/>
                  <a:pt x="468" y="112"/>
                  <a:pt x="468" y="111"/>
                </a:cubicBezTo>
                <a:cubicBezTo>
                  <a:pt x="468" y="111"/>
                  <a:pt x="468" y="110"/>
                  <a:pt x="468" y="109"/>
                </a:cubicBezTo>
                <a:cubicBezTo>
                  <a:pt x="468" y="109"/>
                  <a:pt x="467" y="108"/>
                  <a:pt x="467" y="108"/>
                </a:cubicBezTo>
                <a:cubicBezTo>
                  <a:pt x="467" y="108"/>
                  <a:pt x="466" y="108"/>
                  <a:pt x="465" y="108"/>
                </a:cubicBezTo>
                <a:cubicBezTo>
                  <a:pt x="465" y="108"/>
                  <a:pt x="465" y="107"/>
                  <a:pt x="465" y="108"/>
                </a:cubicBezTo>
                <a:cubicBezTo>
                  <a:pt x="465" y="107"/>
                  <a:pt x="466" y="107"/>
                  <a:pt x="466" y="107"/>
                </a:cubicBezTo>
                <a:cubicBezTo>
                  <a:pt x="466" y="107"/>
                  <a:pt x="466" y="106"/>
                  <a:pt x="466" y="105"/>
                </a:cubicBezTo>
                <a:cubicBezTo>
                  <a:pt x="466" y="105"/>
                  <a:pt x="465" y="106"/>
                  <a:pt x="465" y="105"/>
                </a:cubicBezTo>
                <a:cubicBezTo>
                  <a:pt x="465" y="104"/>
                  <a:pt x="465" y="104"/>
                  <a:pt x="464" y="104"/>
                </a:cubicBezTo>
                <a:cubicBezTo>
                  <a:pt x="464" y="104"/>
                  <a:pt x="464" y="104"/>
                  <a:pt x="464" y="104"/>
                </a:cubicBezTo>
                <a:cubicBezTo>
                  <a:pt x="464" y="104"/>
                  <a:pt x="463" y="104"/>
                  <a:pt x="463" y="104"/>
                </a:cubicBezTo>
                <a:cubicBezTo>
                  <a:pt x="462" y="104"/>
                  <a:pt x="462" y="104"/>
                  <a:pt x="462" y="104"/>
                </a:cubicBezTo>
                <a:cubicBezTo>
                  <a:pt x="461" y="104"/>
                  <a:pt x="460" y="104"/>
                  <a:pt x="460" y="105"/>
                </a:cubicBezTo>
                <a:cubicBezTo>
                  <a:pt x="459" y="105"/>
                  <a:pt x="458" y="105"/>
                  <a:pt x="458" y="105"/>
                </a:cubicBezTo>
                <a:cubicBezTo>
                  <a:pt x="458" y="104"/>
                  <a:pt x="457" y="105"/>
                  <a:pt x="457" y="104"/>
                </a:cubicBezTo>
                <a:cubicBezTo>
                  <a:pt x="457" y="104"/>
                  <a:pt x="455" y="104"/>
                  <a:pt x="454" y="104"/>
                </a:cubicBezTo>
                <a:cubicBezTo>
                  <a:pt x="454" y="104"/>
                  <a:pt x="454" y="103"/>
                  <a:pt x="454" y="103"/>
                </a:cubicBezTo>
                <a:cubicBezTo>
                  <a:pt x="453" y="103"/>
                  <a:pt x="452" y="103"/>
                  <a:pt x="451" y="103"/>
                </a:cubicBezTo>
                <a:cubicBezTo>
                  <a:pt x="451" y="102"/>
                  <a:pt x="450" y="102"/>
                  <a:pt x="449" y="102"/>
                </a:cubicBezTo>
                <a:cubicBezTo>
                  <a:pt x="448" y="102"/>
                  <a:pt x="447" y="102"/>
                  <a:pt x="446" y="101"/>
                </a:cubicBezTo>
                <a:cubicBezTo>
                  <a:pt x="446" y="102"/>
                  <a:pt x="442" y="102"/>
                  <a:pt x="443" y="104"/>
                </a:cubicBezTo>
                <a:cubicBezTo>
                  <a:pt x="444" y="104"/>
                  <a:pt x="444" y="104"/>
                  <a:pt x="444" y="104"/>
                </a:cubicBezTo>
                <a:cubicBezTo>
                  <a:pt x="445" y="104"/>
                  <a:pt x="446" y="105"/>
                  <a:pt x="446" y="105"/>
                </a:cubicBezTo>
                <a:cubicBezTo>
                  <a:pt x="447" y="105"/>
                  <a:pt x="447" y="105"/>
                  <a:pt x="448" y="106"/>
                </a:cubicBezTo>
                <a:cubicBezTo>
                  <a:pt x="448" y="106"/>
                  <a:pt x="450" y="107"/>
                  <a:pt x="450" y="107"/>
                </a:cubicBezTo>
                <a:cubicBezTo>
                  <a:pt x="449" y="108"/>
                  <a:pt x="449" y="107"/>
                  <a:pt x="448" y="107"/>
                </a:cubicBezTo>
                <a:cubicBezTo>
                  <a:pt x="448" y="107"/>
                  <a:pt x="449" y="107"/>
                  <a:pt x="448" y="107"/>
                </a:cubicBezTo>
                <a:cubicBezTo>
                  <a:pt x="447" y="107"/>
                  <a:pt x="446" y="107"/>
                  <a:pt x="446" y="107"/>
                </a:cubicBezTo>
                <a:cubicBezTo>
                  <a:pt x="444" y="106"/>
                  <a:pt x="444" y="105"/>
                  <a:pt x="443" y="106"/>
                </a:cubicBezTo>
                <a:cubicBezTo>
                  <a:pt x="443" y="107"/>
                  <a:pt x="443" y="108"/>
                  <a:pt x="444" y="109"/>
                </a:cubicBezTo>
                <a:cubicBezTo>
                  <a:pt x="443" y="109"/>
                  <a:pt x="443" y="108"/>
                  <a:pt x="442" y="108"/>
                </a:cubicBezTo>
                <a:cubicBezTo>
                  <a:pt x="442" y="109"/>
                  <a:pt x="442" y="109"/>
                  <a:pt x="441" y="109"/>
                </a:cubicBezTo>
                <a:cubicBezTo>
                  <a:pt x="441" y="110"/>
                  <a:pt x="441" y="110"/>
                  <a:pt x="442" y="110"/>
                </a:cubicBezTo>
                <a:cubicBezTo>
                  <a:pt x="442" y="111"/>
                  <a:pt x="442" y="111"/>
                  <a:pt x="442" y="112"/>
                </a:cubicBezTo>
                <a:cubicBezTo>
                  <a:pt x="441" y="111"/>
                  <a:pt x="440" y="111"/>
                  <a:pt x="440" y="110"/>
                </a:cubicBezTo>
                <a:cubicBezTo>
                  <a:pt x="440" y="109"/>
                  <a:pt x="441" y="110"/>
                  <a:pt x="441" y="109"/>
                </a:cubicBezTo>
                <a:cubicBezTo>
                  <a:pt x="441" y="108"/>
                  <a:pt x="441" y="107"/>
                  <a:pt x="441" y="106"/>
                </a:cubicBezTo>
                <a:cubicBezTo>
                  <a:pt x="441" y="106"/>
                  <a:pt x="441" y="106"/>
                  <a:pt x="441" y="106"/>
                </a:cubicBezTo>
                <a:cubicBezTo>
                  <a:pt x="440" y="106"/>
                  <a:pt x="439" y="107"/>
                  <a:pt x="437" y="107"/>
                </a:cubicBezTo>
                <a:cubicBezTo>
                  <a:pt x="437" y="107"/>
                  <a:pt x="437" y="107"/>
                  <a:pt x="437" y="106"/>
                </a:cubicBezTo>
                <a:cubicBezTo>
                  <a:pt x="438" y="107"/>
                  <a:pt x="438" y="106"/>
                  <a:pt x="437" y="106"/>
                </a:cubicBezTo>
                <a:cubicBezTo>
                  <a:pt x="437" y="105"/>
                  <a:pt x="436" y="105"/>
                  <a:pt x="436" y="106"/>
                </a:cubicBezTo>
                <a:cubicBezTo>
                  <a:pt x="435" y="106"/>
                  <a:pt x="436" y="106"/>
                  <a:pt x="435" y="106"/>
                </a:cubicBezTo>
                <a:cubicBezTo>
                  <a:pt x="435" y="106"/>
                  <a:pt x="435" y="106"/>
                  <a:pt x="435" y="106"/>
                </a:cubicBezTo>
                <a:cubicBezTo>
                  <a:pt x="435" y="107"/>
                  <a:pt x="434" y="106"/>
                  <a:pt x="434" y="107"/>
                </a:cubicBezTo>
                <a:cubicBezTo>
                  <a:pt x="434" y="108"/>
                  <a:pt x="433" y="108"/>
                  <a:pt x="432" y="108"/>
                </a:cubicBezTo>
                <a:cubicBezTo>
                  <a:pt x="433" y="108"/>
                  <a:pt x="433" y="109"/>
                  <a:pt x="433" y="109"/>
                </a:cubicBezTo>
                <a:cubicBezTo>
                  <a:pt x="434" y="110"/>
                  <a:pt x="434" y="111"/>
                  <a:pt x="433" y="111"/>
                </a:cubicBezTo>
                <a:cubicBezTo>
                  <a:pt x="432" y="111"/>
                  <a:pt x="431" y="112"/>
                  <a:pt x="431" y="110"/>
                </a:cubicBezTo>
                <a:cubicBezTo>
                  <a:pt x="430" y="110"/>
                  <a:pt x="429" y="111"/>
                  <a:pt x="429" y="110"/>
                </a:cubicBezTo>
                <a:cubicBezTo>
                  <a:pt x="430" y="110"/>
                  <a:pt x="431" y="110"/>
                  <a:pt x="431" y="110"/>
                </a:cubicBezTo>
                <a:cubicBezTo>
                  <a:pt x="431" y="109"/>
                  <a:pt x="431" y="107"/>
                  <a:pt x="432" y="107"/>
                </a:cubicBezTo>
                <a:cubicBezTo>
                  <a:pt x="432" y="106"/>
                  <a:pt x="431" y="107"/>
                  <a:pt x="431" y="107"/>
                </a:cubicBezTo>
                <a:cubicBezTo>
                  <a:pt x="431" y="106"/>
                  <a:pt x="431" y="105"/>
                  <a:pt x="431" y="104"/>
                </a:cubicBezTo>
                <a:cubicBezTo>
                  <a:pt x="431" y="103"/>
                  <a:pt x="429" y="102"/>
                  <a:pt x="429" y="102"/>
                </a:cubicBezTo>
                <a:cubicBezTo>
                  <a:pt x="429" y="101"/>
                  <a:pt x="429" y="99"/>
                  <a:pt x="430" y="99"/>
                </a:cubicBezTo>
                <a:cubicBezTo>
                  <a:pt x="431" y="99"/>
                  <a:pt x="431" y="98"/>
                  <a:pt x="430" y="98"/>
                </a:cubicBezTo>
                <a:cubicBezTo>
                  <a:pt x="430" y="98"/>
                  <a:pt x="430" y="98"/>
                  <a:pt x="430" y="97"/>
                </a:cubicBezTo>
                <a:cubicBezTo>
                  <a:pt x="431" y="97"/>
                  <a:pt x="431" y="96"/>
                  <a:pt x="431" y="95"/>
                </a:cubicBezTo>
                <a:cubicBezTo>
                  <a:pt x="432" y="94"/>
                  <a:pt x="425" y="93"/>
                  <a:pt x="425" y="93"/>
                </a:cubicBezTo>
                <a:cubicBezTo>
                  <a:pt x="425" y="94"/>
                  <a:pt x="421" y="94"/>
                  <a:pt x="421" y="95"/>
                </a:cubicBezTo>
                <a:cubicBezTo>
                  <a:pt x="421" y="95"/>
                  <a:pt x="421" y="95"/>
                  <a:pt x="421" y="95"/>
                </a:cubicBezTo>
                <a:cubicBezTo>
                  <a:pt x="421" y="96"/>
                  <a:pt x="420" y="96"/>
                  <a:pt x="419" y="96"/>
                </a:cubicBezTo>
                <a:cubicBezTo>
                  <a:pt x="418" y="96"/>
                  <a:pt x="418" y="96"/>
                  <a:pt x="418" y="97"/>
                </a:cubicBezTo>
                <a:cubicBezTo>
                  <a:pt x="416" y="97"/>
                  <a:pt x="417" y="97"/>
                  <a:pt x="415" y="97"/>
                </a:cubicBezTo>
                <a:cubicBezTo>
                  <a:pt x="415" y="98"/>
                  <a:pt x="416" y="98"/>
                  <a:pt x="416" y="98"/>
                </a:cubicBezTo>
                <a:cubicBezTo>
                  <a:pt x="415" y="99"/>
                  <a:pt x="415" y="99"/>
                  <a:pt x="415" y="100"/>
                </a:cubicBezTo>
                <a:cubicBezTo>
                  <a:pt x="415" y="100"/>
                  <a:pt x="416" y="100"/>
                  <a:pt x="416" y="100"/>
                </a:cubicBezTo>
                <a:cubicBezTo>
                  <a:pt x="415" y="100"/>
                  <a:pt x="414" y="100"/>
                  <a:pt x="413" y="100"/>
                </a:cubicBezTo>
                <a:cubicBezTo>
                  <a:pt x="413" y="100"/>
                  <a:pt x="413" y="100"/>
                  <a:pt x="413" y="100"/>
                </a:cubicBezTo>
                <a:cubicBezTo>
                  <a:pt x="412" y="100"/>
                  <a:pt x="412" y="101"/>
                  <a:pt x="412" y="102"/>
                </a:cubicBezTo>
                <a:cubicBezTo>
                  <a:pt x="412" y="102"/>
                  <a:pt x="412" y="103"/>
                  <a:pt x="412" y="104"/>
                </a:cubicBezTo>
                <a:cubicBezTo>
                  <a:pt x="412" y="105"/>
                  <a:pt x="413" y="104"/>
                  <a:pt x="413" y="105"/>
                </a:cubicBezTo>
                <a:cubicBezTo>
                  <a:pt x="413" y="105"/>
                  <a:pt x="414" y="105"/>
                  <a:pt x="414" y="105"/>
                </a:cubicBezTo>
                <a:cubicBezTo>
                  <a:pt x="414" y="106"/>
                  <a:pt x="416" y="105"/>
                  <a:pt x="417" y="105"/>
                </a:cubicBezTo>
                <a:cubicBezTo>
                  <a:pt x="415" y="106"/>
                  <a:pt x="417" y="108"/>
                  <a:pt x="417" y="108"/>
                </a:cubicBezTo>
                <a:cubicBezTo>
                  <a:pt x="416" y="108"/>
                  <a:pt x="416" y="107"/>
                  <a:pt x="415" y="107"/>
                </a:cubicBezTo>
                <a:cubicBezTo>
                  <a:pt x="415" y="107"/>
                  <a:pt x="414" y="107"/>
                  <a:pt x="413" y="107"/>
                </a:cubicBezTo>
                <a:cubicBezTo>
                  <a:pt x="412" y="107"/>
                  <a:pt x="412" y="106"/>
                  <a:pt x="411" y="107"/>
                </a:cubicBezTo>
                <a:cubicBezTo>
                  <a:pt x="411" y="108"/>
                  <a:pt x="411" y="109"/>
                  <a:pt x="412" y="109"/>
                </a:cubicBezTo>
                <a:cubicBezTo>
                  <a:pt x="412" y="109"/>
                  <a:pt x="412" y="109"/>
                  <a:pt x="412" y="109"/>
                </a:cubicBezTo>
                <a:cubicBezTo>
                  <a:pt x="413" y="110"/>
                  <a:pt x="414" y="110"/>
                  <a:pt x="415" y="110"/>
                </a:cubicBezTo>
                <a:cubicBezTo>
                  <a:pt x="415" y="111"/>
                  <a:pt x="414" y="112"/>
                  <a:pt x="413" y="113"/>
                </a:cubicBezTo>
                <a:cubicBezTo>
                  <a:pt x="414" y="114"/>
                  <a:pt x="414" y="115"/>
                  <a:pt x="414" y="116"/>
                </a:cubicBezTo>
                <a:cubicBezTo>
                  <a:pt x="414" y="116"/>
                  <a:pt x="413" y="116"/>
                  <a:pt x="412" y="115"/>
                </a:cubicBezTo>
                <a:cubicBezTo>
                  <a:pt x="412" y="114"/>
                  <a:pt x="411" y="115"/>
                  <a:pt x="410" y="115"/>
                </a:cubicBezTo>
                <a:cubicBezTo>
                  <a:pt x="410" y="115"/>
                  <a:pt x="409" y="116"/>
                  <a:pt x="409" y="116"/>
                </a:cubicBezTo>
                <a:cubicBezTo>
                  <a:pt x="408" y="116"/>
                  <a:pt x="408" y="116"/>
                  <a:pt x="407" y="116"/>
                </a:cubicBezTo>
                <a:cubicBezTo>
                  <a:pt x="407" y="116"/>
                  <a:pt x="407" y="116"/>
                  <a:pt x="407" y="116"/>
                </a:cubicBezTo>
                <a:cubicBezTo>
                  <a:pt x="406" y="116"/>
                  <a:pt x="406" y="116"/>
                  <a:pt x="407" y="115"/>
                </a:cubicBezTo>
                <a:cubicBezTo>
                  <a:pt x="409" y="115"/>
                  <a:pt x="409" y="114"/>
                  <a:pt x="411" y="114"/>
                </a:cubicBezTo>
                <a:cubicBezTo>
                  <a:pt x="411" y="112"/>
                  <a:pt x="410" y="112"/>
                  <a:pt x="409" y="111"/>
                </a:cubicBezTo>
                <a:cubicBezTo>
                  <a:pt x="407" y="110"/>
                  <a:pt x="408" y="106"/>
                  <a:pt x="407" y="104"/>
                </a:cubicBezTo>
                <a:cubicBezTo>
                  <a:pt x="408" y="104"/>
                  <a:pt x="408" y="104"/>
                  <a:pt x="408" y="104"/>
                </a:cubicBezTo>
                <a:cubicBezTo>
                  <a:pt x="408" y="104"/>
                  <a:pt x="408" y="103"/>
                  <a:pt x="407" y="103"/>
                </a:cubicBezTo>
                <a:cubicBezTo>
                  <a:pt x="408" y="102"/>
                  <a:pt x="408" y="101"/>
                  <a:pt x="408" y="100"/>
                </a:cubicBezTo>
                <a:cubicBezTo>
                  <a:pt x="408" y="100"/>
                  <a:pt x="408" y="100"/>
                  <a:pt x="408" y="100"/>
                </a:cubicBezTo>
                <a:cubicBezTo>
                  <a:pt x="408" y="100"/>
                  <a:pt x="408" y="99"/>
                  <a:pt x="408" y="99"/>
                </a:cubicBezTo>
                <a:cubicBezTo>
                  <a:pt x="408" y="99"/>
                  <a:pt x="409" y="99"/>
                  <a:pt x="409" y="98"/>
                </a:cubicBezTo>
                <a:cubicBezTo>
                  <a:pt x="409" y="98"/>
                  <a:pt x="409" y="97"/>
                  <a:pt x="410" y="97"/>
                </a:cubicBezTo>
                <a:cubicBezTo>
                  <a:pt x="411" y="97"/>
                  <a:pt x="410" y="97"/>
                  <a:pt x="410" y="97"/>
                </a:cubicBezTo>
                <a:cubicBezTo>
                  <a:pt x="411" y="97"/>
                  <a:pt x="411" y="97"/>
                  <a:pt x="411" y="97"/>
                </a:cubicBezTo>
                <a:cubicBezTo>
                  <a:pt x="412" y="96"/>
                  <a:pt x="412" y="96"/>
                  <a:pt x="412" y="96"/>
                </a:cubicBezTo>
                <a:cubicBezTo>
                  <a:pt x="414" y="95"/>
                  <a:pt x="417" y="95"/>
                  <a:pt x="419" y="95"/>
                </a:cubicBezTo>
                <a:cubicBezTo>
                  <a:pt x="419" y="95"/>
                  <a:pt x="419" y="95"/>
                  <a:pt x="420" y="95"/>
                </a:cubicBezTo>
                <a:cubicBezTo>
                  <a:pt x="419" y="94"/>
                  <a:pt x="419" y="93"/>
                  <a:pt x="418" y="93"/>
                </a:cubicBezTo>
                <a:cubicBezTo>
                  <a:pt x="418" y="93"/>
                  <a:pt x="417" y="93"/>
                  <a:pt x="417" y="93"/>
                </a:cubicBezTo>
                <a:cubicBezTo>
                  <a:pt x="417" y="93"/>
                  <a:pt x="417" y="93"/>
                  <a:pt x="416" y="93"/>
                </a:cubicBezTo>
                <a:cubicBezTo>
                  <a:pt x="415" y="93"/>
                  <a:pt x="414" y="93"/>
                  <a:pt x="413" y="93"/>
                </a:cubicBezTo>
                <a:cubicBezTo>
                  <a:pt x="412" y="93"/>
                  <a:pt x="411" y="93"/>
                  <a:pt x="410" y="93"/>
                </a:cubicBezTo>
                <a:cubicBezTo>
                  <a:pt x="410" y="93"/>
                  <a:pt x="409" y="93"/>
                  <a:pt x="409" y="93"/>
                </a:cubicBezTo>
                <a:cubicBezTo>
                  <a:pt x="409" y="93"/>
                  <a:pt x="408" y="93"/>
                  <a:pt x="408" y="94"/>
                </a:cubicBezTo>
                <a:cubicBezTo>
                  <a:pt x="406" y="94"/>
                  <a:pt x="407" y="93"/>
                  <a:pt x="406" y="93"/>
                </a:cubicBezTo>
                <a:cubicBezTo>
                  <a:pt x="405" y="93"/>
                  <a:pt x="403" y="94"/>
                  <a:pt x="402" y="94"/>
                </a:cubicBezTo>
                <a:cubicBezTo>
                  <a:pt x="401" y="94"/>
                  <a:pt x="400" y="93"/>
                  <a:pt x="399" y="95"/>
                </a:cubicBezTo>
                <a:cubicBezTo>
                  <a:pt x="398" y="95"/>
                  <a:pt x="398" y="95"/>
                  <a:pt x="397" y="96"/>
                </a:cubicBezTo>
                <a:cubicBezTo>
                  <a:pt x="397" y="96"/>
                  <a:pt x="397" y="96"/>
                  <a:pt x="397" y="97"/>
                </a:cubicBezTo>
                <a:cubicBezTo>
                  <a:pt x="397" y="97"/>
                  <a:pt x="397" y="98"/>
                  <a:pt x="397" y="98"/>
                </a:cubicBezTo>
                <a:cubicBezTo>
                  <a:pt x="397" y="98"/>
                  <a:pt x="397" y="98"/>
                  <a:pt x="397" y="98"/>
                </a:cubicBezTo>
                <a:cubicBezTo>
                  <a:pt x="397" y="98"/>
                  <a:pt x="395" y="99"/>
                  <a:pt x="395" y="99"/>
                </a:cubicBezTo>
                <a:cubicBezTo>
                  <a:pt x="394" y="100"/>
                  <a:pt x="395" y="100"/>
                  <a:pt x="395" y="101"/>
                </a:cubicBezTo>
                <a:cubicBezTo>
                  <a:pt x="395" y="101"/>
                  <a:pt x="394" y="102"/>
                  <a:pt x="394" y="102"/>
                </a:cubicBezTo>
                <a:cubicBezTo>
                  <a:pt x="394" y="103"/>
                  <a:pt x="392" y="103"/>
                  <a:pt x="392" y="104"/>
                </a:cubicBezTo>
                <a:cubicBezTo>
                  <a:pt x="392" y="105"/>
                  <a:pt x="392" y="105"/>
                  <a:pt x="391" y="105"/>
                </a:cubicBezTo>
                <a:cubicBezTo>
                  <a:pt x="390" y="106"/>
                  <a:pt x="391" y="106"/>
                  <a:pt x="391" y="107"/>
                </a:cubicBezTo>
                <a:cubicBezTo>
                  <a:pt x="391" y="108"/>
                  <a:pt x="392" y="108"/>
                  <a:pt x="391" y="108"/>
                </a:cubicBezTo>
                <a:cubicBezTo>
                  <a:pt x="390" y="109"/>
                  <a:pt x="391" y="109"/>
                  <a:pt x="390" y="109"/>
                </a:cubicBezTo>
                <a:cubicBezTo>
                  <a:pt x="389" y="110"/>
                  <a:pt x="390" y="110"/>
                  <a:pt x="390" y="110"/>
                </a:cubicBezTo>
                <a:cubicBezTo>
                  <a:pt x="389" y="110"/>
                  <a:pt x="389" y="110"/>
                  <a:pt x="389" y="110"/>
                </a:cubicBezTo>
                <a:cubicBezTo>
                  <a:pt x="389" y="110"/>
                  <a:pt x="389" y="111"/>
                  <a:pt x="389" y="111"/>
                </a:cubicBezTo>
                <a:cubicBezTo>
                  <a:pt x="389" y="112"/>
                  <a:pt x="391" y="112"/>
                  <a:pt x="392" y="112"/>
                </a:cubicBezTo>
                <a:cubicBezTo>
                  <a:pt x="392" y="113"/>
                  <a:pt x="393" y="113"/>
                  <a:pt x="393" y="113"/>
                </a:cubicBezTo>
                <a:cubicBezTo>
                  <a:pt x="393" y="114"/>
                  <a:pt x="393" y="114"/>
                  <a:pt x="392" y="114"/>
                </a:cubicBezTo>
                <a:cubicBezTo>
                  <a:pt x="392" y="114"/>
                  <a:pt x="393" y="115"/>
                  <a:pt x="393" y="115"/>
                </a:cubicBezTo>
                <a:cubicBezTo>
                  <a:pt x="394" y="116"/>
                  <a:pt x="394" y="116"/>
                  <a:pt x="395" y="116"/>
                </a:cubicBezTo>
                <a:cubicBezTo>
                  <a:pt x="397" y="116"/>
                  <a:pt x="398" y="116"/>
                  <a:pt x="400" y="116"/>
                </a:cubicBezTo>
                <a:cubicBezTo>
                  <a:pt x="400" y="116"/>
                  <a:pt x="402" y="117"/>
                  <a:pt x="401" y="117"/>
                </a:cubicBezTo>
                <a:cubicBezTo>
                  <a:pt x="401" y="118"/>
                  <a:pt x="399" y="118"/>
                  <a:pt x="399" y="117"/>
                </a:cubicBezTo>
                <a:cubicBezTo>
                  <a:pt x="399" y="117"/>
                  <a:pt x="398" y="117"/>
                  <a:pt x="398" y="117"/>
                </a:cubicBezTo>
                <a:cubicBezTo>
                  <a:pt x="398" y="118"/>
                  <a:pt x="398" y="119"/>
                  <a:pt x="398" y="119"/>
                </a:cubicBezTo>
                <a:cubicBezTo>
                  <a:pt x="398" y="119"/>
                  <a:pt x="399" y="119"/>
                  <a:pt x="399" y="119"/>
                </a:cubicBezTo>
                <a:cubicBezTo>
                  <a:pt x="399" y="119"/>
                  <a:pt x="399" y="120"/>
                  <a:pt x="399" y="120"/>
                </a:cubicBezTo>
                <a:cubicBezTo>
                  <a:pt x="399" y="120"/>
                  <a:pt x="399" y="120"/>
                  <a:pt x="399" y="121"/>
                </a:cubicBezTo>
                <a:cubicBezTo>
                  <a:pt x="400" y="120"/>
                  <a:pt x="400" y="120"/>
                  <a:pt x="400" y="121"/>
                </a:cubicBezTo>
                <a:cubicBezTo>
                  <a:pt x="401" y="121"/>
                  <a:pt x="402" y="121"/>
                  <a:pt x="402" y="121"/>
                </a:cubicBezTo>
                <a:cubicBezTo>
                  <a:pt x="402" y="122"/>
                  <a:pt x="401" y="122"/>
                  <a:pt x="401" y="123"/>
                </a:cubicBezTo>
                <a:cubicBezTo>
                  <a:pt x="402" y="123"/>
                  <a:pt x="403" y="123"/>
                  <a:pt x="404" y="123"/>
                </a:cubicBezTo>
                <a:cubicBezTo>
                  <a:pt x="404" y="122"/>
                  <a:pt x="405" y="122"/>
                  <a:pt x="405" y="121"/>
                </a:cubicBezTo>
                <a:cubicBezTo>
                  <a:pt x="405" y="121"/>
                  <a:pt x="406" y="121"/>
                  <a:pt x="407" y="122"/>
                </a:cubicBezTo>
                <a:cubicBezTo>
                  <a:pt x="407" y="122"/>
                  <a:pt x="407" y="122"/>
                  <a:pt x="407" y="123"/>
                </a:cubicBezTo>
                <a:cubicBezTo>
                  <a:pt x="407" y="123"/>
                  <a:pt x="407" y="123"/>
                  <a:pt x="408" y="123"/>
                </a:cubicBezTo>
                <a:cubicBezTo>
                  <a:pt x="408" y="123"/>
                  <a:pt x="408" y="123"/>
                  <a:pt x="408" y="123"/>
                </a:cubicBezTo>
                <a:cubicBezTo>
                  <a:pt x="409" y="124"/>
                  <a:pt x="409" y="124"/>
                  <a:pt x="410" y="125"/>
                </a:cubicBezTo>
                <a:cubicBezTo>
                  <a:pt x="410" y="125"/>
                  <a:pt x="410" y="125"/>
                  <a:pt x="410" y="126"/>
                </a:cubicBezTo>
                <a:cubicBezTo>
                  <a:pt x="410" y="126"/>
                  <a:pt x="411" y="126"/>
                  <a:pt x="412" y="126"/>
                </a:cubicBezTo>
                <a:cubicBezTo>
                  <a:pt x="412" y="126"/>
                  <a:pt x="412" y="126"/>
                  <a:pt x="412" y="126"/>
                </a:cubicBezTo>
                <a:cubicBezTo>
                  <a:pt x="412" y="126"/>
                  <a:pt x="412" y="126"/>
                  <a:pt x="412" y="126"/>
                </a:cubicBezTo>
                <a:cubicBezTo>
                  <a:pt x="413" y="126"/>
                  <a:pt x="413" y="126"/>
                  <a:pt x="413" y="126"/>
                </a:cubicBezTo>
                <a:cubicBezTo>
                  <a:pt x="413" y="125"/>
                  <a:pt x="413" y="125"/>
                  <a:pt x="413" y="124"/>
                </a:cubicBezTo>
                <a:cubicBezTo>
                  <a:pt x="414" y="125"/>
                  <a:pt x="415" y="125"/>
                  <a:pt x="415" y="126"/>
                </a:cubicBezTo>
                <a:cubicBezTo>
                  <a:pt x="415" y="126"/>
                  <a:pt x="417" y="126"/>
                  <a:pt x="417" y="126"/>
                </a:cubicBezTo>
                <a:cubicBezTo>
                  <a:pt x="418" y="126"/>
                  <a:pt x="418" y="126"/>
                  <a:pt x="419" y="127"/>
                </a:cubicBezTo>
                <a:cubicBezTo>
                  <a:pt x="419" y="127"/>
                  <a:pt x="424" y="127"/>
                  <a:pt x="424" y="126"/>
                </a:cubicBezTo>
                <a:cubicBezTo>
                  <a:pt x="424" y="125"/>
                  <a:pt x="425" y="127"/>
                  <a:pt x="425" y="127"/>
                </a:cubicBezTo>
                <a:cubicBezTo>
                  <a:pt x="426" y="127"/>
                  <a:pt x="425" y="127"/>
                  <a:pt x="426" y="127"/>
                </a:cubicBezTo>
                <a:cubicBezTo>
                  <a:pt x="426" y="127"/>
                  <a:pt x="427" y="127"/>
                  <a:pt x="428" y="127"/>
                </a:cubicBezTo>
                <a:cubicBezTo>
                  <a:pt x="429" y="128"/>
                  <a:pt x="430" y="128"/>
                  <a:pt x="431" y="127"/>
                </a:cubicBezTo>
                <a:cubicBezTo>
                  <a:pt x="430" y="127"/>
                  <a:pt x="429" y="126"/>
                  <a:pt x="429" y="126"/>
                </a:cubicBezTo>
                <a:cubicBezTo>
                  <a:pt x="428" y="124"/>
                  <a:pt x="428" y="124"/>
                  <a:pt x="427" y="124"/>
                </a:cubicBezTo>
                <a:cubicBezTo>
                  <a:pt x="427" y="123"/>
                  <a:pt x="426" y="123"/>
                  <a:pt x="426" y="123"/>
                </a:cubicBezTo>
                <a:cubicBezTo>
                  <a:pt x="426" y="123"/>
                  <a:pt x="428" y="123"/>
                  <a:pt x="428" y="123"/>
                </a:cubicBezTo>
                <a:cubicBezTo>
                  <a:pt x="428" y="124"/>
                  <a:pt x="430" y="125"/>
                  <a:pt x="430" y="126"/>
                </a:cubicBezTo>
                <a:cubicBezTo>
                  <a:pt x="431" y="126"/>
                  <a:pt x="431" y="126"/>
                  <a:pt x="431" y="126"/>
                </a:cubicBezTo>
                <a:cubicBezTo>
                  <a:pt x="432" y="126"/>
                  <a:pt x="432" y="127"/>
                  <a:pt x="433" y="127"/>
                </a:cubicBezTo>
                <a:cubicBezTo>
                  <a:pt x="433" y="127"/>
                  <a:pt x="434" y="128"/>
                  <a:pt x="434" y="129"/>
                </a:cubicBezTo>
                <a:cubicBezTo>
                  <a:pt x="434" y="129"/>
                  <a:pt x="435" y="129"/>
                  <a:pt x="435" y="129"/>
                </a:cubicBezTo>
                <a:cubicBezTo>
                  <a:pt x="436" y="129"/>
                  <a:pt x="435" y="128"/>
                  <a:pt x="435" y="128"/>
                </a:cubicBezTo>
                <a:cubicBezTo>
                  <a:pt x="436" y="128"/>
                  <a:pt x="435" y="128"/>
                  <a:pt x="435" y="128"/>
                </a:cubicBezTo>
                <a:cubicBezTo>
                  <a:pt x="435" y="128"/>
                  <a:pt x="435" y="127"/>
                  <a:pt x="435" y="127"/>
                </a:cubicBezTo>
                <a:cubicBezTo>
                  <a:pt x="435" y="126"/>
                  <a:pt x="434" y="127"/>
                  <a:pt x="434" y="126"/>
                </a:cubicBezTo>
                <a:cubicBezTo>
                  <a:pt x="434" y="126"/>
                  <a:pt x="434" y="125"/>
                  <a:pt x="434" y="125"/>
                </a:cubicBezTo>
                <a:cubicBezTo>
                  <a:pt x="433" y="124"/>
                  <a:pt x="433" y="124"/>
                  <a:pt x="433" y="123"/>
                </a:cubicBezTo>
                <a:cubicBezTo>
                  <a:pt x="434" y="123"/>
                  <a:pt x="435" y="123"/>
                  <a:pt x="436" y="123"/>
                </a:cubicBezTo>
                <a:cubicBezTo>
                  <a:pt x="436" y="123"/>
                  <a:pt x="436" y="123"/>
                  <a:pt x="436" y="123"/>
                </a:cubicBezTo>
                <a:cubicBezTo>
                  <a:pt x="437" y="123"/>
                  <a:pt x="438" y="123"/>
                  <a:pt x="439" y="124"/>
                </a:cubicBezTo>
                <a:cubicBezTo>
                  <a:pt x="440" y="124"/>
                  <a:pt x="441" y="126"/>
                  <a:pt x="442" y="126"/>
                </a:cubicBezTo>
                <a:cubicBezTo>
                  <a:pt x="443" y="125"/>
                  <a:pt x="444" y="126"/>
                  <a:pt x="445" y="125"/>
                </a:cubicBezTo>
                <a:cubicBezTo>
                  <a:pt x="446" y="124"/>
                  <a:pt x="445" y="123"/>
                  <a:pt x="445" y="122"/>
                </a:cubicBezTo>
                <a:cubicBezTo>
                  <a:pt x="444" y="122"/>
                  <a:pt x="444" y="123"/>
                  <a:pt x="443" y="123"/>
                </a:cubicBezTo>
                <a:cubicBezTo>
                  <a:pt x="443" y="123"/>
                  <a:pt x="443" y="122"/>
                  <a:pt x="443" y="122"/>
                </a:cubicBezTo>
                <a:cubicBezTo>
                  <a:pt x="443" y="121"/>
                  <a:pt x="444" y="121"/>
                  <a:pt x="444" y="121"/>
                </a:cubicBezTo>
                <a:cubicBezTo>
                  <a:pt x="446" y="120"/>
                  <a:pt x="445" y="120"/>
                  <a:pt x="446" y="122"/>
                </a:cubicBezTo>
                <a:cubicBezTo>
                  <a:pt x="446" y="122"/>
                  <a:pt x="446" y="122"/>
                  <a:pt x="446" y="123"/>
                </a:cubicBezTo>
                <a:cubicBezTo>
                  <a:pt x="447" y="124"/>
                  <a:pt x="447" y="123"/>
                  <a:pt x="448" y="124"/>
                </a:cubicBezTo>
                <a:cubicBezTo>
                  <a:pt x="448" y="122"/>
                  <a:pt x="448" y="123"/>
                  <a:pt x="449" y="123"/>
                </a:cubicBezTo>
                <a:cubicBezTo>
                  <a:pt x="450" y="123"/>
                  <a:pt x="451" y="126"/>
                  <a:pt x="451" y="127"/>
                </a:cubicBezTo>
                <a:cubicBezTo>
                  <a:pt x="451" y="127"/>
                  <a:pt x="451" y="128"/>
                  <a:pt x="451" y="128"/>
                </a:cubicBezTo>
                <a:cubicBezTo>
                  <a:pt x="452" y="128"/>
                  <a:pt x="452" y="128"/>
                  <a:pt x="452" y="127"/>
                </a:cubicBezTo>
                <a:cubicBezTo>
                  <a:pt x="452" y="126"/>
                  <a:pt x="452" y="126"/>
                  <a:pt x="452" y="126"/>
                </a:cubicBezTo>
                <a:cubicBezTo>
                  <a:pt x="452" y="126"/>
                  <a:pt x="453" y="126"/>
                  <a:pt x="453" y="126"/>
                </a:cubicBezTo>
                <a:cubicBezTo>
                  <a:pt x="454" y="125"/>
                  <a:pt x="454" y="125"/>
                  <a:pt x="455" y="126"/>
                </a:cubicBezTo>
                <a:cubicBezTo>
                  <a:pt x="455" y="126"/>
                  <a:pt x="455" y="126"/>
                  <a:pt x="455" y="126"/>
                </a:cubicBezTo>
                <a:cubicBezTo>
                  <a:pt x="455" y="127"/>
                  <a:pt x="455" y="127"/>
                  <a:pt x="455" y="127"/>
                </a:cubicBezTo>
                <a:cubicBezTo>
                  <a:pt x="455" y="128"/>
                  <a:pt x="457" y="126"/>
                  <a:pt x="457" y="128"/>
                </a:cubicBezTo>
                <a:cubicBezTo>
                  <a:pt x="456" y="128"/>
                  <a:pt x="456" y="128"/>
                  <a:pt x="456" y="128"/>
                </a:cubicBezTo>
                <a:cubicBezTo>
                  <a:pt x="456" y="128"/>
                  <a:pt x="456" y="129"/>
                  <a:pt x="456" y="129"/>
                </a:cubicBezTo>
                <a:cubicBezTo>
                  <a:pt x="457" y="129"/>
                  <a:pt x="458" y="129"/>
                  <a:pt x="458" y="127"/>
                </a:cubicBezTo>
                <a:cubicBezTo>
                  <a:pt x="459" y="128"/>
                  <a:pt x="460" y="127"/>
                  <a:pt x="460" y="127"/>
                </a:cubicBezTo>
                <a:cubicBezTo>
                  <a:pt x="461" y="127"/>
                  <a:pt x="461" y="128"/>
                  <a:pt x="461" y="129"/>
                </a:cubicBezTo>
                <a:cubicBezTo>
                  <a:pt x="460" y="129"/>
                  <a:pt x="459" y="128"/>
                  <a:pt x="459" y="129"/>
                </a:cubicBezTo>
                <a:cubicBezTo>
                  <a:pt x="459" y="130"/>
                  <a:pt x="459" y="130"/>
                  <a:pt x="459" y="131"/>
                </a:cubicBezTo>
                <a:cubicBezTo>
                  <a:pt x="459" y="131"/>
                  <a:pt x="459" y="131"/>
                  <a:pt x="459" y="131"/>
                </a:cubicBezTo>
                <a:cubicBezTo>
                  <a:pt x="459" y="132"/>
                  <a:pt x="460" y="132"/>
                  <a:pt x="461" y="132"/>
                </a:cubicBezTo>
                <a:cubicBezTo>
                  <a:pt x="462" y="132"/>
                  <a:pt x="462" y="133"/>
                  <a:pt x="462" y="134"/>
                </a:cubicBezTo>
                <a:cubicBezTo>
                  <a:pt x="462" y="133"/>
                  <a:pt x="461" y="133"/>
                  <a:pt x="460" y="133"/>
                </a:cubicBezTo>
                <a:cubicBezTo>
                  <a:pt x="460" y="134"/>
                  <a:pt x="460" y="136"/>
                  <a:pt x="459" y="135"/>
                </a:cubicBezTo>
                <a:cubicBezTo>
                  <a:pt x="459" y="137"/>
                  <a:pt x="459" y="137"/>
                  <a:pt x="461" y="137"/>
                </a:cubicBezTo>
                <a:cubicBezTo>
                  <a:pt x="461" y="137"/>
                  <a:pt x="461" y="139"/>
                  <a:pt x="461" y="139"/>
                </a:cubicBezTo>
                <a:cubicBezTo>
                  <a:pt x="462" y="139"/>
                  <a:pt x="463" y="139"/>
                  <a:pt x="463" y="138"/>
                </a:cubicBezTo>
                <a:cubicBezTo>
                  <a:pt x="464" y="138"/>
                  <a:pt x="464" y="138"/>
                  <a:pt x="464" y="137"/>
                </a:cubicBezTo>
                <a:cubicBezTo>
                  <a:pt x="464" y="137"/>
                  <a:pt x="465" y="137"/>
                  <a:pt x="465" y="137"/>
                </a:cubicBezTo>
                <a:cubicBezTo>
                  <a:pt x="465" y="136"/>
                  <a:pt x="466" y="136"/>
                  <a:pt x="466" y="135"/>
                </a:cubicBezTo>
                <a:cubicBezTo>
                  <a:pt x="467" y="136"/>
                  <a:pt x="467" y="136"/>
                  <a:pt x="468" y="135"/>
                </a:cubicBezTo>
                <a:cubicBezTo>
                  <a:pt x="468" y="135"/>
                  <a:pt x="468" y="135"/>
                  <a:pt x="469" y="134"/>
                </a:cubicBezTo>
                <a:cubicBezTo>
                  <a:pt x="469" y="135"/>
                  <a:pt x="469" y="136"/>
                  <a:pt x="469" y="136"/>
                </a:cubicBezTo>
                <a:cubicBezTo>
                  <a:pt x="469" y="137"/>
                  <a:pt x="468" y="137"/>
                  <a:pt x="468" y="137"/>
                </a:cubicBezTo>
                <a:cubicBezTo>
                  <a:pt x="467" y="138"/>
                  <a:pt x="468" y="139"/>
                  <a:pt x="468" y="139"/>
                </a:cubicBezTo>
                <a:cubicBezTo>
                  <a:pt x="468" y="141"/>
                  <a:pt x="470" y="139"/>
                  <a:pt x="470" y="141"/>
                </a:cubicBezTo>
                <a:cubicBezTo>
                  <a:pt x="471" y="142"/>
                  <a:pt x="471" y="142"/>
                  <a:pt x="473" y="142"/>
                </a:cubicBezTo>
                <a:cubicBezTo>
                  <a:pt x="472" y="143"/>
                  <a:pt x="472" y="143"/>
                  <a:pt x="472" y="144"/>
                </a:cubicBezTo>
                <a:cubicBezTo>
                  <a:pt x="472" y="144"/>
                  <a:pt x="473" y="144"/>
                  <a:pt x="473" y="144"/>
                </a:cubicBezTo>
                <a:cubicBezTo>
                  <a:pt x="473" y="145"/>
                  <a:pt x="472" y="146"/>
                  <a:pt x="473" y="146"/>
                </a:cubicBezTo>
                <a:cubicBezTo>
                  <a:pt x="473" y="147"/>
                  <a:pt x="473" y="148"/>
                  <a:pt x="474" y="148"/>
                </a:cubicBezTo>
                <a:cubicBezTo>
                  <a:pt x="474" y="148"/>
                  <a:pt x="474" y="149"/>
                  <a:pt x="474" y="150"/>
                </a:cubicBezTo>
                <a:cubicBezTo>
                  <a:pt x="474" y="150"/>
                  <a:pt x="473" y="149"/>
                  <a:pt x="473" y="149"/>
                </a:cubicBezTo>
                <a:cubicBezTo>
                  <a:pt x="473" y="150"/>
                  <a:pt x="472" y="150"/>
                  <a:pt x="472" y="150"/>
                </a:cubicBezTo>
                <a:cubicBezTo>
                  <a:pt x="471" y="150"/>
                  <a:pt x="472" y="151"/>
                  <a:pt x="471" y="151"/>
                </a:cubicBezTo>
                <a:cubicBezTo>
                  <a:pt x="470" y="153"/>
                  <a:pt x="473" y="153"/>
                  <a:pt x="474" y="154"/>
                </a:cubicBezTo>
                <a:cubicBezTo>
                  <a:pt x="473" y="154"/>
                  <a:pt x="472" y="155"/>
                  <a:pt x="472" y="154"/>
                </a:cubicBezTo>
                <a:cubicBezTo>
                  <a:pt x="472" y="154"/>
                  <a:pt x="471" y="154"/>
                  <a:pt x="471" y="154"/>
                </a:cubicBezTo>
                <a:cubicBezTo>
                  <a:pt x="470" y="154"/>
                  <a:pt x="471" y="155"/>
                  <a:pt x="471" y="155"/>
                </a:cubicBezTo>
                <a:cubicBezTo>
                  <a:pt x="470" y="155"/>
                  <a:pt x="470" y="156"/>
                  <a:pt x="469" y="156"/>
                </a:cubicBezTo>
                <a:cubicBezTo>
                  <a:pt x="469" y="156"/>
                  <a:pt x="469" y="157"/>
                  <a:pt x="469" y="157"/>
                </a:cubicBezTo>
                <a:cubicBezTo>
                  <a:pt x="468" y="157"/>
                  <a:pt x="469" y="157"/>
                  <a:pt x="469" y="158"/>
                </a:cubicBezTo>
                <a:cubicBezTo>
                  <a:pt x="469" y="158"/>
                  <a:pt x="468" y="158"/>
                  <a:pt x="468" y="158"/>
                </a:cubicBezTo>
                <a:cubicBezTo>
                  <a:pt x="468" y="159"/>
                  <a:pt x="468" y="159"/>
                  <a:pt x="467" y="159"/>
                </a:cubicBezTo>
                <a:cubicBezTo>
                  <a:pt x="467" y="159"/>
                  <a:pt x="467" y="159"/>
                  <a:pt x="467" y="159"/>
                </a:cubicBezTo>
                <a:cubicBezTo>
                  <a:pt x="467" y="159"/>
                  <a:pt x="466" y="160"/>
                  <a:pt x="465" y="160"/>
                </a:cubicBezTo>
                <a:cubicBezTo>
                  <a:pt x="465" y="161"/>
                  <a:pt x="466" y="161"/>
                  <a:pt x="467" y="162"/>
                </a:cubicBezTo>
                <a:cubicBezTo>
                  <a:pt x="467" y="163"/>
                  <a:pt x="468" y="162"/>
                  <a:pt x="468" y="163"/>
                </a:cubicBezTo>
                <a:cubicBezTo>
                  <a:pt x="469" y="164"/>
                  <a:pt x="469" y="165"/>
                  <a:pt x="470" y="166"/>
                </a:cubicBezTo>
                <a:cubicBezTo>
                  <a:pt x="470" y="166"/>
                  <a:pt x="471" y="167"/>
                  <a:pt x="471" y="167"/>
                </a:cubicBezTo>
                <a:cubicBezTo>
                  <a:pt x="472" y="168"/>
                  <a:pt x="471" y="168"/>
                  <a:pt x="470" y="169"/>
                </a:cubicBezTo>
                <a:cubicBezTo>
                  <a:pt x="470" y="168"/>
                  <a:pt x="468" y="169"/>
                  <a:pt x="468" y="169"/>
                </a:cubicBezTo>
                <a:cubicBezTo>
                  <a:pt x="467" y="169"/>
                  <a:pt x="464" y="169"/>
                  <a:pt x="464" y="170"/>
                </a:cubicBezTo>
                <a:cubicBezTo>
                  <a:pt x="464" y="170"/>
                  <a:pt x="462" y="170"/>
                  <a:pt x="462" y="169"/>
                </a:cubicBezTo>
                <a:cubicBezTo>
                  <a:pt x="462" y="169"/>
                  <a:pt x="460" y="169"/>
                  <a:pt x="461" y="170"/>
                </a:cubicBezTo>
                <a:cubicBezTo>
                  <a:pt x="460" y="170"/>
                  <a:pt x="459" y="170"/>
                  <a:pt x="459" y="169"/>
                </a:cubicBezTo>
                <a:cubicBezTo>
                  <a:pt x="458" y="170"/>
                  <a:pt x="458" y="169"/>
                  <a:pt x="458" y="170"/>
                </a:cubicBezTo>
                <a:cubicBezTo>
                  <a:pt x="458" y="171"/>
                  <a:pt x="457" y="170"/>
                  <a:pt x="457" y="170"/>
                </a:cubicBezTo>
                <a:cubicBezTo>
                  <a:pt x="456" y="170"/>
                  <a:pt x="456" y="170"/>
                  <a:pt x="456" y="171"/>
                </a:cubicBezTo>
                <a:cubicBezTo>
                  <a:pt x="455" y="171"/>
                  <a:pt x="453" y="171"/>
                  <a:pt x="454" y="170"/>
                </a:cubicBezTo>
                <a:cubicBezTo>
                  <a:pt x="453" y="170"/>
                  <a:pt x="453" y="171"/>
                  <a:pt x="453" y="171"/>
                </a:cubicBezTo>
                <a:cubicBezTo>
                  <a:pt x="452" y="171"/>
                  <a:pt x="452" y="170"/>
                  <a:pt x="452" y="170"/>
                </a:cubicBezTo>
                <a:cubicBezTo>
                  <a:pt x="451" y="170"/>
                  <a:pt x="449" y="170"/>
                  <a:pt x="449" y="171"/>
                </a:cubicBezTo>
                <a:cubicBezTo>
                  <a:pt x="449" y="171"/>
                  <a:pt x="449" y="172"/>
                  <a:pt x="449" y="172"/>
                </a:cubicBezTo>
                <a:cubicBezTo>
                  <a:pt x="448" y="173"/>
                  <a:pt x="448" y="174"/>
                  <a:pt x="448" y="175"/>
                </a:cubicBezTo>
                <a:cubicBezTo>
                  <a:pt x="448" y="175"/>
                  <a:pt x="448" y="175"/>
                  <a:pt x="448" y="175"/>
                </a:cubicBezTo>
                <a:cubicBezTo>
                  <a:pt x="448" y="176"/>
                  <a:pt x="448" y="176"/>
                  <a:pt x="447" y="177"/>
                </a:cubicBezTo>
                <a:cubicBezTo>
                  <a:pt x="446" y="178"/>
                  <a:pt x="447" y="178"/>
                  <a:pt x="448" y="179"/>
                </a:cubicBezTo>
                <a:cubicBezTo>
                  <a:pt x="448" y="180"/>
                  <a:pt x="448" y="180"/>
                  <a:pt x="449" y="180"/>
                </a:cubicBezTo>
                <a:cubicBezTo>
                  <a:pt x="449" y="180"/>
                  <a:pt x="450" y="180"/>
                  <a:pt x="450" y="181"/>
                </a:cubicBezTo>
                <a:cubicBezTo>
                  <a:pt x="450" y="181"/>
                  <a:pt x="450" y="181"/>
                  <a:pt x="451" y="180"/>
                </a:cubicBezTo>
                <a:cubicBezTo>
                  <a:pt x="452" y="180"/>
                  <a:pt x="451" y="181"/>
                  <a:pt x="452" y="181"/>
                </a:cubicBezTo>
                <a:cubicBezTo>
                  <a:pt x="453" y="181"/>
                  <a:pt x="455" y="181"/>
                  <a:pt x="455" y="180"/>
                </a:cubicBezTo>
                <a:cubicBezTo>
                  <a:pt x="455" y="179"/>
                  <a:pt x="457" y="180"/>
                  <a:pt x="457" y="179"/>
                </a:cubicBezTo>
                <a:cubicBezTo>
                  <a:pt x="457" y="178"/>
                  <a:pt x="457" y="179"/>
                  <a:pt x="458" y="178"/>
                </a:cubicBezTo>
                <a:cubicBezTo>
                  <a:pt x="459" y="177"/>
                  <a:pt x="459" y="176"/>
                  <a:pt x="460" y="178"/>
                </a:cubicBezTo>
                <a:cubicBezTo>
                  <a:pt x="461" y="178"/>
                  <a:pt x="461" y="178"/>
                  <a:pt x="461" y="179"/>
                </a:cubicBezTo>
                <a:cubicBezTo>
                  <a:pt x="462" y="179"/>
                  <a:pt x="462" y="178"/>
                  <a:pt x="463" y="178"/>
                </a:cubicBezTo>
                <a:cubicBezTo>
                  <a:pt x="464" y="177"/>
                  <a:pt x="462" y="176"/>
                  <a:pt x="462" y="176"/>
                </a:cubicBezTo>
                <a:cubicBezTo>
                  <a:pt x="461" y="176"/>
                  <a:pt x="461" y="176"/>
                  <a:pt x="461" y="175"/>
                </a:cubicBezTo>
                <a:cubicBezTo>
                  <a:pt x="461" y="175"/>
                  <a:pt x="461" y="175"/>
                  <a:pt x="462" y="175"/>
                </a:cubicBezTo>
                <a:cubicBezTo>
                  <a:pt x="462" y="174"/>
                  <a:pt x="462" y="174"/>
                  <a:pt x="463" y="174"/>
                </a:cubicBezTo>
                <a:cubicBezTo>
                  <a:pt x="463" y="174"/>
                  <a:pt x="463" y="175"/>
                  <a:pt x="463" y="176"/>
                </a:cubicBezTo>
                <a:cubicBezTo>
                  <a:pt x="463" y="176"/>
                  <a:pt x="464" y="176"/>
                  <a:pt x="464" y="176"/>
                </a:cubicBezTo>
                <a:cubicBezTo>
                  <a:pt x="465" y="177"/>
                  <a:pt x="465" y="176"/>
                  <a:pt x="466" y="176"/>
                </a:cubicBezTo>
                <a:cubicBezTo>
                  <a:pt x="466" y="176"/>
                  <a:pt x="465" y="175"/>
                  <a:pt x="465" y="175"/>
                </a:cubicBezTo>
                <a:cubicBezTo>
                  <a:pt x="465" y="175"/>
                  <a:pt x="466" y="175"/>
                  <a:pt x="466" y="175"/>
                </a:cubicBezTo>
                <a:cubicBezTo>
                  <a:pt x="466" y="175"/>
                  <a:pt x="466" y="176"/>
                  <a:pt x="466" y="176"/>
                </a:cubicBezTo>
                <a:cubicBezTo>
                  <a:pt x="466" y="176"/>
                  <a:pt x="467" y="176"/>
                  <a:pt x="467" y="177"/>
                </a:cubicBezTo>
                <a:cubicBezTo>
                  <a:pt x="468" y="177"/>
                  <a:pt x="468" y="178"/>
                  <a:pt x="468" y="178"/>
                </a:cubicBezTo>
                <a:cubicBezTo>
                  <a:pt x="468" y="178"/>
                  <a:pt x="469" y="177"/>
                  <a:pt x="469" y="177"/>
                </a:cubicBezTo>
                <a:cubicBezTo>
                  <a:pt x="469" y="177"/>
                  <a:pt x="470" y="177"/>
                  <a:pt x="470" y="177"/>
                </a:cubicBezTo>
                <a:cubicBezTo>
                  <a:pt x="471" y="177"/>
                  <a:pt x="470" y="178"/>
                  <a:pt x="471" y="179"/>
                </a:cubicBezTo>
                <a:cubicBezTo>
                  <a:pt x="472" y="179"/>
                  <a:pt x="472" y="180"/>
                  <a:pt x="472" y="180"/>
                </a:cubicBezTo>
                <a:cubicBezTo>
                  <a:pt x="472" y="181"/>
                  <a:pt x="472" y="181"/>
                  <a:pt x="473" y="181"/>
                </a:cubicBezTo>
                <a:cubicBezTo>
                  <a:pt x="474" y="181"/>
                  <a:pt x="474" y="181"/>
                  <a:pt x="474" y="182"/>
                </a:cubicBezTo>
                <a:cubicBezTo>
                  <a:pt x="474" y="183"/>
                  <a:pt x="474" y="184"/>
                  <a:pt x="474" y="185"/>
                </a:cubicBezTo>
                <a:cubicBezTo>
                  <a:pt x="475" y="185"/>
                  <a:pt x="475" y="185"/>
                  <a:pt x="475" y="184"/>
                </a:cubicBezTo>
                <a:cubicBezTo>
                  <a:pt x="476" y="184"/>
                  <a:pt x="476" y="185"/>
                  <a:pt x="476" y="186"/>
                </a:cubicBezTo>
                <a:cubicBezTo>
                  <a:pt x="477" y="185"/>
                  <a:pt x="477" y="186"/>
                  <a:pt x="477" y="184"/>
                </a:cubicBezTo>
                <a:cubicBezTo>
                  <a:pt x="478" y="184"/>
                  <a:pt x="478" y="185"/>
                  <a:pt x="479" y="185"/>
                </a:cubicBezTo>
                <a:cubicBezTo>
                  <a:pt x="479" y="185"/>
                  <a:pt x="480" y="185"/>
                  <a:pt x="480" y="185"/>
                </a:cubicBezTo>
                <a:cubicBezTo>
                  <a:pt x="480" y="186"/>
                  <a:pt x="480" y="187"/>
                  <a:pt x="479" y="187"/>
                </a:cubicBezTo>
                <a:cubicBezTo>
                  <a:pt x="478" y="187"/>
                  <a:pt x="477" y="187"/>
                  <a:pt x="476" y="188"/>
                </a:cubicBezTo>
                <a:cubicBezTo>
                  <a:pt x="477" y="188"/>
                  <a:pt x="479" y="188"/>
                  <a:pt x="480" y="189"/>
                </a:cubicBezTo>
                <a:cubicBezTo>
                  <a:pt x="480" y="190"/>
                  <a:pt x="481" y="188"/>
                  <a:pt x="482" y="189"/>
                </a:cubicBezTo>
                <a:cubicBezTo>
                  <a:pt x="482" y="190"/>
                  <a:pt x="484" y="190"/>
                  <a:pt x="485" y="189"/>
                </a:cubicBezTo>
                <a:cubicBezTo>
                  <a:pt x="486" y="189"/>
                  <a:pt x="486" y="188"/>
                  <a:pt x="486" y="188"/>
                </a:cubicBezTo>
                <a:cubicBezTo>
                  <a:pt x="487" y="188"/>
                  <a:pt x="487" y="188"/>
                  <a:pt x="487" y="189"/>
                </a:cubicBezTo>
                <a:cubicBezTo>
                  <a:pt x="488" y="188"/>
                  <a:pt x="491" y="189"/>
                  <a:pt x="491" y="189"/>
                </a:cubicBezTo>
                <a:cubicBezTo>
                  <a:pt x="492" y="189"/>
                  <a:pt x="492" y="189"/>
                  <a:pt x="493" y="188"/>
                </a:cubicBezTo>
                <a:cubicBezTo>
                  <a:pt x="493" y="189"/>
                  <a:pt x="493" y="189"/>
                  <a:pt x="494" y="189"/>
                </a:cubicBezTo>
                <a:cubicBezTo>
                  <a:pt x="494" y="189"/>
                  <a:pt x="495" y="189"/>
                  <a:pt x="495" y="189"/>
                </a:cubicBezTo>
                <a:cubicBezTo>
                  <a:pt x="496" y="189"/>
                  <a:pt x="497" y="189"/>
                  <a:pt x="498" y="189"/>
                </a:cubicBezTo>
                <a:cubicBezTo>
                  <a:pt x="498" y="190"/>
                  <a:pt x="499" y="190"/>
                  <a:pt x="500" y="190"/>
                </a:cubicBezTo>
                <a:cubicBezTo>
                  <a:pt x="500" y="190"/>
                  <a:pt x="500" y="190"/>
                  <a:pt x="500" y="190"/>
                </a:cubicBezTo>
                <a:cubicBezTo>
                  <a:pt x="501" y="190"/>
                  <a:pt x="501" y="190"/>
                  <a:pt x="501" y="190"/>
                </a:cubicBezTo>
                <a:cubicBezTo>
                  <a:pt x="501" y="190"/>
                  <a:pt x="502" y="190"/>
                  <a:pt x="502" y="190"/>
                </a:cubicBezTo>
                <a:cubicBezTo>
                  <a:pt x="502" y="191"/>
                  <a:pt x="503" y="191"/>
                  <a:pt x="504" y="191"/>
                </a:cubicBezTo>
                <a:cubicBezTo>
                  <a:pt x="505" y="191"/>
                  <a:pt x="505" y="191"/>
                  <a:pt x="505" y="190"/>
                </a:cubicBezTo>
                <a:cubicBezTo>
                  <a:pt x="505" y="189"/>
                  <a:pt x="505" y="188"/>
                  <a:pt x="506" y="188"/>
                </a:cubicBezTo>
                <a:cubicBezTo>
                  <a:pt x="504" y="187"/>
                  <a:pt x="502" y="187"/>
                  <a:pt x="501" y="187"/>
                </a:cubicBezTo>
                <a:cubicBezTo>
                  <a:pt x="501" y="186"/>
                  <a:pt x="501" y="186"/>
                  <a:pt x="501" y="185"/>
                </a:cubicBezTo>
                <a:cubicBezTo>
                  <a:pt x="501" y="185"/>
                  <a:pt x="500" y="185"/>
                  <a:pt x="500" y="185"/>
                </a:cubicBezTo>
                <a:cubicBezTo>
                  <a:pt x="500" y="185"/>
                  <a:pt x="501" y="185"/>
                  <a:pt x="500" y="184"/>
                </a:cubicBezTo>
                <a:cubicBezTo>
                  <a:pt x="499" y="184"/>
                  <a:pt x="497" y="183"/>
                  <a:pt x="496" y="184"/>
                </a:cubicBezTo>
                <a:cubicBezTo>
                  <a:pt x="495" y="184"/>
                  <a:pt x="496" y="184"/>
                  <a:pt x="496" y="183"/>
                </a:cubicBezTo>
                <a:cubicBezTo>
                  <a:pt x="494" y="183"/>
                  <a:pt x="493" y="182"/>
                  <a:pt x="492" y="181"/>
                </a:cubicBezTo>
                <a:cubicBezTo>
                  <a:pt x="491" y="180"/>
                  <a:pt x="491" y="180"/>
                  <a:pt x="490" y="179"/>
                </a:cubicBezTo>
                <a:cubicBezTo>
                  <a:pt x="489" y="179"/>
                  <a:pt x="489" y="178"/>
                  <a:pt x="489" y="178"/>
                </a:cubicBezTo>
                <a:cubicBezTo>
                  <a:pt x="489" y="178"/>
                  <a:pt x="489" y="178"/>
                  <a:pt x="489" y="178"/>
                </a:cubicBezTo>
                <a:cubicBezTo>
                  <a:pt x="489" y="177"/>
                  <a:pt x="490" y="177"/>
                  <a:pt x="491" y="177"/>
                </a:cubicBezTo>
                <a:cubicBezTo>
                  <a:pt x="491" y="178"/>
                  <a:pt x="494" y="178"/>
                  <a:pt x="494" y="178"/>
                </a:cubicBezTo>
                <a:cubicBezTo>
                  <a:pt x="495" y="178"/>
                  <a:pt x="495" y="179"/>
                  <a:pt x="496" y="179"/>
                </a:cubicBezTo>
                <a:cubicBezTo>
                  <a:pt x="496" y="178"/>
                  <a:pt x="496" y="178"/>
                  <a:pt x="495" y="177"/>
                </a:cubicBezTo>
                <a:cubicBezTo>
                  <a:pt x="497" y="177"/>
                  <a:pt x="498" y="179"/>
                  <a:pt x="500" y="179"/>
                </a:cubicBezTo>
                <a:cubicBezTo>
                  <a:pt x="500" y="179"/>
                  <a:pt x="502" y="178"/>
                  <a:pt x="503" y="178"/>
                </a:cubicBezTo>
                <a:cubicBezTo>
                  <a:pt x="503" y="178"/>
                  <a:pt x="503" y="179"/>
                  <a:pt x="503" y="179"/>
                </a:cubicBezTo>
                <a:cubicBezTo>
                  <a:pt x="503" y="179"/>
                  <a:pt x="503" y="179"/>
                  <a:pt x="504" y="179"/>
                </a:cubicBezTo>
                <a:cubicBezTo>
                  <a:pt x="505" y="179"/>
                  <a:pt x="504" y="179"/>
                  <a:pt x="504" y="180"/>
                </a:cubicBezTo>
                <a:cubicBezTo>
                  <a:pt x="505" y="180"/>
                  <a:pt x="505" y="180"/>
                  <a:pt x="506" y="179"/>
                </a:cubicBezTo>
                <a:cubicBezTo>
                  <a:pt x="506" y="180"/>
                  <a:pt x="506" y="180"/>
                  <a:pt x="507" y="180"/>
                </a:cubicBezTo>
                <a:cubicBezTo>
                  <a:pt x="507" y="181"/>
                  <a:pt x="507" y="180"/>
                  <a:pt x="507" y="181"/>
                </a:cubicBezTo>
                <a:cubicBezTo>
                  <a:pt x="507" y="181"/>
                  <a:pt x="507" y="181"/>
                  <a:pt x="507" y="182"/>
                </a:cubicBezTo>
                <a:cubicBezTo>
                  <a:pt x="508" y="182"/>
                  <a:pt x="508" y="182"/>
                  <a:pt x="509" y="182"/>
                </a:cubicBezTo>
                <a:cubicBezTo>
                  <a:pt x="509" y="182"/>
                  <a:pt x="510" y="181"/>
                  <a:pt x="509" y="181"/>
                </a:cubicBezTo>
                <a:cubicBezTo>
                  <a:pt x="509" y="181"/>
                  <a:pt x="509" y="181"/>
                  <a:pt x="508" y="181"/>
                </a:cubicBezTo>
                <a:cubicBezTo>
                  <a:pt x="508" y="181"/>
                  <a:pt x="508" y="180"/>
                  <a:pt x="507" y="179"/>
                </a:cubicBezTo>
                <a:cubicBezTo>
                  <a:pt x="507" y="178"/>
                  <a:pt x="506" y="179"/>
                  <a:pt x="506" y="179"/>
                </a:cubicBezTo>
                <a:cubicBezTo>
                  <a:pt x="505" y="178"/>
                  <a:pt x="506" y="178"/>
                  <a:pt x="506" y="178"/>
                </a:cubicBezTo>
                <a:cubicBezTo>
                  <a:pt x="507" y="178"/>
                  <a:pt x="507" y="178"/>
                  <a:pt x="508" y="178"/>
                </a:cubicBezTo>
                <a:cubicBezTo>
                  <a:pt x="508" y="177"/>
                  <a:pt x="507" y="176"/>
                  <a:pt x="507" y="175"/>
                </a:cubicBezTo>
                <a:cubicBezTo>
                  <a:pt x="508" y="175"/>
                  <a:pt x="508" y="175"/>
                  <a:pt x="509" y="176"/>
                </a:cubicBezTo>
                <a:cubicBezTo>
                  <a:pt x="509" y="175"/>
                  <a:pt x="509" y="174"/>
                  <a:pt x="510" y="174"/>
                </a:cubicBezTo>
                <a:cubicBezTo>
                  <a:pt x="509" y="174"/>
                  <a:pt x="508" y="172"/>
                  <a:pt x="508" y="172"/>
                </a:cubicBezTo>
                <a:cubicBezTo>
                  <a:pt x="508" y="171"/>
                  <a:pt x="508" y="171"/>
                  <a:pt x="507" y="170"/>
                </a:cubicBezTo>
                <a:cubicBezTo>
                  <a:pt x="506" y="171"/>
                  <a:pt x="507" y="172"/>
                  <a:pt x="507" y="172"/>
                </a:cubicBezTo>
                <a:cubicBezTo>
                  <a:pt x="506" y="172"/>
                  <a:pt x="506" y="172"/>
                  <a:pt x="506" y="171"/>
                </a:cubicBezTo>
                <a:cubicBezTo>
                  <a:pt x="506" y="170"/>
                  <a:pt x="504" y="171"/>
                  <a:pt x="505" y="171"/>
                </a:cubicBezTo>
                <a:cubicBezTo>
                  <a:pt x="503" y="171"/>
                  <a:pt x="505" y="170"/>
                  <a:pt x="504" y="170"/>
                </a:cubicBezTo>
                <a:cubicBezTo>
                  <a:pt x="503" y="170"/>
                  <a:pt x="503" y="169"/>
                  <a:pt x="502" y="169"/>
                </a:cubicBezTo>
                <a:cubicBezTo>
                  <a:pt x="502" y="169"/>
                  <a:pt x="502" y="169"/>
                  <a:pt x="501" y="169"/>
                </a:cubicBezTo>
                <a:cubicBezTo>
                  <a:pt x="500" y="169"/>
                  <a:pt x="500" y="168"/>
                  <a:pt x="500" y="168"/>
                </a:cubicBezTo>
                <a:cubicBezTo>
                  <a:pt x="500" y="167"/>
                  <a:pt x="499" y="167"/>
                  <a:pt x="499" y="167"/>
                </a:cubicBezTo>
                <a:cubicBezTo>
                  <a:pt x="499" y="166"/>
                  <a:pt x="499" y="165"/>
                  <a:pt x="498" y="165"/>
                </a:cubicBezTo>
                <a:cubicBezTo>
                  <a:pt x="498" y="165"/>
                  <a:pt x="498" y="163"/>
                  <a:pt x="498" y="163"/>
                </a:cubicBezTo>
                <a:cubicBezTo>
                  <a:pt x="497" y="163"/>
                  <a:pt x="498" y="163"/>
                  <a:pt x="497" y="163"/>
                </a:cubicBezTo>
                <a:cubicBezTo>
                  <a:pt x="497" y="163"/>
                  <a:pt x="496" y="164"/>
                  <a:pt x="496" y="164"/>
                </a:cubicBezTo>
                <a:cubicBezTo>
                  <a:pt x="495" y="163"/>
                  <a:pt x="495" y="163"/>
                  <a:pt x="495" y="162"/>
                </a:cubicBezTo>
                <a:cubicBezTo>
                  <a:pt x="494" y="162"/>
                  <a:pt x="494" y="162"/>
                  <a:pt x="494" y="161"/>
                </a:cubicBezTo>
                <a:cubicBezTo>
                  <a:pt x="494" y="161"/>
                  <a:pt x="494" y="161"/>
                  <a:pt x="494" y="161"/>
                </a:cubicBezTo>
                <a:cubicBezTo>
                  <a:pt x="494" y="161"/>
                  <a:pt x="494" y="160"/>
                  <a:pt x="494" y="160"/>
                </a:cubicBezTo>
                <a:cubicBezTo>
                  <a:pt x="494" y="160"/>
                  <a:pt x="494" y="160"/>
                  <a:pt x="495" y="160"/>
                </a:cubicBezTo>
                <a:cubicBezTo>
                  <a:pt x="495" y="159"/>
                  <a:pt x="495" y="160"/>
                  <a:pt x="496" y="161"/>
                </a:cubicBezTo>
                <a:cubicBezTo>
                  <a:pt x="496" y="161"/>
                  <a:pt x="497" y="161"/>
                  <a:pt x="497" y="161"/>
                </a:cubicBezTo>
                <a:cubicBezTo>
                  <a:pt x="497" y="160"/>
                  <a:pt x="497" y="160"/>
                  <a:pt x="497" y="160"/>
                </a:cubicBezTo>
                <a:cubicBezTo>
                  <a:pt x="497" y="159"/>
                  <a:pt x="497" y="159"/>
                  <a:pt x="496" y="158"/>
                </a:cubicBezTo>
                <a:cubicBezTo>
                  <a:pt x="496" y="158"/>
                  <a:pt x="496" y="158"/>
                  <a:pt x="496" y="158"/>
                </a:cubicBezTo>
                <a:cubicBezTo>
                  <a:pt x="496" y="157"/>
                  <a:pt x="496" y="157"/>
                  <a:pt x="496" y="156"/>
                </a:cubicBezTo>
                <a:cubicBezTo>
                  <a:pt x="496" y="156"/>
                  <a:pt x="495" y="156"/>
                  <a:pt x="495" y="156"/>
                </a:cubicBezTo>
                <a:cubicBezTo>
                  <a:pt x="495" y="155"/>
                  <a:pt x="496" y="156"/>
                  <a:pt x="496" y="156"/>
                </a:cubicBezTo>
                <a:cubicBezTo>
                  <a:pt x="497" y="157"/>
                  <a:pt x="497" y="158"/>
                  <a:pt x="497" y="158"/>
                </a:cubicBezTo>
                <a:cubicBezTo>
                  <a:pt x="497" y="158"/>
                  <a:pt x="498" y="158"/>
                  <a:pt x="498" y="158"/>
                </a:cubicBezTo>
                <a:cubicBezTo>
                  <a:pt x="498" y="158"/>
                  <a:pt x="498" y="157"/>
                  <a:pt x="498" y="157"/>
                </a:cubicBezTo>
                <a:cubicBezTo>
                  <a:pt x="498" y="157"/>
                  <a:pt x="498" y="156"/>
                  <a:pt x="498" y="155"/>
                </a:cubicBezTo>
                <a:cubicBezTo>
                  <a:pt x="498" y="155"/>
                  <a:pt x="497" y="155"/>
                  <a:pt x="497" y="155"/>
                </a:cubicBezTo>
                <a:cubicBezTo>
                  <a:pt x="498" y="155"/>
                  <a:pt x="499" y="155"/>
                  <a:pt x="499" y="155"/>
                </a:cubicBezTo>
                <a:cubicBezTo>
                  <a:pt x="499" y="155"/>
                  <a:pt x="500" y="155"/>
                  <a:pt x="500" y="155"/>
                </a:cubicBezTo>
                <a:cubicBezTo>
                  <a:pt x="500" y="156"/>
                  <a:pt x="499" y="157"/>
                  <a:pt x="501" y="157"/>
                </a:cubicBezTo>
                <a:cubicBezTo>
                  <a:pt x="501" y="158"/>
                  <a:pt x="501" y="158"/>
                  <a:pt x="501" y="159"/>
                </a:cubicBezTo>
                <a:cubicBezTo>
                  <a:pt x="502" y="159"/>
                  <a:pt x="501" y="160"/>
                  <a:pt x="502" y="160"/>
                </a:cubicBezTo>
                <a:cubicBezTo>
                  <a:pt x="502" y="160"/>
                  <a:pt x="503" y="160"/>
                  <a:pt x="503" y="160"/>
                </a:cubicBezTo>
                <a:cubicBezTo>
                  <a:pt x="503" y="161"/>
                  <a:pt x="504" y="160"/>
                  <a:pt x="504" y="160"/>
                </a:cubicBezTo>
                <a:cubicBezTo>
                  <a:pt x="504" y="160"/>
                  <a:pt x="504" y="161"/>
                  <a:pt x="504" y="161"/>
                </a:cubicBezTo>
                <a:cubicBezTo>
                  <a:pt x="505" y="161"/>
                  <a:pt x="505" y="161"/>
                  <a:pt x="506" y="161"/>
                </a:cubicBezTo>
                <a:cubicBezTo>
                  <a:pt x="507" y="161"/>
                  <a:pt x="506" y="161"/>
                  <a:pt x="507" y="161"/>
                </a:cubicBezTo>
                <a:cubicBezTo>
                  <a:pt x="507" y="161"/>
                  <a:pt x="508" y="160"/>
                  <a:pt x="508" y="160"/>
                </a:cubicBezTo>
                <a:cubicBezTo>
                  <a:pt x="508" y="161"/>
                  <a:pt x="508" y="161"/>
                  <a:pt x="507" y="162"/>
                </a:cubicBezTo>
                <a:cubicBezTo>
                  <a:pt x="506" y="162"/>
                  <a:pt x="506" y="162"/>
                  <a:pt x="507" y="162"/>
                </a:cubicBezTo>
                <a:cubicBezTo>
                  <a:pt x="507" y="162"/>
                  <a:pt x="508" y="163"/>
                  <a:pt x="508" y="162"/>
                </a:cubicBezTo>
                <a:cubicBezTo>
                  <a:pt x="508" y="162"/>
                  <a:pt x="509" y="162"/>
                  <a:pt x="509" y="162"/>
                </a:cubicBezTo>
                <a:cubicBezTo>
                  <a:pt x="509" y="163"/>
                  <a:pt x="509" y="163"/>
                  <a:pt x="508" y="163"/>
                </a:cubicBezTo>
                <a:cubicBezTo>
                  <a:pt x="509" y="163"/>
                  <a:pt x="510" y="163"/>
                  <a:pt x="511" y="163"/>
                </a:cubicBezTo>
                <a:cubicBezTo>
                  <a:pt x="511" y="164"/>
                  <a:pt x="510" y="164"/>
                  <a:pt x="510" y="165"/>
                </a:cubicBezTo>
                <a:cubicBezTo>
                  <a:pt x="511" y="165"/>
                  <a:pt x="512" y="165"/>
                  <a:pt x="513" y="165"/>
                </a:cubicBezTo>
                <a:cubicBezTo>
                  <a:pt x="514" y="166"/>
                  <a:pt x="511" y="165"/>
                  <a:pt x="511" y="166"/>
                </a:cubicBezTo>
                <a:cubicBezTo>
                  <a:pt x="511" y="167"/>
                  <a:pt x="512" y="168"/>
                  <a:pt x="513" y="167"/>
                </a:cubicBezTo>
                <a:cubicBezTo>
                  <a:pt x="514" y="166"/>
                  <a:pt x="513" y="167"/>
                  <a:pt x="514" y="167"/>
                </a:cubicBezTo>
                <a:cubicBezTo>
                  <a:pt x="514" y="168"/>
                  <a:pt x="514" y="167"/>
                  <a:pt x="514" y="168"/>
                </a:cubicBezTo>
                <a:cubicBezTo>
                  <a:pt x="514" y="168"/>
                  <a:pt x="515" y="168"/>
                  <a:pt x="515" y="168"/>
                </a:cubicBezTo>
                <a:cubicBezTo>
                  <a:pt x="515" y="168"/>
                  <a:pt x="516" y="168"/>
                  <a:pt x="516" y="168"/>
                </a:cubicBezTo>
                <a:cubicBezTo>
                  <a:pt x="516" y="169"/>
                  <a:pt x="517" y="169"/>
                  <a:pt x="517" y="169"/>
                </a:cubicBezTo>
                <a:cubicBezTo>
                  <a:pt x="518" y="169"/>
                  <a:pt x="517" y="168"/>
                  <a:pt x="518" y="168"/>
                </a:cubicBezTo>
                <a:cubicBezTo>
                  <a:pt x="518" y="168"/>
                  <a:pt x="518" y="168"/>
                  <a:pt x="518" y="168"/>
                </a:cubicBezTo>
                <a:cubicBezTo>
                  <a:pt x="519" y="168"/>
                  <a:pt x="519" y="167"/>
                  <a:pt x="519" y="167"/>
                </a:cubicBezTo>
                <a:cubicBezTo>
                  <a:pt x="518" y="167"/>
                  <a:pt x="518" y="165"/>
                  <a:pt x="518" y="165"/>
                </a:cubicBezTo>
                <a:cubicBezTo>
                  <a:pt x="518" y="164"/>
                  <a:pt x="517" y="164"/>
                  <a:pt x="516" y="164"/>
                </a:cubicBezTo>
                <a:cubicBezTo>
                  <a:pt x="517" y="163"/>
                  <a:pt x="517" y="162"/>
                  <a:pt x="517" y="162"/>
                </a:cubicBezTo>
                <a:cubicBezTo>
                  <a:pt x="518" y="162"/>
                  <a:pt x="517" y="163"/>
                  <a:pt x="518" y="163"/>
                </a:cubicBezTo>
                <a:cubicBezTo>
                  <a:pt x="519" y="163"/>
                  <a:pt x="520" y="164"/>
                  <a:pt x="519" y="163"/>
                </a:cubicBezTo>
                <a:cubicBezTo>
                  <a:pt x="520" y="163"/>
                  <a:pt x="521" y="163"/>
                  <a:pt x="521" y="163"/>
                </a:cubicBezTo>
                <a:cubicBezTo>
                  <a:pt x="521" y="162"/>
                  <a:pt x="521" y="162"/>
                  <a:pt x="520" y="162"/>
                </a:cubicBezTo>
                <a:cubicBezTo>
                  <a:pt x="520" y="161"/>
                  <a:pt x="520" y="161"/>
                  <a:pt x="520" y="160"/>
                </a:cubicBezTo>
                <a:cubicBezTo>
                  <a:pt x="520" y="161"/>
                  <a:pt x="521" y="161"/>
                  <a:pt x="521" y="161"/>
                </a:cubicBezTo>
                <a:cubicBezTo>
                  <a:pt x="521" y="160"/>
                  <a:pt x="520" y="160"/>
                  <a:pt x="521" y="159"/>
                </a:cubicBezTo>
                <a:cubicBezTo>
                  <a:pt x="521" y="158"/>
                  <a:pt x="521" y="158"/>
                  <a:pt x="522" y="158"/>
                </a:cubicBezTo>
                <a:cubicBezTo>
                  <a:pt x="522" y="158"/>
                  <a:pt x="523" y="158"/>
                  <a:pt x="523" y="158"/>
                </a:cubicBezTo>
                <a:cubicBezTo>
                  <a:pt x="524" y="157"/>
                  <a:pt x="523" y="156"/>
                  <a:pt x="522" y="156"/>
                </a:cubicBezTo>
                <a:cubicBezTo>
                  <a:pt x="523" y="155"/>
                  <a:pt x="523" y="155"/>
                  <a:pt x="524" y="155"/>
                </a:cubicBezTo>
                <a:cubicBezTo>
                  <a:pt x="524" y="155"/>
                  <a:pt x="525" y="156"/>
                  <a:pt x="525" y="156"/>
                </a:cubicBezTo>
                <a:cubicBezTo>
                  <a:pt x="525" y="158"/>
                  <a:pt x="526" y="157"/>
                  <a:pt x="527" y="157"/>
                </a:cubicBezTo>
                <a:cubicBezTo>
                  <a:pt x="527" y="156"/>
                  <a:pt x="526" y="156"/>
                  <a:pt x="526" y="156"/>
                </a:cubicBezTo>
                <a:cubicBezTo>
                  <a:pt x="527" y="155"/>
                  <a:pt x="526" y="154"/>
                  <a:pt x="526" y="154"/>
                </a:cubicBezTo>
                <a:cubicBezTo>
                  <a:pt x="526" y="154"/>
                  <a:pt x="527" y="154"/>
                  <a:pt x="528" y="154"/>
                </a:cubicBezTo>
                <a:cubicBezTo>
                  <a:pt x="528" y="154"/>
                  <a:pt x="529" y="153"/>
                  <a:pt x="528" y="153"/>
                </a:cubicBezTo>
                <a:cubicBezTo>
                  <a:pt x="527" y="152"/>
                  <a:pt x="527" y="151"/>
                  <a:pt x="526" y="150"/>
                </a:cubicBezTo>
                <a:cubicBezTo>
                  <a:pt x="525" y="150"/>
                  <a:pt x="524" y="150"/>
                  <a:pt x="524" y="149"/>
                </a:cubicBezTo>
                <a:cubicBezTo>
                  <a:pt x="523" y="149"/>
                  <a:pt x="524" y="150"/>
                  <a:pt x="524" y="151"/>
                </a:cubicBezTo>
                <a:cubicBezTo>
                  <a:pt x="523" y="151"/>
                  <a:pt x="523" y="151"/>
                  <a:pt x="522" y="151"/>
                </a:cubicBezTo>
                <a:cubicBezTo>
                  <a:pt x="522" y="151"/>
                  <a:pt x="522" y="152"/>
                  <a:pt x="521" y="152"/>
                </a:cubicBezTo>
                <a:cubicBezTo>
                  <a:pt x="521" y="152"/>
                  <a:pt x="521" y="151"/>
                  <a:pt x="521" y="151"/>
                </a:cubicBezTo>
                <a:cubicBezTo>
                  <a:pt x="520" y="151"/>
                  <a:pt x="521" y="151"/>
                  <a:pt x="520" y="151"/>
                </a:cubicBezTo>
                <a:cubicBezTo>
                  <a:pt x="520" y="151"/>
                  <a:pt x="520" y="151"/>
                  <a:pt x="520" y="152"/>
                </a:cubicBezTo>
                <a:cubicBezTo>
                  <a:pt x="520" y="153"/>
                  <a:pt x="520" y="153"/>
                  <a:pt x="519" y="153"/>
                </a:cubicBezTo>
                <a:cubicBezTo>
                  <a:pt x="519" y="152"/>
                  <a:pt x="519" y="151"/>
                  <a:pt x="519" y="151"/>
                </a:cubicBezTo>
                <a:cubicBezTo>
                  <a:pt x="519" y="150"/>
                  <a:pt x="520" y="150"/>
                  <a:pt x="520" y="149"/>
                </a:cubicBezTo>
                <a:cubicBezTo>
                  <a:pt x="519" y="150"/>
                  <a:pt x="519" y="149"/>
                  <a:pt x="518" y="149"/>
                </a:cubicBezTo>
                <a:cubicBezTo>
                  <a:pt x="518" y="150"/>
                  <a:pt x="518" y="150"/>
                  <a:pt x="518" y="151"/>
                </a:cubicBezTo>
                <a:cubicBezTo>
                  <a:pt x="518" y="152"/>
                  <a:pt x="517" y="152"/>
                  <a:pt x="517" y="151"/>
                </a:cubicBezTo>
                <a:cubicBezTo>
                  <a:pt x="517" y="151"/>
                  <a:pt x="517" y="151"/>
                  <a:pt x="516" y="151"/>
                </a:cubicBezTo>
                <a:cubicBezTo>
                  <a:pt x="516" y="150"/>
                  <a:pt x="515" y="150"/>
                  <a:pt x="514" y="151"/>
                </a:cubicBezTo>
                <a:cubicBezTo>
                  <a:pt x="514" y="150"/>
                  <a:pt x="514" y="150"/>
                  <a:pt x="514" y="150"/>
                </a:cubicBezTo>
                <a:cubicBezTo>
                  <a:pt x="513" y="150"/>
                  <a:pt x="513" y="150"/>
                  <a:pt x="512" y="150"/>
                </a:cubicBezTo>
                <a:cubicBezTo>
                  <a:pt x="512" y="150"/>
                  <a:pt x="512" y="150"/>
                  <a:pt x="512" y="150"/>
                </a:cubicBezTo>
                <a:cubicBezTo>
                  <a:pt x="512" y="149"/>
                  <a:pt x="512" y="149"/>
                  <a:pt x="513" y="149"/>
                </a:cubicBezTo>
                <a:cubicBezTo>
                  <a:pt x="513" y="149"/>
                  <a:pt x="514" y="148"/>
                  <a:pt x="513" y="148"/>
                </a:cubicBezTo>
                <a:cubicBezTo>
                  <a:pt x="513" y="148"/>
                  <a:pt x="513" y="147"/>
                  <a:pt x="513" y="147"/>
                </a:cubicBezTo>
                <a:cubicBezTo>
                  <a:pt x="513" y="147"/>
                  <a:pt x="513" y="147"/>
                  <a:pt x="512" y="146"/>
                </a:cubicBezTo>
                <a:cubicBezTo>
                  <a:pt x="512" y="146"/>
                  <a:pt x="512" y="146"/>
                  <a:pt x="511" y="146"/>
                </a:cubicBezTo>
                <a:cubicBezTo>
                  <a:pt x="511" y="146"/>
                  <a:pt x="511" y="145"/>
                  <a:pt x="511" y="145"/>
                </a:cubicBezTo>
                <a:cubicBezTo>
                  <a:pt x="510" y="145"/>
                  <a:pt x="510" y="145"/>
                  <a:pt x="510" y="146"/>
                </a:cubicBezTo>
                <a:cubicBezTo>
                  <a:pt x="510" y="147"/>
                  <a:pt x="510" y="148"/>
                  <a:pt x="509" y="148"/>
                </a:cubicBezTo>
                <a:cubicBezTo>
                  <a:pt x="509" y="147"/>
                  <a:pt x="509" y="147"/>
                  <a:pt x="509" y="146"/>
                </a:cubicBezTo>
                <a:cubicBezTo>
                  <a:pt x="509" y="146"/>
                  <a:pt x="508" y="146"/>
                  <a:pt x="509" y="145"/>
                </a:cubicBezTo>
                <a:cubicBezTo>
                  <a:pt x="510" y="144"/>
                  <a:pt x="510" y="144"/>
                  <a:pt x="509" y="143"/>
                </a:cubicBezTo>
                <a:cubicBezTo>
                  <a:pt x="508" y="144"/>
                  <a:pt x="508" y="144"/>
                  <a:pt x="507" y="144"/>
                </a:cubicBezTo>
                <a:cubicBezTo>
                  <a:pt x="507" y="145"/>
                  <a:pt x="507" y="146"/>
                  <a:pt x="507" y="146"/>
                </a:cubicBezTo>
                <a:cubicBezTo>
                  <a:pt x="507" y="146"/>
                  <a:pt x="506" y="147"/>
                  <a:pt x="506" y="146"/>
                </a:cubicBezTo>
                <a:cubicBezTo>
                  <a:pt x="506" y="146"/>
                  <a:pt x="506" y="145"/>
                  <a:pt x="506" y="145"/>
                </a:cubicBezTo>
                <a:cubicBezTo>
                  <a:pt x="506" y="145"/>
                  <a:pt x="506" y="144"/>
                  <a:pt x="506" y="144"/>
                </a:cubicBezTo>
                <a:cubicBezTo>
                  <a:pt x="505" y="144"/>
                  <a:pt x="505" y="148"/>
                  <a:pt x="504" y="146"/>
                </a:cubicBezTo>
                <a:cubicBezTo>
                  <a:pt x="504" y="145"/>
                  <a:pt x="503" y="146"/>
                  <a:pt x="503" y="146"/>
                </a:cubicBezTo>
                <a:cubicBezTo>
                  <a:pt x="502" y="147"/>
                  <a:pt x="503" y="147"/>
                  <a:pt x="501" y="147"/>
                </a:cubicBezTo>
                <a:cubicBezTo>
                  <a:pt x="502" y="146"/>
                  <a:pt x="502" y="145"/>
                  <a:pt x="503" y="144"/>
                </a:cubicBezTo>
                <a:cubicBezTo>
                  <a:pt x="502" y="144"/>
                  <a:pt x="502" y="144"/>
                  <a:pt x="501" y="144"/>
                </a:cubicBezTo>
                <a:cubicBezTo>
                  <a:pt x="501" y="144"/>
                  <a:pt x="501" y="144"/>
                  <a:pt x="501" y="145"/>
                </a:cubicBezTo>
                <a:cubicBezTo>
                  <a:pt x="501" y="145"/>
                  <a:pt x="501" y="145"/>
                  <a:pt x="501" y="145"/>
                </a:cubicBezTo>
                <a:cubicBezTo>
                  <a:pt x="501" y="143"/>
                  <a:pt x="501" y="144"/>
                  <a:pt x="500" y="144"/>
                </a:cubicBezTo>
                <a:cubicBezTo>
                  <a:pt x="499" y="143"/>
                  <a:pt x="501" y="143"/>
                  <a:pt x="499" y="143"/>
                </a:cubicBezTo>
                <a:cubicBezTo>
                  <a:pt x="499" y="143"/>
                  <a:pt x="499" y="143"/>
                  <a:pt x="498" y="143"/>
                </a:cubicBezTo>
                <a:cubicBezTo>
                  <a:pt x="498" y="142"/>
                  <a:pt x="499" y="142"/>
                  <a:pt x="499" y="141"/>
                </a:cubicBezTo>
                <a:cubicBezTo>
                  <a:pt x="499" y="141"/>
                  <a:pt x="499" y="141"/>
                  <a:pt x="498" y="141"/>
                </a:cubicBezTo>
                <a:cubicBezTo>
                  <a:pt x="497" y="141"/>
                  <a:pt x="497" y="141"/>
                  <a:pt x="497" y="142"/>
                </a:cubicBezTo>
                <a:cubicBezTo>
                  <a:pt x="496" y="142"/>
                  <a:pt x="497" y="140"/>
                  <a:pt x="497" y="140"/>
                </a:cubicBezTo>
                <a:cubicBezTo>
                  <a:pt x="496" y="139"/>
                  <a:pt x="495" y="140"/>
                  <a:pt x="494" y="140"/>
                </a:cubicBezTo>
                <a:cubicBezTo>
                  <a:pt x="493" y="140"/>
                  <a:pt x="493" y="139"/>
                  <a:pt x="492" y="139"/>
                </a:cubicBezTo>
                <a:cubicBezTo>
                  <a:pt x="493" y="137"/>
                  <a:pt x="490" y="139"/>
                  <a:pt x="491" y="137"/>
                </a:cubicBezTo>
                <a:cubicBezTo>
                  <a:pt x="492" y="138"/>
                  <a:pt x="493" y="138"/>
                  <a:pt x="494" y="137"/>
                </a:cubicBezTo>
                <a:cubicBezTo>
                  <a:pt x="495" y="137"/>
                  <a:pt x="495" y="135"/>
                  <a:pt x="496" y="136"/>
                </a:cubicBezTo>
                <a:cubicBezTo>
                  <a:pt x="495" y="135"/>
                  <a:pt x="495" y="134"/>
                  <a:pt x="494" y="134"/>
                </a:cubicBezTo>
                <a:cubicBezTo>
                  <a:pt x="494" y="133"/>
                  <a:pt x="493" y="133"/>
                  <a:pt x="493" y="132"/>
                </a:cubicBezTo>
                <a:cubicBezTo>
                  <a:pt x="494" y="132"/>
                  <a:pt x="494" y="132"/>
                  <a:pt x="495" y="133"/>
                </a:cubicBezTo>
                <a:cubicBezTo>
                  <a:pt x="495" y="133"/>
                  <a:pt x="494" y="133"/>
                  <a:pt x="495" y="133"/>
                </a:cubicBezTo>
                <a:cubicBezTo>
                  <a:pt x="496" y="133"/>
                  <a:pt x="497" y="133"/>
                  <a:pt x="499" y="133"/>
                </a:cubicBezTo>
                <a:cubicBezTo>
                  <a:pt x="499" y="133"/>
                  <a:pt x="499" y="133"/>
                  <a:pt x="499" y="133"/>
                </a:cubicBezTo>
                <a:cubicBezTo>
                  <a:pt x="499" y="132"/>
                  <a:pt x="498" y="131"/>
                  <a:pt x="496" y="131"/>
                </a:cubicBezTo>
                <a:cubicBezTo>
                  <a:pt x="496" y="131"/>
                  <a:pt x="496" y="131"/>
                  <a:pt x="496" y="131"/>
                </a:cubicBezTo>
                <a:cubicBezTo>
                  <a:pt x="496" y="131"/>
                  <a:pt x="495" y="131"/>
                  <a:pt x="495" y="130"/>
                </a:cubicBezTo>
                <a:cubicBezTo>
                  <a:pt x="495" y="130"/>
                  <a:pt x="493" y="130"/>
                  <a:pt x="493" y="130"/>
                </a:cubicBezTo>
                <a:cubicBezTo>
                  <a:pt x="493" y="130"/>
                  <a:pt x="493" y="131"/>
                  <a:pt x="493" y="131"/>
                </a:cubicBezTo>
                <a:cubicBezTo>
                  <a:pt x="493" y="131"/>
                  <a:pt x="492" y="130"/>
                  <a:pt x="492" y="130"/>
                </a:cubicBezTo>
                <a:cubicBezTo>
                  <a:pt x="492" y="129"/>
                  <a:pt x="492" y="129"/>
                  <a:pt x="491" y="129"/>
                </a:cubicBezTo>
                <a:cubicBezTo>
                  <a:pt x="491" y="129"/>
                  <a:pt x="491" y="128"/>
                  <a:pt x="491" y="128"/>
                </a:cubicBezTo>
                <a:cubicBezTo>
                  <a:pt x="492" y="128"/>
                  <a:pt x="493" y="128"/>
                  <a:pt x="494" y="128"/>
                </a:cubicBezTo>
                <a:cubicBezTo>
                  <a:pt x="494" y="128"/>
                  <a:pt x="494" y="128"/>
                  <a:pt x="495" y="128"/>
                </a:cubicBezTo>
                <a:cubicBezTo>
                  <a:pt x="495" y="127"/>
                  <a:pt x="496" y="128"/>
                  <a:pt x="496" y="127"/>
                </a:cubicBezTo>
                <a:cubicBezTo>
                  <a:pt x="496" y="127"/>
                  <a:pt x="496" y="126"/>
                  <a:pt x="497" y="126"/>
                </a:cubicBezTo>
                <a:cubicBezTo>
                  <a:pt x="497" y="124"/>
                  <a:pt x="496" y="124"/>
                  <a:pt x="494" y="123"/>
                </a:cubicBezTo>
                <a:cubicBezTo>
                  <a:pt x="494" y="122"/>
                  <a:pt x="493" y="123"/>
                  <a:pt x="493" y="123"/>
                </a:cubicBezTo>
                <a:cubicBezTo>
                  <a:pt x="493" y="124"/>
                  <a:pt x="493" y="124"/>
                  <a:pt x="493" y="125"/>
                </a:cubicBezTo>
                <a:cubicBezTo>
                  <a:pt x="492" y="126"/>
                  <a:pt x="492" y="125"/>
                  <a:pt x="491" y="126"/>
                </a:cubicBezTo>
                <a:cubicBezTo>
                  <a:pt x="491" y="124"/>
                  <a:pt x="491" y="124"/>
                  <a:pt x="489" y="124"/>
                </a:cubicBezTo>
                <a:cubicBezTo>
                  <a:pt x="489" y="124"/>
                  <a:pt x="488" y="124"/>
                  <a:pt x="489" y="123"/>
                </a:cubicBezTo>
                <a:cubicBezTo>
                  <a:pt x="489" y="123"/>
                  <a:pt x="490" y="123"/>
                  <a:pt x="490" y="122"/>
                </a:cubicBezTo>
                <a:cubicBezTo>
                  <a:pt x="491" y="122"/>
                  <a:pt x="491" y="122"/>
                  <a:pt x="492" y="122"/>
                </a:cubicBezTo>
                <a:cubicBezTo>
                  <a:pt x="492" y="121"/>
                  <a:pt x="490" y="122"/>
                  <a:pt x="489" y="120"/>
                </a:cubicBezTo>
                <a:cubicBezTo>
                  <a:pt x="489" y="119"/>
                  <a:pt x="489" y="119"/>
                  <a:pt x="488" y="119"/>
                </a:cubicBezTo>
                <a:cubicBezTo>
                  <a:pt x="487" y="119"/>
                  <a:pt x="487" y="119"/>
                  <a:pt x="486" y="120"/>
                </a:cubicBezTo>
                <a:cubicBezTo>
                  <a:pt x="485" y="120"/>
                  <a:pt x="486" y="121"/>
                  <a:pt x="485" y="121"/>
                </a:cubicBezTo>
                <a:cubicBezTo>
                  <a:pt x="484" y="121"/>
                  <a:pt x="484" y="121"/>
                  <a:pt x="484" y="121"/>
                </a:cubicBezTo>
                <a:cubicBezTo>
                  <a:pt x="484" y="120"/>
                  <a:pt x="485" y="120"/>
                  <a:pt x="486" y="119"/>
                </a:cubicBezTo>
                <a:cubicBezTo>
                  <a:pt x="485" y="119"/>
                  <a:pt x="484" y="119"/>
                  <a:pt x="483" y="119"/>
                </a:cubicBezTo>
                <a:cubicBezTo>
                  <a:pt x="483" y="120"/>
                  <a:pt x="482" y="121"/>
                  <a:pt x="482" y="121"/>
                </a:cubicBezTo>
                <a:cubicBezTo>
                  <a:pt x="481" y="121"/>
                  <a:pt x="481" y="121"/>
                  <a:pt x="481" y="120"/>
                </a:cubicBezTo>
                <a:cubicBezTo>
                  <a:pt x="481" y="120"/>
                  <a:pt x="481" y="119"/>
                  <a:pt x="481" y="119"/>
                </a:cubicBezTo>
                <a:cubicBezTo>
                  <a:pt x="482" y="119"/>
                  <a:pt x="482" y="119"/>
                  <a:pt x="483" y="118"/>
                </a:cubicBezTo>
                <a:cubicBezTo>
                  <a:pt x="484" y="118"/>
                  <a:pt x="484" y="117"/>
                  <a:pt x="483" y="117"/>
                </a:cubicBezTo>
                <a:cubicBezTo>
                  <a:pt x="482" y="117"/>
                  <a:pt x="482" y="117"/>
                  <a:pt x="481" y="117"/>
                </a:cubicBezTo>
                <a:cubicBezTo>
                  <a:pt x="481" y="117"/>
                  <a:pt x="481" y="117"/>
                  <a:pt x="481" y="116"/>
                </a:cubicBezTo>
                <a:cubicBezTo>
                  <a:pt x="481" y="116"/>
                  <a:pt x="481" y="117"/>
                  <a:pt x="480" y="117"/>
                </a:cubicBezTo>
                <a:cubicBezTo>
                  <a:pt x="480" y="117"/>
                  <a:pt x="481" y="117"/>
                  <a:pt x="481" y="118"/>
                </a:cubicBezTo>
                <a:cubicBezTo>
                  <a:pt x="480" y="118"/>
                  <a:pt x="480" y="118"/>
                  <a:pt x="480" y="118"/>
                </a:cubicBezTo>
                <a:cubicBezTo>
                  <a:pt x="479" y="118"/>
                  <a:pt x="480" y="119"/>
                  <a:pt x="479" y="119"/>
                </a:cubicBezTo>
                <a:cubicBezTo>
                  <a:pt x="479" y="118"/>
                  <a:pt x="479" y="118"/>
                  <a:pt x="479" y="118"/>
                </a:cubicBezTo>
                <a:cubicBezTo>
                  <a:pt x="478" y="118"/>
                  <a:pt x="478" y="118"/>
                  <a:pt x="477" y="118"/>
                </a:cubicBezTo>
                <a:cubicBezTo>
                  <a:pt x="478" y="117"/>
                  <a:pt x="478" y="118"/>
                  <a:pt x="478" y="117"/>
                </a:cubicBezTo>
                <a:close/>
                <a:moveTo>
                  <a:pt x="1482" y="92"/>
                </a:moveTo>
                <a:cubicBezTo>
                  <a:pt x="1482" y="93"/>
                  <a:pt x="1482" y="93"/>
                  <a:pt x="1482" y="94"/>
                </a:cubicBezTo>
                <a:cubicBezTo>
                  <a:pt x="1482" y="94"/>
                  <a:pt x="1483" y="94"/>
                  <a:pt x="1483" y="95"/>
                </a:cubicBezTo>
                <a:cubicBezTo>
                  <a:pt x="1483" y="95"/>
                  <a:pt x="1483" y="95"/>
                  <a:pt x="1484" y="94"/>
                </a:cubicBezTo>
                <a:cubicBezTo>
                  <a:pt x="1485" y="94"/>
                  <a:pt x="1484" y="93"/>
                  <a:pt x="1484" y="92"/>
                </a:cubicBezTo>
                <a:cubicBezTo>
                  <a:pt x="1484" y="92"/>
                  <a:pt x="1483" y="92"/>
                  <a:pt x="1482" y="92"/>
                </a:cubicBezTo>
                <a:cubicBezTo>
                  <a:pt x="1482" y="92"/>
                  <a:pt x="1482" y="92"/>
                  <a:pt x="1482" y="92"/>
                </a:cubicBezTo>
                <a:close/>
                <a:moveTo>
                  <a:pt x="1350" y="92"/>
                </a:moveTo>
                <a:cubicBezTo>
                  <a:pt x="1350" y="93"/>
                  <a:pt x="1349" y="94"/>
                  <a:pt x="1349" y="95"/>
                </a:cubicBezTo>
                <a:cubicBezTo>
                  <a:pt x="1350" y="95"/>
                  <a:pt x="1351" y="94"/>
                  <a:pt x="1352" y="94"/>
                </a:cubicBezTo>
                <a:cubicBezTo>
                  <a:pt x="1352" y="93"/>
                  <a:pt x="1353" y="92"/>
                  <a:pt x="1353" y="91"/>
                </a:cubicBezTo>
                <a:cubicBezTo>
                  <a:pt x="1353" y="91"/>
                  <a:pt x="1352" y="91"/>
                  <a:pt x="1352" y="91"/>
                </a:cubicBezTo>
                <a:cubicBezTo>
                  <a:pt x="1352" y="92"/>
                  <a:pt x="1351" y="92"/>
                  <a:pt x="1350" y="92"/>
                </a:cubicBezTo>
                <a:cubicBezTo>
                  <a:pt x="1350" y="93"/>
                  <a:pt x="1350" y="92"/>
                  <a:pt x="1350" y="92"/>
                </a:cubicBezTo>
                <a:close/>
                <a:moveTo>
                  <a:pt x="450" y="96"/>
                </a:moveTo>
                <a:cubicBezTo>
                  <a:pt x="450" y="95"/>
                  <a:pt x="450" y="95"/>
                  <a:pt x="450" y="95"/>
                </a:cubicBezTo>
                <a:cubicBezTo>
                  <a:pt x="450" y="92"/>
                  <a:pt x="450" y="95"/>
                  <a:pt x="450" y="94"/>
                </a:cubicBezTo>
                <a:cubicBezTo>
                  <a:pt x="449" y="93"/>
                  <a:pt x="450" y="92"/>
                  <a:pt x="449" y="92"/>
                </a:cubicBezTo>
                <a:cubicBezTo>
                  <a:pt x="448" y="92"/>
                  <a:pt x="448" y="92"/>
                  <a:pt x="448" y="92"/>
                </a:cubicBezTo>
                <a:cubicBezTo>
                  <a:pt x="448" y="92"/>
                  <a:pt x="448" y="92"/>
                  <a:pt x="448" y="92"/>
                </a:cubicBezTo>
                <a:cubicBezTo>
                  <a:pt x="447" y="92"/>
                  <a:pt x="447" y="92"/>
                  <a:pt x="446" y="91"/>
                </a:cubicBezTo>
                <a:cubicBezTo>
                  <a:pt x="446" y="92"/>
                  <a:pt x="446" y="92"/>
                  <a:pt x="446" y="92"/>
                </a:cubicBezTo>
                <a:cubicBezTo>
                  <a:pt x="445" y="92"/>
                  <a:pt x="445" y="92"/>
                  <a:pt x="445" y="92"/>
                </a:cubicBezTo>
                <a:cubicBezTo>
                  <a:pt x="444" y="92"/>
                  <a:pt x="445" y="92"/>
                  <a:pt x="444" y="92"/>
                </a:cubicBezTo>
                <a:cubicBezTo>
                  <a:pt x="444" y="92"/>
                  <a:pt x="444" y="92"/>
                  <a:pt x="443" y="92"/>
                </a:cubicBezTo>
                <a:cubicBezTo>
                  <a:pt x="443" y="92"/>
                  <a:pt x="443" y="92"/>
                  <a:pt x="443" y="92"/>
                </a:cubicBezTo>
                <a:cubicBezTo>
                  <a:pt x="443" y="93"/>
                  <a:pt x="442" y="92"/>
                  <a:pt x="442" y="93"/>
                </a:cubicBezTo>
                <a:cubicBezTo>
                  <a:pt x="442" y="93"/>
                  <a:pt x="441" y="94"/>
                  <a:pt x="441" y="93"/>
                </a:cubicBezTo>
                <a:cubicBezTo>
                  <a:pt x="441" y="93"/>
                  <a:pt x="440" y="93"/>
                  <a:pt x="440" y="93"/>
                </a:cubicBezTo>
                <a:cubicBezTo>
                  <a:pt x="440" y="93"/>
                  <a:pt x="440" y="93"/>
                  <a:pt x="440" y="92"/>
                </a:cubicBezTo>
                <a:cubicBezTo>
                  <a:pt x="440" y="92"/>
                  <a:pt x="438" y="92"/>
                  <a:pt x="438" y="92"/>
                </a:cubicBezTo>
                <a:cubicBezTo>
                  <a:pt x="437" y="92"/>
                  <a:pt x="437" y="92"/>
                  <a:pt x="436" y="92"/>
                </a:cubicBezTo>
                <a:cubicBezTo>
                  <a:pt x="436" y="93"/>
                  <a:pt x="436" y="93"/>
                  <a:pt x="435" y="93"/>
                </a:cubicBezTo>
                <a:cubicBezTo>
                  <a:pt x="434" y="93"/>
                  <a:pt x="435" y="93"/>
                  <a:pt x="435" y="93"/>
                </a:cubicBezTo>
                <a:cubicBezTo>
                  <a:pt x="434" y="94"/>
                  <a:pt x="434" y="93"/>
                  <a:pt x="433" y="94"/>
                </a:cubicBezTo>
                <a:cubicBezTo>
                  <a:pt x="433" y="94"/>
                  <a:pt x="432" y="95"/>
                  <a:pt x="432" y="95"/>
                </a:cubicBezTo>
                <a:cubicBezTo>
                  <a:pt x="431" y="96"/>
                  <a:pt x="432" y="96"/>
                  <a:pt x="432" y="96"/>
                </a:cubicBezTo>
                <a:cubicBezTo>
                  <a:pt x="432" y="96"/>
                  <a:pt x="431" y="96"/>
                  <a:pt x="431" y="97"/>
                </a:cubicBezTo>
                <a:cubicBezTo>
                  <a:pt x="432" y="98"/>
                  <a:pt x="432" y="98"/>
                  <a:pt x="431" y="99"/>
                </a:cubicBezTo>
                <a:cubicBezTo>
                  <a:pt x="431" y="99"/>
                  <a:pt x="431" y="100"/>
                  <a:pt x="431" y="100"/>
                </a:cubicBezTo>
                <a:cubicBezTo>
                  <a:pt x="430" y="100"/>
                  <a:pt x="431" y="101"/>
                  <a:pt x="431" y="101"/>
                </a:cubicBezTo>
                <a:cubicBezTo>
                  <a:pt x="431" y="102"/>
                  <a:pt x="432" y="103"/>
                  <a:pt x="433" y="104"/>
                </a:cubicBezTo>
                <a:cubicBezTo>
                  <a:pt x="434" y="104"/>
                  <a:pt x="435" y="104"/>
                  <a:pt x="436" y="103"/>
                </a:cubicBezTo>
                <a:cubicBezTo>
                  <a:pt x="437" y="102"/>
                  <a:pt x="437" y="103"/>
                  <a:pt x="438" y="103"/>
                </a:cubicBezTo>
                <a:cubicBezTo>
                  <a:pt x="440" y="103"/>
                  <a:pt x="441" y="103"/>
                  <a:pt x="442" y="103"/>
                </a:cubicBezTo>
                <a:cubicBezTo>
                  <a:pt x="442" y="103"/>
                  <a:pt x="442" y="103"/>
                  <a:pt x="442" y="103"/>
                </a:cubicBezTo>
                <a:cubicBezTo>
                  <a:pt x="443" y="103"/>
                  <a:pt x="443" y="102"/>
                  <a:pt x="443" y="102"/>
                </a:cubicBezTo>
                <a:cubicBezTo>
                  <a:pt x="443" y="102"/>
                  <a:pt x="444" y="102"/>
                  <a:pt x="444" y="102"/>
                </a:cubicBezTo>
                <a:cubicBezTo>
                  <a:pt x="444" y="102"/>
                  <a:pt x="445" y="100"/>
                  <a:pt x="445" y="100"/>
                </a:cubicBezTo>
                <a:cubicBezTo>
                  <a:pt x="446" y="100"/>
                  <a:pt x="447" y="101"/>
                  <a:pt x="447" y="100"/>
                </a:cubicBezTo>
                <a:cubicBezTo>
                  <a:pt x="449" y="99"/>
                  <a:pt x="448" y="100"/>
                  <a:pt x="450" y="100"/>
                </a:cubicBezTo>
                <a:cubicBezTo>
                  <a:pt x="451" y="100"/>
                  <a:pt x="452" y="99"/>
                  <a:pt x="452" y="98"/>
                </a:cubicBezTo>
                <a:cubicBezTo>
                  <a:pt x="452" y="97"/>
                  <a:pt x="451" y="98"/>
                  <a:pt x="451" y="97"/>
                </a:cubicBezTo>
                <a:cubicBezTo>
                  <a:pt x="451" y="96"/>
                  <a:pt x="451" y="97"/>
                  <a:pt x="451" y="96"/>
                </a:cubicBezTo>
                <a:cubicBezTo>
                  <a:pt x="451" y="96"/>
                  <a:pt x="451" y="96"/>
                  <a:pt x="450" y="96"/>
                </a:cubicBezTo>
                <a:cubicBezTo>
                  <a:pt x="450" y="95"/>
                  <a:pt x="450" y="96"/>
                  <a:pt x="450" y="96"/>
                </a:cubicBezTo>
                <a:close/>
                <a:moveTo>
                  <a:pt x="497" y="683"/>
                </a:moveTo>
                <a:cubicBezTo>
                  <a:pt x="496" y="682"/>
                  <a:pt x="495" y="681"/>
                  <a:pt x="495" y="680"/>
                </a:cubicBezTo>
                <a:cubicBezTo>
                  <a:pt x="496" y="680"/>
                  <a:pt x="496" y="680"/>
                  <a:pt x="496" y="681"/>
                </a:cubicBezTo>
                <a:cubicBezTo>
                  <a:pt x="496" y="681"/>
                  <a:pt x="496" y="682"/>
                  <a:pt x="496" y="682"/>
                </a:cubicBezTo>
                <a:cubicBezTo>
                  <a:pt x="496" y="682"/>
                  <a:pt x="497" y="682"/>
                  <a:pt x="497" y="683"/>
                </a:cubicBezTo>
                <a:cubicBezTo>
                  <a:pt x="496" y="683"/>
                  <a:pt x="497" y="683"/>
                  <a:pt x="497" y="683"/>
                </a:cubicBezTo>
                <a:close/>
                <a:moveTo>
                  <a:pt x="488" y="667"/>
                </a:moveTo>
                <a:cubicBezTo>
                  <a:pt x="488" y="667"/>
                  <a:pt x="488" y="667"/>
                  <a:pt x="488" y="667"/>
                </a:cubicBezTo>
                <a:cubicBezTo>
                  <a:pt x="487" y="667"/>
                  <a:pt x="487" y="666"/>
                  <a:pt x="486" y="666"/>
                </a:cubicBezTo>
                <a:cubicBezTo>
                  <a:pt x="486" y="666"/>
                  <a:pt x="485" y="665"/>
                  <a:pt x="485" y="665"/>
                </a:cubicBezTo>
                <a:cubicBezTo>
                  <a:pt x="484" y="664"/>
                  <a:pt x="484" y="664"/>
                  <a:pt x="483" y="665"/>
                </a:cubicBezTo>
                <a:cubicBezTo>
                  <a:pt x="483" y="664"/>
                  <a:pt x="483" y="664"/>
                  <a:pt x="483" y="663"/>
                </a:cubicBezTo>
                <a:cubicBezTo>
                  <a:pt x="483" y="662"/>
                  <a:pt x="483" y="662"/>
                  <a:pt x="484" y="662"/>
                </a:cubicBezTo>
                <a:cubicBezTo>
                  <a:pt x="485" y="661"/>
                  <a:pt x="484" y="662"/>
                  <a:pt x="485" y="662"/>
                </a:cubicBezTo>
                <a:cubicBezTo>
                  <a:pt x="485" y="662"/>
                  <a:pt x="485" y="663"/>
                  <a:pt x="485" y="663"/>
                </a:cubicBezTo>
                <a:cubicBezTo>
                  <a:pt x="486" y="663"/>
                  <a:pt x="485" y="664"/>
                  <a:pt x="485" y="664"/>
                </a:cubicBezTo>
                <a:cubicBezTo>
                  <a:pt x="485" y="665"/>
                  <a:pt x="486" y="665"/>
                  <a:pt x="487" y="665"/>
                </a:cubicBezTo>
                <a:cubicBezTo>
                  <a:pt x="487" y="665"/>
                  <a:pt x="487" y="665"/>
                  <a:pt x="488" y="666"/>
                </a:cubicBezTo>
                <a:cubicBezTo>
                  <a:pt x="488" y="666"/>
                  <a:pt x="488" y="666"/>
                  <a:pt x="488" y="667"/>
                </a:cubicBezTo>
                <a:close/>
                <a:moveTo>
                  <a:pt x="475" y="896"/>
                </a:moveTo>
                <a:cubicBezTo>
                  <a:pt x="474" y="896"/>
                  <a:pt x="474" y="896"/>
                  <a:pt x="474" y="895"/>
                </a:cubicBezTo>
                <a:cubicBezTo>
                  <a:pt x="474" y="895"/>
                  <a:pt x="475" y="895"/>
                  <a:pt x="475" y="894"/>
                </a:cubicBezTo>
                <a:cubicBezTo>
                  <a:pt x="475" y="893"/>
                  <a:pt x="475" y="893"/>
                  <a:pt x="476" y="893"/>
                </a:cubicBezTo>
                <a:cubicBezTo>
                  <a:pt x="476" y="893"/>
                  <a:pt x="475" y="893"/>
                  <a:pt x="476" y="893"/>
                </a:cubicBezTo>
                <a:cubicBezTo>
                  <a:pt x="476" y="893"/>
                  <a:pt x="476" y="893"/>
                  <a:pt x="476" y="893"/>
                </a:cubicBezTo>
                <a:cubicBezTo>
                  <a:pt x="478" y="894"/>
                  <a:pt x="476" y="895"/>
                  <a:pt x="475" y="896"/>
                </a:cubicBezTo>
                <a:close/>
                <a:moveTo>
                  <a:pt x="473" y="891"/>
                </a:moveTo>
                <a:cubicBezTo>
                  <a:pt x="474" y="892"/>
                  <a:pt x="475" y="892"/>
                  <a:pt x="476" y="892"/>
                </a:cubicBezTo>
                <a:cubicBezTo>
                  <a:pt x="475" y="893"/>
                  <a:pt x="473" y="892"/>
                  <a:pt x="473" y="891"/>
                </a:cubicBezTo>
                <a:cubicBezTo>
                  <a:pt x="473" y="892"/>
                  <a:pt x="473" y="891"/>
                  <a:pt x="473" y="891"/>
                </a:cubicBezTo>
                <a:close/>
                <a:moveTo>
                  <a:pt x="470" y="895"/>
                </a:moveTo>
                <a:cubicBezTo>
                  <a:pt x="470" y="894"/>
                  <a:pt x="471" y="893"/>
                  <a:pt x="472" y="893"/>
                </a:cubicBezTo>
                <a:cubicBezTo>
                  <a:pt x="472" y="894"/>
                  <a:pt x="472" y="894"/>
                  <a:pt x="472" y="895"/>
                </a:cubicBezTo>
                <a:cubicBezTo>
                  <a:pt x="471" y="895"/>
                  <a:pt x="471" y="895"/>
                  <a:pt x="470" y="895"/>
                </a:cubicBezTo>
                <a:cubicBezTo>
                  <a:pt x="470" y="894"/>
                  <a:pt x="470" y="895"/>
                  <a:pt x="470" y="895"/>
                </a:cubicBezTo>
                <a:close/>
                <a:moveTo>
                  <a:pt x="414" y="514"/>
                </a:moveTo>
                <a:cubicBezTo>
                  <a:pt x="413" y="514"/>
                  <a:pt x="412" y="513"/>
                  <a:pt x="411" y="513"/>
                </a:cubicBezTo>
                <a:cubicBezTo>
                  <a:pt x="410" y="513"/>
                  <a:pt x="410" y="513"/>
                  <a:pt x="410" y="512"/>
                </a:cubicBezTo>
                <a:cubicBezTo>
                  <a:pt x="409" y="512"/>
                  <a:pt x="409" y="510"/>
                  <a:pt x="408" y="511"/>
                </a:cubicBezTo>
                <a:cubicBezTo>
                  <a:pt x="408" y="510"/>
                  <a:pt x="408" y="509"/>
                  <a:pt x="409" y="508"/>
                </a:cubicBezTo>
                <a:cubicBezTo>
                  <a:pt x="409" y="508"/>
                  <a:pt x="410" y="509"/>
                  <a:pt x="410" y="509"/>
                </a:cubicBezTo>
                <a:cubicBezTo>
                  <a:pt x="411" y="511"/>
                  <a:pt x="412" y="509"/>
                  <a:pt x="412" y="511"/>
                </a:cubicBezTo>
                <a:cubicBezTo>
                  <a:pt x="412" y="511"/>
                  <a:pt x="413" y="512"/>
                  <a:pt x="413" y="512"/>
                </a:cubicBezTo>
                <a:cubicBezTo>
                  <a:pt x="414" y="513"/>
                  <a:pt x="414" y="513"/>
                  <a:pt x="414" y="514"/>
                </a:cubicBezTo>
                <a:cubicBezTo>
                  <a:pt x="412" y="513"/>
                  <a:pt x="414" y="514"/>
                  <a:pt x="414" y="514"/>
                </a:cubicBezTo>
                <a:close/>
                <a:moveTo>
                  <a:pt x="407" y="507"/>
                </a:moveTo>
                <a:cubicBezTo>
                  <a:pt x="406" y="507"/>
                  <a:pt x="405" y="506"/>
                  <a:pt x="405" y="505"/>
                </a:cubicBezTo>
                <a:cubicBezTo>
                  <a:pt x="406" y="505"/>
                  <a:pt x="407" y="505"/>
                  <a:pt x="407" y="506"/>
                </a:cubicBezTo>
                <a:cubicBezTo>
                  <a:pt x="408" y="506"/>
                  <a:pt x="407" y="507"/>
                  <a:pt x="407" y="507"/>
                </a:cubicBezTo>
                <a:cubicBezTo>
                  <a:pt x="406" y="507"/>
                  <a:pt x="407" y="507"/>
                  <a:pt x="407" y="507"/>
                </a:cubicBezTo>
                <a:close/>
                <a:moveTo>
                  <a:pt x="350" y="275"/>
                </a:moveTo>
                <a:cubicBezTo>
                  <a:pt x="349" y="275"/>
                  <a:pt x="349" y="275"/>
                  <a:pt x="348" y="275"/>
                </a:cubicBezTo>
                <a:cubicBezTo>
                  <a:pt x="348" y="275"/>
                  <a:pt x="347" y="272"/>
                  <a:pt x="347" y="271"/>
                </a:cubicBezTo>
                <a:cubicBezTo>
                  <a:pt x="347" y="270"/>
                  <a:pt x="347" y="270"/>
                  <a:pt x="347" y="269"/>
                </a:cubicBezTo>
                <a:cubicBezTo>
                  <a:pt x="346" y="269"/>
                  <a:pt x="346" y="269"/>
                  <a:pt x="346" y="268"/>
                </a:cubicBezTo>
                <a:cubicBezTo>
                  <a:pt x="345" y="268"/>
                  <a:pt x="345" y="268"/>
                  <a:pt x="345" y="267"/>
                </a:cubicBezTo>
                <a:cubicBezTo>
                  <a:pt x="345" y="267"/>
                  <a:pt x="344" y="267"/>
                  <a:pt x="344" y="267"/>
                </a:cubicBezTo>
                <a:cubicBezTo>
                  <a:pt x="343" y="266"/>
                  <a:pt x="343" y="264"/>
                  <a:pt x="344" y="264"/>
                </a:cubicBezTo>
                <a:cubicBezTo>
                  <a:pt x="345" y="263"/>
                  <a:pt x="346" y="265"/>
                  <a:pt x="346" y="266"/>
                </a:cubicBezTo>
                <a:cubicBezTo>
                  <a:pt x="346" y="266"/>
                  <a:pt x="347" y="266"/>
                  <a:pt x="347" y="266"/>
                </a:cubicBezTo>
                <a:cubicBezTo>
                  <a:pt x="347" y="266"/>
                  <a:pt x="347" y="267"/>
                  <a:pt x="348" y="268"/>
                </a:cubicBezTo>
                <a:cubicBezTo>
                  <a:pt x="348" y="269"/>
                  <a:pt x="348" y="269"/>
                  <a:pt x="349" y="269"/>
                </a:cubicBezTo>
                <a:cubicBezTo>
                  <a:pt x="349" y="269"/>
                  <a:pt x="349" y="270"/>
                  <a:pt x="349" y="271"/>
                </a:cubicBezTo>
                <a:cubicBezTo>
                  <a:pt x="349" y="272"/>
                  <a:pt x="350" y="272"/>
                  <a:pt x="351" y="273"/>
                </a:cubicBezTo>
                <a:cubicBezTo>
                  <a:pt x="351" y="274"/>
                  <a:pt x="350" y="274"/>
                  <a:pt x="350" y="275"/>
                </a:cubicBezTo>
                <a:close/>
                <a:moveTo>
                  <a:pt x="343" y="264"/>
                </a:moveTo>
                <a:cubicBezTo>
                  <a:pt x="342" y="264"/>
                  <a:pt x="341" y="264"/>
                  <a:pt x="341" y="264"/>
                </a:cubicBezTo>
                <a:cubicBezTo>
                  <a:pt x="341" y="264"/>
                  <a:pt x="340" y="263"/>
                  <a:pt x="340" y="263"/>
                </a:cubicBezTo>
                <a:cubicBezTo>
                  <a:pt x="340" y="262"/>
                  <a:pt x="340" y="262"/>
                  <a:pt x="340" y="261"/>
                </a:cubicBezTo>
                <a:cubicBezTo>
                  <a:pt x="341" y="260"/>
                  <a:pt x="340" y="260"/>
                  <a:pt x="340" y="259"/>
                </a:cubicBezTo>
                <a:cubicBezTo>
                  <a:pt x="340" y="257"/>
                  <a:pt x="339" y="258"/>
                  <a:pt x="339" y="257"/>
                </a:cubicBezTo>
                <a:cubicBezTo>
                  <a:pt x="338" y="256"/>
                  <a:pt x="338" y="256"/>
                  <a:pt x="337" y="256"/>
                </a:cubicBezTo>
                <a:cubicBezTo>
                  <a:pt x="337" y="256"/>
                  <a:pt x="337" y="256"/>
                  <a:pt x="337" y="255"/>
                </a:cubicBezTo>
                <a:cubicBezTo>
                  <a:pt x="338" y="255"/>
                  <a:pt x="339" y="255"/>
                  <a:pt x="340" y="255"/>
                </a:cubicBezTo>
                <a:cubicBezTo>
                  <a:pt x="340" y="254"/>
                  <a:pt x="339" y="253"/>
                  <a:pt x="340" y="253"/>
                </a:cubicBezTo>
                <a:cubicBezTo>
                  <a:pt x="341" y="254"/>
                  <a:pt x="341" y="255"/>
                  <a:pt x="341" y="255"/>
                </a:cubicBezTo>
                <a:cubicBezTo>
                  <a:pt x="341" y="256"/>
                  <a:pt x="342" y="256"/>
                  <a:pt x="342" y="256"/>
                </a:cubicBezTo>
                <a:cubicBezTo>
                  <a:pt x="343" y="257"/>
                  <a:pt x="343" y="258"/>
                  <a:pt x="343" y="259"/>
                </a:cubicBezTo>
                <a:cubicBezTo>
                  <a:pt x="343" y="260"/>
                  <a:pt x="342" y="262"/>
                  <a:pt x="343" y="264"/>
                </a:cubicBezTo>
                <a:cubicBezTo>
                  <a:pt x="341" y="264"/>
                  <a:pt x="343" y="264"/>
                  <a:pt x="343" y="264"/>
                </a:cubicBezTo>
                <a:close/>
                <a:moveTo>
                  <a:pt x="344" y="253"/>
                </a:moveTo>
                <a:cubicBezTo>
                  <a:pt x="344" y="253"/>
                  <a:pt x="344" y="253"/>
                  <a:pt x="344" y="253"/>
                </a:cubicBezTo>
                <a:cubicBezTo>
                  <a:pt x="345" y="252"/>
                  <a:pt x="345" y="252"/>
                  <a:pt x="345" y="251"/>
                </a:cubicBezTo>
                <a:cubicBezTo>
                  <a:pt x="346" y="251"/>
                  <a:pt x="346" y="249"/>
                  <a:pt x="346" y="249"/>
                </a:cubicBezTo>
                <a:cubicBezTo>
                  <a:pt x="347" y="249"/>
                  <a:pt x="348" y="249"/>
                  <a:pt x="349" y="249"/>
                </a:cubicBezTo>
                <a:cubicBezTo>
                  <a:pt x="349" y="248"/>
                  <a:pt x="349" y="248"/>
                  <a:pt x="349" y="247"/>
                </a:cubicBezTo>
                <a:cubicBezTo>
                  <a:pt x="349" y="247"/>
                  <a:pt x="349" y="246"/>
                  <a:pt x="350" y="246"/>
                </a:cubicBezTo>
                <a:cubicBezTo>
                  <a:pt x="350" y="247"/>
                  <a:pt x="350" y="248"/>
                  <a:pt x="350" y="248"/>
                </a:cubicBezTo>
                <a:cubicBezTo>
                  <a:pt x="350" y="248"/>
                  <a:pt x="351" y="248"/>
                  <a:pt x="351" y="248"/>
                </a:cubicBezTo>
                <a:cubicBezTo>
                  <a:pt x="351" y="249"/>
                  <a:pt x="350" y="250"/>
                  <a:pt x="350" y="251"/>
                </a:cubicBezTo>
                <a:cubicBezTo>
                  <a:pt x="351" y="251"/>
                  <a:pt x="351" y="252"/>
                  <a:pt x="351" y="252"/>
                </a:cubicBezTo>
                <a:cubicBezTo>
                  <a:pt x="351" y="252"/>
                  <a:pt x="351" y="252"/>
                  <a:pt x="351" y="252"/>
                </a:cubicBezTo>
                <a:cubicBezTo>
                  <a:pt x="351" y="253"/>
                  <a:pt x="351" y="254"/>
                  <a:pt x="352" y="254"/>
                </a:cubicBezTo>
                <a:cubicBezTo>
                  <a:pt x="352" y="255"/>
                  <a:pt x="352" y="255"/>
                  <a:pt x="352" y="256"/>
                </a:cubicBezTo>
                <a:cubicBezTo>
                  <a:pt x="352" y="256"/>
                  <a:pt x="353" y="256"/>
                  <a:pt x="353" y="257"/>
                </a:cubicBezTo>
                <a:cubicBezTo>
                  <a:pt x="353" y="257"/>
                  <a:pt x="353" y="257"/>
                  <a:pt x="353" y="257"/>
                </a:cubicBezTo>
                <a:cubicBezTo>
                  <a:pt x="353" y="258"/>
                  <a:pt x="353" y="258"/>
                  <a:pt x="354" y="258"/>
                </a:cubicBezTo>
                <a:cubicBezTo>
                  <a:pt x="354" y="258"/>
                  <a:pt x="354" y="259"/>
                  <a:pt x="354" y="259"/>
                </a:cubicBezTo>
                <a:cubicBezTo>
                  <a:pt x="356" y="260"/>
                  <a:pt x="355" y="260"/>
                  <a:pt x="355" y="261"/>
                </a:cubicBezTo>
                <a:cubicBezTo>
                  <a:pt x="355" y="261"/>
                  <a:pt x="355" y="261"/>
                  <a:pt x="355" y="262"/>
                </a:cubicBezTo>
                <a:cubicBezTo>
                  <a:pt x="355" y="262"/>
                  <a:pt x="355" y="262"/>
                  <a:pt x="356" y="262"/>
                </a:cubicBezTo>
                <a:cubicBezTo>
                  <a:pt x="356" y="262"/>
                  <a:pt x="356" y="263"/>
                  <a:pt x="356" y="264"/>
                </a:cubicBezTo>
                <a:cubicBezTo>
                  <a:pt x="356" y="264"/>
                  <a:pt x="357" y="264"/>
                  <a:pt x="357" y="264"/>
                </a:cubicBezTo>
                <a:cubicBezTo>
                  <a:pt x="357" y="265"/>
                  <a:pt x="357" y="265"/>
                  <a:pt x="358" y="266"/>
                </a:cubicBezTo>
                <a:cubicBezTo>
                  <a:pt x="359" y="266"/>
                  <a:pt x="359" y="266"/>
                  <a:pt x="360" y="266"/>
                </a:cubicBezTo>
                <a:cubicBezTo>
                  <a:pt x="360" y="267"/>
                  <a:pt x="360" y="268"/>
                  <a:pt x="359" y="268"/>
                </a:cubicBezTo>
                <a:cubicBezTo>
                  <a:pt x="359" y="269"/>
                  <a:pt x="359" y="269"/>
                  <a:pt x="359" y="270"/>
                </a:cubicBezTo>
                <a:cubicBezTo>
                  <a:pt x="359" y="271"/>
                  <a:pt x="359" y="270"/>
                  <a:pt x="360" y="270"/>
                </a:cubicBezTo>
                <a:cubicBezTo>
                  <a:pt x="360" y="271"/>
                  <a:pt x="360" y="271"/>
                  <a:pt x="360" y="272"/>
                </a:cubicBezTo>
                <a:cubicBezTo>
                  <a:pt x="360" y="272"/>
                  <a:pt x="360" y="272"/>
                  <a:pt x="360" y="272"/>
                </a:cubicBezTo>
                <a:cubicBezTo>
                  <a:pt x="360" y="272"/>
                  <a:pt x="358" y="272"/>
                  <a:pt x="358" y="272"/>
                </a:cubicBezTo>
                <a:cubicBezTo>
                  <a:pt x="358" y="273"/>
                  <a:pt x="359" y="273"/>
                  <a:pt x="358" y="273"/>
                </a:cubicBezTo>
                <a:cubicBezTo>
                  <a:pt x="356" y="273"/>
                  <a:pt x="357" y="273"/>
                  <a:pt x="356" y="272"/>
                </a:cubicBezTo>
                <a:cubicBezTo>
                  <a:pt x="356" y="271"/>
                  <a:pt x="355" y="269"/>
                  <a:pt x="356" y="269"/>
                </a:cubicBezTo>
                <a:cubicBezTo>
                  <a:pt x="356" y="268"/>
                  <a:pt x="356" y="268"/>
                  <a:pt x="356" y="268"/>
                </a:cubicBezTo>
                <a:cubicBezTo>
                  <a:pt x="356" y="268"/>
                  <a:pt x="356" y="267"/>
                  <a:pt x="356" y="266"/>
                </a:cubicBezTo>
                <a:cubicBezTo>
                  <a:pt x="356" y="266"/>
                  <a:pt x="353" y="266"/>
                  <a:pt x="355" y="266"/>
                </a:cubicBezTo>
                <a:cubicBezTo>
                  <a:pt x="355" y="265"/>
                  <a:pt x="355" y="264"/>
                  <a:pt x="354" y="264"/>
                </a:cubicBezTo>
                <a:cubicBezTo>
                  <a:pt x="352" y="264"/>
                  <a:pt x="352" y="264"/>
                  <a:pt x="352" y="262"/>
                </a:cubicBezTo>
                <a:cubicBezTo>
                  <a:pt x="352" y="262"/>
                  <a:pt x="353" y="262"/>
                  <a:pt x="353" y="261"/>
                </a:cubicBezTo>
                <a:cubicBezTo>
                  <a:pt x="352" y="261"/>
                  <a:pt x="352" y="261"/>
                  <a:pt x="352" y="260"/>
                </a:cubicBezTo>
                <a:cubicBezTo>
                  <a:pt x="351" y="260"/>
                  <a:pt x="351" y="261"/>
                  <a:pt x="350" y="260"/>
                </a:cubicBezTo>
                <a:cubicBezTo>
                  <a:pt x="349" y="259"/>
                  <a:pt x="349" y="259"/>
                  <a:pt x="348" y="258"/>
                </a:cubicBezTo>
                <a:cubicBezTo>
                  <a:pt x="347" y="258"/>
                  <a:pt x="345" y="257"/>
                  <a:pt x="346" y="256"/>
                </a:cubicBezTo>
                <a:cubicBezTo>
                  <a:pt x="346" y="255"/>
                  <a:pt x="347" y="255"/>
                  <a:pt x="347" y="255"/>
                </a:cubicBezTo>
                <a:cubicBezTo>
                  <a:pt x="347" y="255"/>
                  <a:pt x="345" y="255"/>
                  <a:pt x="345" y="255"/>
                </a:cubicBezTo>
                <a:cubicBezTo>
                  <a:pt x="345" y="255"/>
                  <a:pt x="344" y="253"/>
                  <a:pt x="344" y="253"/>
                </a:cubicBezTo>
                <a:close/>
                <a:moveTo>
                  <a:pt x="333" y="222"/>
                </a:moveTo>
                <a:cubicBezTo>
                  <a:pt x="332" y="222"/>
                  <a:pt x="333" y="222"/>
                  <a:pt x="333" y="223"/>
                </a:cubicBezTo>
                <a:cubicBezTo>
                  <a:pt x="332" y="224"/>
                  <a:pt x="331" y="223"/>
                  <a:pt x="332" y="225"/>
                </a:cubicBezTo>
                <a:cubicBezTo>
                  <a:pt x="332" y="225"/>
                  <a:pt x="333" y="225"/>
                  <a:pt x="332" y="226"/>
                </a:cubicBezTo>
                <a:cubicBezTo>
                  <a:pt x="332" y="226"/>
                  <a:pt x="331" y="226"/>
                  <a:pt x="331" y="227"/>
                </a:cubicBezTo>
                <a:cubicBezTo>
                  <a:pt x="331" y="227"/>
                  <a:pt x="332" y="228"/>
                  <a:pt x="331" y="228"/>
                </a:cubicBezTo>
                <a:cubicBezTo>
                  <a:pt x="330" y="228"/>
                  <a:pt x="331" y="230"/>
                  <a:pt x="330" y="230"/>
                </a:cubicBezTo>
                <a:cubicBezTo>
                  <a:pt x="330" y="231"/>
                  <a:pt x="329" y="231"/>
                  <a:pt x="328" y="231"/>
                </a:cubicBezTo>
                <a:cubicBezTo>
                  <a:pt x="328" y="231"/>
                  <a:pt x="328" y="230"/>
                  <a:pt x="328" y="230"/>
                </a:cubicBezTo>
                <a:cubicBezTo>
                  <a:pt x="328" y="230"/>
                  <a:pt x="328" y="228"/>
                  <a:pt x="328" y="228"/>
                </a:cubicBezTo>
                <a:cubicBezTo>
                  <a:pt x="328" y="226"/>
                  <a:pt x="327" y="226"/>
                  <a:pt x="327" y="225"/>
                </a:cubicBezTo>
                <a:cubicBezTo>
                  <a:pt x="328" y="225"/>
                  <a:pt x="328" y="225"/>
                  <a:pt x="328" y="225"/>
                </a:cubicBezTo>
                <a:cubicBezTo>
                  <a:pt x="328" y="224"/>
                  <a:pt x="328" y="224"/>
                  <a:pt x="329" y="223"/>
                </a:cubicBezTo>
                <a:cubicBezTo>
                  <a:pt x="329" y="223"/>
                  <a:pt x="329" y="223"/>
                  <a:pt x="329" y="222"/>
                </a:cubicBezTo>
                <a:cubicBezTo>
                  <a:pt x="329" y="221"/>
                  <a:pt x="330" y="222"/>
                  <a:pt x="330" y="221"/>
                </a:cubicBezTo>
                <a:cubicBezTo>
                  <a:pt x="330" y="220"/>
                  <a:pt x="331" y="220"/>
                  <a:pt x="332" y="220"/>
                </a:cubicBezTo>
                <a:cubicBezTo>
                  <a:pt x="332" y="221"/>
                  <a:pt x="332" y="221"/>
                  <a:pt x="334" y="221"/>
                </a:cubicBezTo>
                <a:cubicBezTo>
                  <a:pt x="333" y="221"/>
                  <a:pt x="333" y="222"/>
                  <a:pt x="333" y="222"/>
                </a:cubicBezTo>
                <a:close/>
                <a:moveTo>
                  <a:pt x="326" y="233"/>
                </a:moveTo>
                <a:cubicBezTo>
                  <a:pt x="326" y="234"/>
                  <a:pt x="325" y="233"/>
                  <a:pt x="325" y="233"/>
                </a:cubicBezTo>
                <a:cubicBezTo>
                  <a:pt x="325" y="233"/>
                  <a:pt x="325" y="232"/>
                  <a:pt x="325" y="232"/>
                </a:cubicBezTo>
                <a:cubicBezTo>
                  <a:pt x="325" y="232"/>
                  <a:pt x="325" y="232"/>
                  <a:pt x="325" y="232"/>
                </a:cubicBezTo>
                <a:cubicBezTo>
                  <a:pt x="326" y="232"/>
                  <a:pt x="326" y="232"/>
                  <a:pt x="327" y="232"/>
                </a:cubicBezTo>
                <a:cubicBezTo>
                  <a:pt x="326" y="232"/>
                  <a:pt x="326" y="233"/>
                  <a:pt x="326" y="233"/>
                </a:cubicBezTo>
                <a:close/>
                <a:moveTo>
                  <a:pt x="327" y="216"/>
                </a:moveTo>
                <a:cubicBezTo>
                  <a:pt x="328" y="217"/>
                  <a:pt x="328" y="217"/>
                  <a:pt x="328" y="218"/>
                </a:cubicBezTo>
                <a:cubicBezTo>
                  <a:pt x="327" y="219"/>
                  <a:pt x="327" y="221"/>
                  <a:pt x="326" y="219"/>
                </a:cubicBezTo>
                <a:cubicBezTo>
                  <a:pt x="326" y="219"/>
                  <a:pt x="325" y="218"/>
                  <a:pt x="325" y="218"/>
                </a:cubicBezTo>
                <a:cubicBezTo>
                  <a:pt x="325" y="217"/>
                  <a:pt x="327" y="217"/>
                  <a:pt x="327" y="216"/>
                </a:cubicBezTo>
                <a:cubicBezTo>
                  <a:pt x="327" y="216"/>
                  <a:pt x="327" y="216"/>
                  <a:pt x="327" y="216"/>
                </a:cubicBezTo>
                <a:close/>
                <a:moveTo>
                  <a:pt x="306" y="208"/>
                </a:moveTo>
                <a:cubicBezTo>
                  <a:pt x="306" y="207"/>
                  <a:pt x="305" y="208"/>
                  <a:pt x="304" y="208"/>
                </a:cubicBezTo>
                <a:cubicBezTo>
                  <a:pt x="303" y="210"/>
                  <a:pt x="303" y="209"/>
                  <a:pt x="302" y="210"/>
                </a:cubicBezTo>
                <a:cubicBezTo>
                  <a:pt x="301" y="210"/>
                  <a:pt x="300" y="210"/>
                  <a:pt x="300" y="211"/>
                </a:cubicBezTo>
                <a:cubicBezTo>
                  <a:pt x="299" y="211"/>
                  <a:pt x="299" y="212"/>
                  <a:pt x="298" y="212"/>
                </a:cubicBezTo>
                <a:cubicBezTo>
                  <a:pt x="298" y="212"/>
                  <a:pt x="298" y="212"/>
                  <a:pt x="298" y="212"/>
                </a:cubicBezTo>
                <a:cubicBezTo>
                  <a:pt x="297" y="212"/>
                  <a:pt x="297" y="213"/>
                  <a:pt x="296" y="213"/>
                </a:cubicBezTo>
                <a:cubicBezTo>
                  <a:pt x="296" y="213"/>
                  <a:pt x="295" y="214"/>
                  <a:pt x="294" y="214"/>
                </a:cubicBezTo>
                <a:cubicBezTo>
                  <a:pt x="293" y="215"/>
                  <a:pt x="293" y="216"/>
                  <a:pt x="292" y="216"/>
                </a:cubicBezTo>
                <a:cubicBezTo>
                  <a:pt x="292" y="217"/>
                  <a:pt x="292" y="218"/>
                  <a:pt x="292" y="218"/>
                </a:cubicBezTo>
                <a:cubicBezTo>
                  <a:pt x="291" y="218"/>
                  <a:pt x="290" y="218"/>
                  <a:pt x="289" y="218"/>
                </a:cubicBezTo>
                <a:cubicBezTo>
                  <a:pt x="289" y="218"/>
                  <a:pt x="289" y="217"/>
                  <a:pt x="288" y="217"/>
                </a:cubicBezTo>
                <a:cubicBezTo>
                  <a:pt x="288" y="217"/>
                  <a:pt x="288" y="216"/>
                  <a:pt x="288" y="216"/>
                </a:cubicBezTo>
                <a:cubicBezTo>
                  <a:pt x="288" y="216"/>
                  <a:pt x="290" y="215"/>
                  <a:pt x="290" y="215"/>
                </a:cubicBezTo>
                <a:cubicBezTo>
                  <a:pt x="291" y="213"/>
                  <a:pt x="291" y="213"/>
                  <a:pt x="293" y="212"/>
                </a:cubicBezTo>
                <a:cubicBezTo>
                  <a:pt x="293" y="212"/>
                  <a:pt x="295" y="210"/>
                  <a:pt x="295" y="210"/>
                </a:cubicBezTo>
                <a:cubicBezTo>
                  <a:pt x="295" y="208"/>
                  <a:pt x="296" y="208"/>
                  <a:pt x="297" y="207"/>
                </a:cubicBezTo>
                <a:cubicBezTo>
                  <a:pt x="298" y="207"/>
                  <a:pt x="299" y="207"/>
                  <a:pt x="300" y="208"/>
                </a:cubicBezTo>
                <a:cubicBezTo>
                  <a:pt x="300" y="208"/>
                  <a:pt x="300" y="209"/>
                  <a:pt x="300" y="208"/>
                </a:cubicBezTo>
                <a:cubicBezTo>
                  <a:pt x="300" y="208"/>
                  <a:pt x="300" y="208"/>
                  <a:pt x="301" y="208"/>
                </a:cubicBezTo>
                <a:cubicBezTo>
                  <a:pt x="301" y="208"/>
                  <a:pt x="302" y="208"/>
                  <a:pt x="302" y="208"/>
                </a:cubicBezTo>
                <a:cubicBezTo>
                  <a:pt x="302" y="208"/>
                  <a:pt x="302" y="207"/>
                  <a:pt x="303" y="207"/>
                </a:cubicBezTo>
                <a:cubicBezTo>
                  <a:pt x="303" y="207"/>
                  <a:pt x="305" y="207"/>
                  <a:pt x="305" y="208"/>
                </a:cubicBezTo>
                <a:cubicBezTo>
                  <a:pt x="305" y="208"/>
                  <a:pt x="306" y="207"/>
                  <a:pt x="307" y="208"/>
                </a:cubicBezTo>
                <a:cubicBezTo>
                  <a:pt x="308" y="208"/>
                  <a:pt x="309" y="208"/>
                  <a:pt x="309" y="208"/>
                </a:cubicBezTo>
                <a:cubicBezTo>
                  <a:pt x="309" y="209"/>
                  <a:pt x="307" y="209"/>
                  <a:pt x="306" y="208"/>
                </a:cubicBezTo>
                <a:close/>
                <a:moveTo>
                  <a:pt x="287" y="188"/>
                </a:moveTo>
                <a:cubicBezTo>
                  <a:pt x="287" y="189"/>
                  <a:pt x="287" y="189"/>
                  <a:pt x="286" y="190"/>
                </a:cubicBezTo>
                <a:cubicBezTo>
                  <a:pt x="286" y="190"/>
                  <a:pt x="286" y="190"/>
                  <a:pt x="285" y="190"/>
                </a:cubicBezTo>
                <a:cubicBezTo>
                  <a:pt x="285" y="190"/>
                  <a:pt x="284" y="191"/>
                  <a:pt x="284" y="191"/>
                </a:cubicBezTo>
                <a:cubicBezTo>
                  <a:pt x="284" y="192"/>
                  <a:pt x="283" y="191"/>
                  <a:pt x="283" y="192"/>
                </a:cubicBezTo>
                <a:cubicBezTo>
                  <a:pt x="283" y="192"/>
                  <a:pt x="284" y="192"/>
                  <a:pt x="283" y="192"/>
                </a:cubicBezTo>
                <a:cubicBezTo>
                  <a:pt x="283" y="193"/>
                  <a:pt x="281" y="194"/>
                  <a:pt x="281" y="194"/>
                </a:cubicBezTo>
                <a:cubicBezTo>
                  <a:pt x="280" y="194"/>
                  <a:pt x="280" y="193"/>
                  <a:pt x="279" y="193"/>
                </a:cubicBezTo>
                <a:cubicBezTo>
                  <a:pt x="278" y="193"/>
                  <a:pt x="277" y="193"/>
                  <a:pt x="277" y="194"/>
                </a:cubicBezTo>
                <a:cubicBezTo>
                  <a:pt x="277" y="194"/>
                  <a:pt x="276" y="195"/>
                  <a:pt x="276" y="195"/>
                </a:cubicBezTo>
                <a:cubicBezTo>
                  <a:pt x="276" y="196"/>
                  <a:pt x="274" y="196"/>
                  <a:pt x="274" y="197"/>
                </a:cubicBezTo>
                <a:cubicBezTo>
                  <a:pt x="274" y="197"/>
                  <a:pt x="273" y="196"/>
                  <a:pt x="272" y="197"/>
                </a:cubicBezTo>
                <a:cubicBezTo>
                  <a:pt x="272" y="197"/>
                  <a:pt x="272" y="197"/>
                  <a:pt x="272" y="197"/>
                </a:cubicBezTo>
                <a:cubicBezTo>
                  <a:pt x="271" y="197"/>
                  <a:pt x="270" y="197"/>
                  <a:pt x="270" y="197"/>
                </a:cubicBezTo>
                <a:cubicBezTo>
                  <a:pt x="269" y="197"/>
                  <a:pt x="269" y="197"/>
                  <a:pt x="268" y="197"/>
                </a:cubicBezTo>
                <a:cubicBezTo>
                  <a:pt x="268" y="197"/>
                  <a:pt x="266" y="198"/>
                  <a:pt x="266" y="198"/>
                </a:cubicBezTo>
                <a:cubicBezTo>
                  <a:pt x="266" y="198"/>
                  <a:pt x="266" y="197"/>
                  <a:pt x="265" y="197"/>
                </a:cubicBezTo>
                <a:cubicBezTo>
                  <a:pt x="264" y="197"/>
                  <a:pt x="265" y="197"/>
                  <a:pt x="264" y="196"/>
                </a:cubicBezTo>
                <a:cubicBezTo>
                  <a:pt x="264" y="195"/>
                  <a:pt x="264" y="195"/>
                  <a:pt x="263" y="195"/>
                </a:cubicBezTo>
                <a:cubicBezTo>
                  <a:pt x="263" y="195"/>
                  <a:pt x="262" y="195"/>
                  <a:pt x="262" y="195"/>
                </a:cubicBezTo>
                <a:cubicBezTo>
                  <a:pt x="262" y="195"/>
                  <a:pt x="260" y="194"/>
                  <a:pt x="260" y="194"/>
                </a:cubicBezTo>
                <a:cubicBezTo>
                  <a:pt x="260" y="194"/>
                  <a:pt x="259" y="193"/>
                  <a:pt x="259" y="193"/>
                </a:cubicBezTo>
                <a:cubicBezTo>
                  <a:pt x="258" y="193"/>
                  <a:pt x="258" y="193"/>
                  <a:pt x="258" y="192"/>
                </a:cubicBezTo>
                <a:cubicBezTo>
                  <a:pt x="259" y="192"/>
                  <a:pt x="259" y="192"/>
                  <a:pt x="260" y="192"/>
                </a:cubicBezTo>
                <a:cubicBezTo>
                  <a:pt x="260" y="193"/>
                  <a:pt x="260" y="193"/>
                  <a:pt x="260" y="193"/>
                </a:cubicBezTo>
                <a:cubicBezTo>
                  <a:pt x="261" y="193"/>
                  <a:pt x="262" y="192"/>
                  <a:pt x="262" y="193"/>
                </a:cubicBezTo>
                <a:cubicBezTo>
                  <a:pt x="264" y="193"/>
                  <a:pt x="266" y="191"/>
                  <a:pt x="268" y="190"/>
                </a:cubicBezTo>
                <a:cubicBezTo>
                  <a:pt x="269" y="190"/>
                  <a:pt x="269" y="189"/>
                  <a:pt x="270" y="189"/>
                </a:cubicBezTo>
                <a:cubicBezTo>
                  <a:pt x="271" y="189"/>
                  <a:pt x="272" y="189"/>
                  <a:pt x="272" y="189"/>
                </a:cubicBezTo>
                <a:cubicBezTo>
                  <a:pt x="273" y="188"/>
                  <a:pt x="273" y="188"/>
                  <a:pt x="272" y="187"/>
                </a:cubicBezTo>
                <a:cubicBezTo>
                  <a:pt x="272" y="187"/>
                  <a:pt x="272" y="187"/>
                  <a:pt x="271" y="187"/>
                </a:cubicBezTo>
                <a:cubicBezTo>
                  <a:pt x="271" y="186"/>
                  <a:pt x="270" y="186"/>
                  <a:pt x="270" y="185"/>
                </a:cubicBezTo>
                <a:cubicBezTo>
                  <a:pt x="270" y="185"/>
                  <a:pt x="270" y="184"/>
                  <a:pt x="270" y="184"/>
                </a:cubicBezTo>
                <a:cubicBezTo>
                  <a:pt x="269" y="184"/>
                  <a:pt x="270" y="184"/>
                  <a:pt x="270" y="184"/>
                </a:cubicBezTo>
                <a:cubicBezTo>
                  <a:pt x="269" y="183"/>
                  <a:pt x="269" y="184"/>
                  <a:pt x="269" y="183"/>
                </a:cubicBezTo>
                <a:cubicBezTo>
                  <a:pt x="269" y="183"/>
                  <a:pt x="269" y="183"/>
                  <a:pt x="269" y="182"/>
                </a:cubicBezTo>
                <a:cubicBezTo>
                  <a:pt x="269" y="182"/>
                  <a:pt x="268" y="181"/>
                  <a:pt x="267" y="180"/>
                </a:cubicBezTo>
                <a:cubicBezTo>
                  <a:pt x="268" y="180"/>
                  <a:pt x="268" y="180"/>
                  <a:pt x="269" y="180"/>
                </a:cubicBezTo>
                <a:cubicBezTo>
                  <a:pt x="269" y="180"/>
                  <a:pt x="269" y="181"/>
                  <a:pt x="270" y="181"/>
                </a:cubicBezTo>
                <a:cubicBezTo>
                  <a:pt x="270" y="181"/>
                  <a:pt x="270" y="181"/>
                  <a:pt x="271" y="181"/>
                </a:cubicBezTo>
                <a:cubicBezTo>
                  <a:pt x="271" y="181"/>
                  <a:pt x="271" y="181"/>
                  <a:pt x="272" y="181"/>
                </a:cubicBezTo>
                <a:cubicBezTo>
                  <a:pt x="272" y="182"/>
                  <a:pt x="271" y="182"/>
                  <a:pt x="272" y="182"/>
                </a:cubicBezTo>
                <a:cubicBezTo>
                  <a:pt x="274" y="182"/>
                  <a:pt x="274" y="182"/>
                  <a:pt x="274" y="183"/>
                </a:cubicBezTo>
                <a:cubicBezTo>
                  <a:pt x="273" y="183"/>
                  <a:pt x="273" y="185"/>
                  <a:pt x="274" y="185"/>
                </a:cubicBezTo>
                <a:cubicBezTo>
                  <a:pt x="274" y="185"/>
                  <a:pt x="274" y="186"/>
                  <a:pt x="274" y="186"/>
                </a:cubicBezTo>
                <a:cubicBezTo>
                  <a:pt x="275" y="187"/>
                  <a:pt x="275" y="187"/>
                  <a:pt x="276" y="187"/>
                </a:cubicBezTo>
                <a:cubicBezTo>
                  <a:pt x="278" y="187"/>
                  <a:pt x="280" y="187"/>
                  <a:pt x="282" y="187"/>
                </a:cubicBezTo>
                <a:cubicBezTo>
                  <a:pt x="283" y="187"/>
                  <a:pt x="283" y="187"/>
                  <a:pt x="284" y="186"/>
                </a:cubicBezTo>
                <a:cubicBezTo>
                  <a:pt x="285" y="186"/>
                  <a:pt x="285" y="186"/>
                  <a:pt x="286" y="185"/>
                </a:cubicBezTo>
                <a:cubicBezTo>
                  <a:pt x="286" y="185"/>
                  <a:pt x="286" y="185"/>
                  <a:pt x="286" y="185"/>
                </a:cubicBezTo>
                <a:cubicBezTo>
                  <a:pt x="286" y="184"/>
                  <a:pt x="286" y="184"/>
                  <a:pt x="287" y="184"/>
                </a:cubicBezTo>
                <a:cubicBezTo>
                  <a:pt x="288" y="183"/>
                  <a:pt x="289" y="183"/>
                  <a:pt x="290" y="182"/>
                </a:cubicBezTo>
                <a:cubicBezTo>
                  <a:pt x="290" y="181"/>
                  <a:pt x="291" y="181"/>
                  <a:pt x="291" y="181"/>
                </a:cubicBezTo>
                <a:cubicBezTo>
                  <a:pt x="292" y="181"/>
                  <a:pt x="291" y="180"/>
                  <a:pt x="292" y="180"/>
                </a:cubicBezTo>
                <a:cubicBezTo>
                  <a:pt x="292" y="180"/>
                  <a:pt x="293" y="180"/>
                  <a:pt x="293" y="180"/>
                </a:cubicBezTo>
                <a:cubicBezTo>
                  <a:pt x="294" y="180"/>
                  <a:pt x="293" y="180"/>
                  <a:pt x="294" y="180"/>
                </a:cubicBezTo>
                <a:cubicBezTo>
                  <a:pt x="295" y="180"/>
                  <a:pt x="298" y="180"/>
                  <a:pt x="298" y="181"/>
                </a:cubicBezTo>
                <a:cubicBezTo>
                  <a:pt x="297" y="181"/>
                  <a:pt x="296" y="181"/>
                  <a:pt x="295" y="180"/>
                </a:cubicBezTo>
                <a:cubicBezTo>
                  <a:pt x="295" y="181"/>
                  <a:pt x="296" y="182"/>
                  <a:pt x="296" y="182"/>
                </a:cubicBezTo>
                <a:cubicBezTo>
                  <a:pt x="295" y="182"/>
                  <a:pt x="294" y="182"/>
                  <a:pt x="294" y="184"/>
                </a:cubicBezTo>
                <a:cubicBezTo>
                  <a:pt x="294" y="184"/>
                  <a:pt x="294" y="184"/>
                  <a:pt x="293" y="184"/>
                </a:cubicBezTo>
                <a:cubicBezTo>
                  <a:pt x="293" y="184"/>
                  <a:pt x="292" y="184"/>
                  <a:pt x="292" y="185"/>
                </a:cubicBezTo>
                <a:cubicBezTo>
                  <a:pt x="292" y="185"/>
                  <a:pt x="292" y="185"/>
                  <a:pt x="291" y="186"/>
                </a:cubicBezTo>
                <a:cubicBezTo>
                  <a:pt x="291" y="186"/>
                  <a:pt x="290" y="187"/>
                  <a:pt x="290" y="187"/>
                </a:cubicBezTo>
                <a:cubicBezTo>
                  <a:pt x="289" y="187"/>
                  <a:pt x="289" y="187"/>
                  <a:pt x="289" y="187"/>
                </a:cubicBezTo>
                <a:cubicBezTo>
                  <a:pt x="288" y="187"/>
                  <a:pt x="288" y="187"/>
                  <a:pt x="288" y="188"/>
                </a:cubicBezTo>
                <a:cubicBezTo>
                  <a:pt x="287" y="188"/>
                  <a:pt x="287" y="188"/>
                  <a:pt x="287" y="188"/>
                </a:cubicBezTo>
                <a:close/>
                <a:moveTo>
                  <a:pt x="283" y="336"/>
                </a:moveTo>
                <a:cubicBezTo>
                  <a:pt x="282" y="336"/>
                  <a:pt x="281" y="334"/>
                  <a:pt x="280" y="333"/>
                </a:cubicBezTo>
                <a:cubicBezTo>
                  <a:pt x="280" y="333"/>
                  <a:pt x="279" y="333"/>
                  <a:pt x="280" y="332"/>
                </a:cubicBezTo>
                <a:cubicBezTo>
                  <a:pt x="280" y="331"/>
                  <a:pt x="280" y="330"/>
                  <a:pt x="280" y="330"/>
                </a:cubicBezTo>
                <a:cubicBezTo>
                  <a:pt x="281" y="330"/>
                  <a:pt x="280" y="332"/>
                  <a:pt x="281" y="332"/>
                </a:cubicBezTo>
                <a:cubicBezTo>
                  <a:pt x="282" y="332"/>
                  <a:pt x="282" y="332"/>
                  <a:pt x="282" y="332"/>
                </a:cubicBezTo>
                <a:cubicBezTo>
                  <a:pt x="283" y="332"/>
                  <a:pt x="283" y="331"/>
                  <a:pt x="283" y="331"/>
                </a:cubicBezTo>
                <a:cubicBezTo>
                  <a:pt x="283" y="332"/>
                  <a:pt x="283" y="333"/>
                  <a:pt x="284" y="333"/>
                </a:cubicBezTo>
                <a:cubicBezTo>
                  <a:pt x="285" y="334"/>
                  <a:pt x="284" y="335"/>
                  <a:pt x="283" y="336"/>
                </a:cubicBezTo>
                <a:close/>
                <a:moveTo>
                  <a:pt x="257" y="163"/>
                </a:moveTo>
                <a:cubicBezTo>
                  <a:pt x="256" y="165"/>
                  <a:pt x="254" y="164"/>
                  <a:pt x="252" y="164"/>
                </a:cubicBezTo>
                <a:cubicBezTo>
                  <a:pt x="252" y="164"/>
                  <a:pt x="252" y="164"/>
                  <a:pt x="252" y="164"/>
                </a:cubicBezTo>
                <a:cubicBezTo>
                  <a:pt x="251" y="163"/>
                  <a:pt x="251" y="163"/>
                  <a:pt x="250" y="163"/>
                </a:cubicBezTo>
                <a:cubicBezTo>
                  <a:pt x="250" y="163"/>
                  <a:pt x="249" y="164"/>
                  <a:pt x="249" y="164"/>
                </a:cubicBezTo>
                <a:cubicBezTo>
                  <a:pt x="249" y="165"/>
                  <a:pt x="249" y="165"/>
                  <a:pt x="251" y="166"/>
                </a:cubicBezTo>
                <a:cubicBezTo>
                  <a:pt x="251" y="166"/>
                  <a:pt x="252" y="167"/>
                  <a:pt x="253" y="167"/>
                </a:cubicBezTo>
                <a:cubicBezTo>
                  <a:pt x="254" y="167"/>
                  <a:pt x="253" y="167"/>
                  <a:pt x="253" y="168"/>
                </a:cubicBezTo>
                <a:cubicBezTo>
                  <a:pt x="253" y="168"/>
                  <a:pt x="253" y="167"/>
                  <a:pt x="252" y="167"/>
                </a:cubicBezTo>
                <a:cubicBezTo>
                  <a:pt x="251" y="167"/>
                  <a:pt x="251" y="167"/>
                  <a:pt x="251" y="167"/>
                </a:cubicBezTo>
                <a:cubicBezTo>
                  <a:pt x="249" y="167"/>
                  <a:pt x="247" y="168"/>
                  <a:pt x="245" y="168"/>
                </a:cubicBezTo>
                <a:cubicBezTo>
                  <a:pt x="245" y="168"/>
                  <a:pt x="244" y="168"/>
                  <a:pt x="244" y="169"/>
                </a:cubicBezTo>
                <a:cubicBezTo>
                  <a:pt x="244" y="169"/>
                  <a:pt x="244" y="169"/>
                  <a:pt x="243" y="169"/>
                </a:cubicBezTo>
                <a:cubicBezTo>
                  <a:pt x="242" y="170"/>
                  <a:pt x="242" y="170"/>
                  <a:pt x="242" y="171"/>
                </a:cubicBezTo>
                <a:cubicBezTo>
                  <a:pt x="242" y="171"/>
                  <a:pt x="241" y="171"/>
                  <a:pt x="241" y="171"/>
                </a:cubicBezTo>
                <a:cubicBezTo>
                  <a:pt x="241" y="170"/>
                  <a:pt x="241" y="170"/>
                  <a:pt x="241" y="169"/>
                </a:cubicBezTo>
                <a:cubicBezTo>
                  <a:pt x="241" y="169"/>
                  <a:pt x="242" y="169"/>
                  <a:pt x="242" y="169"/>
                </a:cubicBezTo>
                <a:cubicBezTo>
                  <a:pt x="242" y="169"/>
                  <a:pt x="243" y="169"/>
                  <a:pt x="243" y="168"/>
                </a:cubicBezTo>
                <a:cubicBezTo>
                  <a:pt x="243" y="168"/>
                  <a:pt x="244" y="168"/>
                  <a:pt x="244" y="167"/>
                </a:cubicBezTo>
                <a:cubicBezTo>
                  <a:pt x="245" y="167"/>
                  <a:pt x="248" y="166"/>
                  <a:pt x="248" y="166"/>
                </a:cubicBezTo>
                <a:cubicBezTo>
                  <a:pt x="248" y="165"/>
                  <a:pt x="246" y="165"/>
                  <a:pt x="245" y="165"/>
                </a:cubicBezTo>
                <a:cubicBezTo>
                  <a:pt x="245" y="165"/>
                  <a:pt x="244" y="165"/>
                  <a:pt x="243" y="165"/>
                </a:cubicBezTo>
                <a:cubicBezTo>
                  <a:pt x="243" y="165"/>
                  <a:pt x="243" y="165"/>
                  <a:pt x="243" y="165"/>
                </a:cubicBezTo>
                <a:cubicBezTo>
                  <a:pt x="242" y="166"/>
                  <a:pt x="241" y="166"/>
                  <a:pt x="241" y="167"/>
                </a:cubicBezTo>
                <a:cubicBezTo>
                  <a:pt x="241" y="167"/>
                  <a:pt x="241" y="167"/>
                  <a:pt x="240" y="168"/>
                </a:cubicBezTo>
                <a:cubicBezTo>
                  <a:pt x="240" y="168"/>
                  <a:pt x="240" y="169"/>
                  <a:pt x="240" y="169"/>
                </a:cubicBezTo>
                <a:cubicBezTo>
                  <a:pt x="240" y="170"/>
                  <a:pt x="239" y="170"/>
                  <a:pt x="239" y="170"/>
                </a:cubicBezTo>
                <a:cubicBezTo>
                  <a:pt x="238" y="170"/>
                  <a:pt x="237" y="170"/>
                  <a:pt x="235" y="169"/>
                </a:cubicBezTo>
                <a:cubicBezTo>
                  <a:pt x="234" y="169"/>
                  <a:pt x="234" y="169"/>
                  <a:pt x="234" y="168"/>
                </a:cubicBezTo>
                <a:cubicBezTo>
                  <a:pt x="233" y="168"/>
                  <a:pt x="232" y="168"/>
                  <a:pt x="233" y="167"/>
                </a:cubicBezTo>
                <a:cubicBezTo>
                  <a:pt x="233" y="167"/>
                  <a:pt x="233" y="167"/>
                  <a:pt x="234" y="167"/>
                </a:cubicBezTo>
                <a:cubicBezTo>
                  <a:pt x="234" y="165"/>
                  <a:pt x="233" y="165"/>
                  <a:pt x="234" y="164"/>
                </a:cubicBezTo>
                <a:cubicBezTo>
                  <a:pt x="234" y="164"/>
                  <a:pt x="236" y="163"/>
                  <a:pt x="236" y="163"/>
                </a:cubicBezTo>
                <a:cubicBezTo>
                  <a:pt x="236" y="162"/>
                  <a:pt x="236" y="162"/>
                  <a:pt x="236" y="161"/>
                </a:cubicBezTo>
                <a:cubicBezTo>
                  <a:pt x="235" y="161"/>
                  <a:pt x="234" y="160"/>
                  <a:pt x="234" y="159"/>
                </a:cubicBezTo>
                <a:cubicBezTo>
                  <a:pt x="236" y="159"/>
                  <a:pt x="238" y="160"/>
                  <a:pt x="240" y="160"/>
                </a:cubicBezTo>
                <a:cubicBezTo>
                  <a:pt x="240" y="160"/>
                  <a:pt x="240" y="159"/>
                  <a:pt x="240" y="159"/>
                </a:cubicBezTo>
                <a:cubicBezTo>
                  <a:pt x="240" y="158"/>
                  <a:pt x="239" y="160"/>
                  <a:pt x="239" y="158"/>
                </a:cubicBezTo>
                <a:cubicBezTo>
                  <a:pt x="238" y="157"/>
                  <a:pt x="238" y="157"/>
                  <a:pt x="236" y="157"/>
                </a:cubicBezTo>
                <a:cubicBezTo>
                  <a:pt x="236" y="157"/>
                  <a:pt x="235" y="157"/>
                  <a:pt x="234" y="157"/>
                </a:cubicBezTo>
                <a:cubicBezTo>
                  <a:pt x="234" y="157"/>
                  <a:pt x="234" y="156"/>
                  <a:pt x="234" y="156"/>
                </a:cubicBezTo>
                <a:cubicBezTo>
                  <a:pt x="233" y="156"/>
                  <a:pt x="233" y="156"/>
                  <a:pt x="232" y="156"/>
                </a:cubicBezTo>
                <a:cubicBezTo>
                  <a:pt x="232" y="156"/>
                  <a:pt x="232" y="156"/>
                  <a:pt x="232" y="156"/>
                </a:cubicBezTo>
                <a:cubicBezTo>
                  <a:pt x="231" y="156"/>
                  <a:pt x="231" y="156"/>
                  <a:pt x="230" y="156"/>
                </a:cubicBezTo>
                <a:cubicBezTo>
                  <a:pt x="230" y="157"/>
                  <a:pt x="229" y="156"/>
                  <a:pt x="228" y="156"/>
                </a:cubicBezTo>
                <a:cubicBezTo>
                  <a:pt x="228" y="156"/>
                  <a:pt x="228" y="155"/>
                  <a:pt x="228" y="155"/>
                </a:cubicBezTo>
                <a:cubicBezTo>
                  <a:pt x="229" y="155"/>
                  <a:pt x="230" y="155"/>
                  <a:pt x="231" y="155"/>
                </a:cubicBezTo>
                <a:cubicBezTo>
                  <a:pt x="232" y="154"/>
                  <a:pt x="232" y="154"/>
                  <a:pt x="233" y="154"/>
                </a:cubicBezTo>
                <a:cubicBezTo>
                  <a:pt x="233" y="154"/>
                  <a:pt x="234" y="155"/>
                  <a:pt x="235" y="155"/>
                </a:cubicBezTo>
                <a:cubicBezTo>
                  <a:pt x="235" y="155"/>
                  <a:pt x="237" y="154"/>
                  <a:pt x="237" y="154"/>
                </a:cubicBezTo>
                <a:cubicBezTo>
                  <a:pt x="237" y="154"/>
                  <a:pt x="238" y="154"/>
                  <a:pt x="239" y="154"/>
                </a:cubicBezTo>
                <a:cubicBezTo>
                  <a:pt x="240" y="154"/>
                  <a:pt x="239" y="153"/>
                  <a:pt x="240" y="153"/>
                </a:cubicBezTo>
                <a:cubicBezTo>
                  <a:pt x="240" y="153"/>
                  <a:pt x="241" y="153"/>
                  <a:pt x="241" y="153"/>
                </a:cubicBezTo>
                <a:cubicBezTo>
                  <a:pt x="241" y="153"/>
                  <a:pt x="245" y="152"/>
                  <a:pt x="245" y="152"/>
                </a:cubicBezTo>
                <a:cubicBezTo>
                  <a:pt x="246" y="152"/>
                  <a:pt x="246" y="152"/>
                  <a:pt x="247" y="152"/>
                </a:cubicBezTo>
                <a:cubicBezTo>
                  <a:pt x="247" y="152"/>
                  <a:pt x="248" y="152"/>
                  <a:pt x="248" y="152"/>
                </a:cubicBezTo>
                <a:cubicBezTo>
                  <a:pt x="249" y="152"/>
                  <a:pt x="249" y="152"/>
                  <a:pt x="249" y="152"/>
                </a:cubicBezTo>
                <a:cubicBezTo>
                  <a:pt x="250" y="152"/>
                  <a:pt x="250" y="153"/>
                  <a:pt x="251" y="153"/>
                </a:cubicBezTo>
                <a:cubicBezTo>
                  <a:pt x="251" y="153"/>
                  <a:pt x="253" y="153"/>
                  <a:pt x="253" y="154"/>
                </a:cubicBezTo>
                <a:cubicBezTo>
                  <a:pt x="252" y="154"/>
                  <a:pt x="251" y="154"/>
                  <a:pt x="250" y="154"/>
                </a:cubicBezTo>
                <a:cubicBezTo>
                  <a:pt x="249" y="154"/>
                  <a:pt x="248" y="154"/>
                  <a:pt x="248" y="155"/>
                </a:cubicBezTo>
                <a:cubicBezTo>
                  <a:pt x="247" y="155"/>
                  <a:pt x="247" y="155"/>
                  <a:pt x="246" y="155"/>
                </a:cubicBezTo>
                <a:cubicBezTo>
                  <a:pt x="247" y="156"/>
                  <a:pt x="247" y="156"/>
                  <a:pt x="248" y="156"/>
                </a:cubicBezTo>
                <a:cubicBezTo>
                  <a:pt x="249" y="156"/>
                  <a:pt x="250" y="157"/>
                  <a:pt x="251" y="157"/>
                </a:cubicBezTo>
                <a:cubicBezTo>
                  <a:pt x="252" y="157"/>
                  <a:pt x="253" y="158"/>
                  <a:pt x="254" y="158"/>
                </a:cubicBezTo>
                <a:cubicBezTo>
                  <a:pt x="255" y="158"/>
                  <a:pt x="256" y="158"/>
                  <a:pt x="257" y="157"/>
                </a:cubicBezTo>
                <a:cubicBezTo>
                  <a:pt x="258" y="157"/>
                  <a:pt x="258" y="157"/>
                  <a:pt x="259" y="158"/>
                </a:cubicBezTo>
                <a:cubicBezTo>
                  <a:pt x="259" y="159"/>
                  <a:pt x="258" y="160"/>
                  <a:pt x="258" y="161"/>
                </a:cubicBezTo>
                <a:cubicBezTo>
                  <a:pt x="257" y="161"/>
                  <a:pt x="257" y="161"/>
                  <a:pt x="257" y="162"/>
                </a:cubicBezTo>
                <a:cubicBezTo>
                  <a:pt x="257" y="162"/>
                  <a:pt x="258" y="163"/>
                  <a:pt x="258" y="163"/>
                </a:cubicBezTo>
                <a:cubicBezTo>
                  <a:pt x="258" y="163"/>
                  <a:pt x="257" y="163"/>
                  <a:pt x="257" y="163"/>
                </a:cubicBezTo>
                <a:cubicBezTo>
                  <a:pt x="257" y="164"/>
                  <a:pt x="257" y="163"/>
                  <a:pt x="257" y="163"/>
                </a:cubicBezTo>
                <a:close/>
                <a:moveTo>
                  <a:pt x="257" y="180"/>
                </a:moveTo>
                <a:cubicBezTo>
                  <a:pt x="257" y="181"/>
                  <a:pt x="255" y="180"/>
                  <a:pt x="255" y="180"/>
                </a:cubicBezTo>
                <a:cubicBezTo>
                  <a:pt x="253" y="180"/>
                  <a:pt x="252" y="182"/>
                  <a:pt x="251" y="182"/>
                </a:cubicBezTo>
                <a:cubicBezTo>
                  <a:pt x="250" y="182"/>
                  <a:pt x="250" y="182"/>
                  <a:pt x="250" y="181"/>
                </a:cubicBezTo>
                <a:cubicBezTo>
                  <a:pt x="250" y="181"/>
                  <a:pt x="250" y="181"/>
                  <a:pt x="249" y="181"/>
                </a:cubicBezTo>
                <a:cubicBezTo>
                  <a:pt x="249" y="181"/>
                  <a:pt x="248" y="181"/>
                  <a:pt x="248" y="181"/>
                </a:cubicBezTo>
                <a:cubicBezTo>
                  <a:pt x="247" y="181"/>
                  <a:pt x="247" y="180"/>
                  <a:pt x="247" y="180"/>
                </a:cubicBezTo>
                <a:cubicBezTo>
                  <a:pt x="247" y="180"/>
                  <a:pt x="246" y="181"/>
                  <a:pt x="245" y="181"/>
                </a:cubicBezTo>
                <a:cubicBezTo>
                  <a:pt x="245" y="180"/>
                  <a:pt x="244" y="180"/>
                  <a:pt x="244" y="180"/>
                </a:cubicBezTo>
                <a:cubicBezTo>
                  <a:pt x="243" y="180"/>
                  <a:pt x="244" y="180"/>
                  <a:pt x="244" y="180"/>
                </a:cubicBezTo>
                <a:cubicBezTo>
                  <a:pt x="245" y="180"/>
                  <a:pt x="246" y="179"/>
                  <a:pt x="247" y="179"/>
                </a:cubicBezTo>
                <a:cubicBezTo>
                  <a:pt x="248" y="179"/>
                  <a:pt x="247" y="178"/>
                  <a:pt x="248" y="178"/>
                </a:cubicBezTo>
                <a:cubicBezTo>
                  <a:pt x="249" y="178"/>
                  <a:pt x="250" y="178"/>
                  <a:pt x="251" y="178"/>
                </a:cubicBezTo>
                <a:cubicBezTo>
                  <a:pt x="252" y="178"/>
                  <a:pt x="252" y="178"/>
                  <a:pt x="252" y="179"/>
                </a:cubicBezTo>
                <a:cubicBezTo>
                  <a:pt x="252" y="179"/>
                  <a:pt x="252" y="180"/>
                  <a:pt x="252" y="180"/>
                </a:cubicBezTo>
                <a:cubicBezTo>
                  <a:pt x="254" y="180"/>
                  <a:pt x="256" y="179"/>
                  <a:pt x="257" y="179"/>
                </a:cubicBezTo>
                <a:cubicBezTo>
                  <a:pt x="257" y="180"/>
                  <a:pt x="257" y="180"/>
                  <a:pt x="257" y="180"/>
                </a:cubicBezTo>
                <a:close/>
                <a:moveTo>
                  <a:pt x="235" y="295"/>
                </a:moveTo>
                <a:cubicBezTo>
                  <a:pt x="234" y="295"/>
                  <a:pt x="234" y="296"/>
                  <a:pt x="233" y="296"/>
                </a:cubicBezTo>
                <a:cubicBezTo>
                  <a:pt x="233" y="297"/>
                  <a:pt x="233" y="297"/>
                  <a:pt x="232" y="297"/>
                </a:cubicBezTo>
                <a:cubicBezTo>
                  <a:pt x="232" y="296"/>
                  <a:pt x="233" y="295"/>
                  <a:pt x="234" y="295"/>
                </a:cubicBezTo>
                <a:cubicBezTo>
                  <a:pt x="235" y="295"/>
                  <a:pt x="235" y="295"/>
                  <a:pt x="235" y="295"/>
                </a:cubicBezTo>
                <a:cubicBezTo>
                  <a:pt x="234" y="295"/>
                  <a:pt x="235" y="295"/>
                  <a:pt x="235" y="295"/>
                </a:cubicBezTo>
                <a:close/>
                <a:moveTo>
                  <a:pt x="205" y="253"/>
                </a:moveTo>
                <a:cubicBezTo>
                  <a:pt x="204" y="253"/>
                  <a:pt x="205" y="252"/>
                  <a:pt x="205" y="253"/>
                </a:cubicBezTo>
                <a:close/>
                <a:moveTo>
                  <a:pt x="196" y="133"/>
                </a:moveTo>
                <a:cubicBezTo>
                  <a:pt x="194" y="133"/>
                  <a:pt x="196" y="131"/>
                  <a:pt x="196" y="133"/>
                </a:cubicBezTo>
                <a:close/>
                <a:moveTo>
                  <a:pt x="174" y="212"/>
                </a:moveTo>
                <a:cubicBezTo>
                  <a:pt x="174" y="212"/>
                  <a:pt x="173" y="212"/>
                  <a:pt x="173" y="212"/>
                </a:cubicBezTo>
                <a:cubicBezTo>
                  <a:pt x="173" y="211"/>
                  <a:pt x="173" y="211"/>
                  <a:pt x="174" y="211"/>
                </a:cubicBezTo>
                <a:cubicBezTo>
                  <a:pt x="174" y="211"/>
                  <a:pt x="174" y="210"/>
                  <a:pt x="174" y="211"/>
                </a:cubicBezTo>
                <a:cubicBezTo>
                  <a:pt x="174" y="211"/>
                  <a:pt x="174" y="211"/>
                  <a:pt x="174" y="212"/>
                </a:cubicBezTo>
                <a:close/>
                <a:moveTo>
                  <a:pt x="171" y="217"/>
                </a:moveTo>
                <a:cubicBezTo>
                  <a:pt x="171" y="217"/>
                  <a:pt x="171" y="217"/>
                  <a:pt x="171" y="217"/>
                </a:cubicBezTo>
                <a:cubicBezTo>
                  <a:pt x="171" y="216"/>
                  <a:pt x="170" y="216"/>
                  <a:pt x="170" y="216"/>
                </a:cubicBezTo>
                <a:cubicBezTo>
                  <a:pt x="170" y="215"/>
                  <a:pt x="169" y="215"/>
                  <a:pt x="169" y="215"/>
                </a:cubicBezTo>
                <a:cubicBezTo>
                  <a:pt x="168" y="215"/>
                  <a:pt x="168" y="215"/>
                  <a:pt x="167" y="215"/>
                </a:cubicBezTo>
                <a:cubicBezTo>
                  <a:pt x="167" y="215"/>
                  <a:pt x="167" y="214"/>
                  <a:pt x="167" y="213"/>
                </a:cubicBezTo>
                <a:cubicBezTo>
                  <a:pt x="167" y="213"/>
                  <a:pt x="167" y="213"/>
                  <a:pt x="167" y="213"/>
                </a:cubicBezTo>
                <a:cubicBezTo>
                  <a:pt x="168" y="213"/>
                  <a:pt x="170" y="213"/>
                  <a:pt x="170" y="214"/>
                </a:cubicBezTo>
                <a:cubicBezTo>
                  <a:pt x="170" y="215"/>
                  <a:pt x="171" y="216"/>
                  <a:pt x="171" y="217"/>
                </a:cubicBezTo>
                <a:close/>
                <a:moveTo>
                  <a:pt x="65" y="211"/>
                </a:moveTo>
                <a:cubicBezTo>
                  <a:pt x="65" y="211"/>
                  <a:pt x="65" y="212"/>
                  <a:pt x="65" y="210"/>
                </a:cubicBezTo>
                <a:cubicBezTo>
                  <a:pt x="65" y="211"/>
                  <a:pt x="65" y="211"/>
                  <a:pt x="65" y="211"/>
                </a:cubicBezTo>
                <a:close/>
                <a:moveTo>
                  <a:pt x="366" y="105"/>
                </a:moveTo>
                <a:cubicBezTo>
                  <a:pt x="366" y="104"/>
                  <a:pt x="366" y="104"/>
                  <a:pt x="366" y="103"/>
                </a:cubicBezTo>
                <a:cubicBezTo>
                  <a:pt x="367" y="103"/>
                  <a:pt x="367" y="103"/>
                  <a:pt x="368" y="104"/>
                </a:cubicBezTo>
                <a:cubicBezTo>
                  <a:pt x="368" y="104"/>
                  <a:pt x="367" y="104"/>
                  <a:pt x="366" y="105"/>
                </a:cubicBezTo>
                <a:cubicBezTo>
                  <a:pt x="366" y="104"/>
                  <a:pt x="366" y="105"/>
                  <a:pt x="366" y="105"/>
                </a:cubicBezTo>
                <a:close/>
                <a:moveTo>
                  <a:pt x="381" y="298"/>
                </a:moveTo>
                <a:cubicBezTo>
                  <a:pt x="381" y="298"/>
                  <a:pt x="382" y="298"/>
                  <a:pt x="382" y="297"/>
                </a:cubicBezTo>
                <a:cubicBezTo>
                  <a:pt x="382" y="297"/>
                  <a:pt x="382" y="297"/>
                  <a:pt x="382" y="296"/>
                </a:cubicBezTo>
                <a:cubicBezTo>
                  <a:pt x="383" y="296"/>
                  <a:pt x="383" y="296"/>
                  <a:pt x="384" y="296"/>
                </a:cubicBezTo>
                <a:cubicBezTo>
                  <a:pt x="384" y="295"/>
                  <a:pt x="385" y="295"/>
                  <a:pt x="385" y="295"/>
                </a:cubicBezTo>
                <a:cubicBezTo>
                  <a:pt x="386" y="295"/>
                  <a:pt x="386" y="294"/>
                  <a:pt x="387" y="294"/>
                </a:cubicBezTo>
                <a:cubicBezTo>
                  <a:pt x="387" y="293"/>
                  <a:pt x="388" y="293"/>
                  <a:pt x="388" y="293"/>
                </a:cubicBezTo>
                <a:cubicBezTo>
                  <a:pt x="389" y="293"/>
                  <a:pt x="388" y="293"/>
                  <a:pt x="389" y="293"/>
                </a:cubicBezTo>
                <a:cubicBezTo>
                  <a:pt x="390" y="292"/>
                  <a:pt x="390" y="291"/>
                  <a:pt x="391" y="291"/>
                </a:cubicBezTo>
                <a:cubicBezTo>
                  <a:pt x="391" y="291"/>
                  <a:pt x="391" y="292"/>
                  <a:pt x="392" y="291"/>
                </a:cubicBezTo>
                <a:cubicBezTo>
                  <a:pt x="392" y="290"/>
                  <a:pt x="392" y="290"/>
                  <a:pt x="392" y="290"/>
                </a:cubicBezTo>
                <a:cubicBezTo>
                  <a:pt x="393" y="290"/>
                  <a:pt x="392" y="289"/>
                  <a:pt x="392" y="289"/>
                </a:cubicBezTo>
                <a:cubicBezTo>
                  <a:pt x="392" y="288"/>
                  <a:pt x="393" y="288"/>
                  <a:pt x="393" y="288"/>
                </a:cubicBezTo>
                <a:cubicBezTo>
                  <a:pt x="393" y="288"/>
                  <a:pt x="394" y="288"/>
                  <a:pt x="395" y="288"/>
                </a:cubicBezTo>
                <a:cubicBezTo>
                  <a:pt x="395" y="287"/>
                  <a:pt x="396" y="288"/>
                  <a:pt x="396" y="287"/>
                </a:cubicBezTo>
                <a:cubicBezTo>
                  <a:pt x="396" y="286"/>
                  <a:pt x="396" y="286"/>
                  <a:pt x="397" y="286"/>
                </a:cubicBezTo>
                <a:cubicBezTo>
                  <a:pt x="397" y="286"/>
                  <a:pt x="397" y="287"/>
                  <a:pt x="397" y="287"/>
                </a:cubicBezTo>
                <a:cubicBezTo>
                  <a:pt x="397" y="287"/>
                  <a:pt x="397" y="287"/>
                  <a:pt x="398" y="287"/>
                </a:cubicBezTo>
                <a:cubicBezTo>
                  <a:pt x="398" y="286"/>
                  <a:pt x="398" y="287"/>
                  <a:pt x="398" y="286"/>
                </a:cubicBezTo>
                <a:cubicBezTo>
                  <a:pt x="397" y="285"/>
                  <a:pt x="398" y="285"/>
                  <a:pt x="398" y="285"/>
                </a:cubicBezTo>
                <a:cubicBezTo>
                  <a:pt x="399" y="285"/>
                  <a:pt x="400" y="285"/>
                  <a:pt x="401" y="285"/>
                </a:cubicBezTo>
                <a:cubicBezTo>
                  <a:pt x="401" y="285"/>
                  <a:pt x="402" y="285"/>
                  <a:pt x="402" y="285"/>
                </a:cubicBezTo>
                <a:cubicBezTo>
                  <a:pt x="403" y="285"/>
                  <a:pt x="403" y="286"/>
                  <a:pt x="404" y="285"/>
                </a:cubicBezTo>
                <a:cubicBezTo>
                  <a:pt x="404" y="285"/>
                  <a:pt x="405" y="285"/>
                  <a:pt x="405" y="285"/>
                </a:cubicBezTo>
                <a:cubicBezTo>
                  <a:pt x="405" y="286"/>
                  <a:pt x="405" y="286"/>
                  <a:pt x="406" y="287"/>
                </a:cubicBezTo>
                <a:cubicBezTo>
                  <a:pt x="406" y="287"/>
                  <a:pt x="406" y="287"/>
                  <a:pt x="406" y="287"/>
                </a:cubicBezTo>
                <a:cubicBezTo>
                  <a:pt x="406" y="287"/>
                  <a:pt x="406" y="288"/>
                  <a:pt x="406" y="288"/>
                </a:cubicBezTo>
                <a:cubicBezTo>
                  <a:pt x="406" y="289"/>
                  <a:pt x="406" y="288"/>
                  <a:pt x="406" y="289"/>
                </a:cubicBezTo>
                <a:cubicBezTo>
                  <a:pt x="406" y="289"/>
                  <a:pt x="406" y="289"/>
                  <a:pt x="407" y="289"/>
                </a:cubicBezTo>
                <a:cubicBezTo>
                  <a:pt x="408" y="290"/>
                  <a:pt x="408" y="291"/>
                  <a:pt x="409" y="291"/>
                </a:cubicBezTo>
                <a:cubicBezTo>
                  <a:pt x="409" y="292"/>
                  <a:pt x="407" y="291"/>
                  <a:pt x="409" y="292"/>
                </a:cubicBezTo>
                <a:cubicBezTo>
                  <a:pt x="410" y="292"/>
                  <a:pt x="410" y="292"/>
                  <a:pt x="411" y="292"/>
                </a:cubicBezTo>
                <a:cubicBezTo>
                  <a:pt x="411" y="291"/>
                  <a:pt x="413" y="292"/>
                  <a:pt x="413" y="293"/>
                </a:cubicBezTo>
                <a:cubicBezTo>
                  <a:pt x="412" y="294"/>
                  <a:pt x="413" y="295"/>
                  <a:pt x="415" y="296"/>
                </a:cubicBezTo>
                <a:cubicBezTo>
                  <a:pt x="414" y="296"/>
                  <a:pt x="414" y="296"/>
                  <a:pt x="414" y="297"/>
                </a:cubicBezTo>
                <a:cubicBezTo>
                  <a:pt x="414" y="298"/>
                  <a:pt x="414" y="298"/>
                  <a:pt x="415" y="298"/>
                </a:cubicBezTo>
                <a:cubicBezTo>
                  <a:pt x="415" y="299"/>
                  <a:pt x="415" y="300"/>
                  <a:pt x="415" y="300"/>
                </a:cubicBezTo>
                <a:cubicBezTo>
                  <a:pt x="415" y="302"/>
                  <a:pt x="416" y="301"/>
                  <a:pt x="417" y="301"/>
                </a:cubicBezTo>
                <a:cubicBezTo>
                  <a:pt x="418" y="302"/>
                  <a:pt x="418" y="303"/>
                  <a:pt x="419" y="303"/>
                </a:cubicBezTo>
                <a:cubicBezTo>
                  <a:pt x="420" y="303"/>
                  <a:pt x="420" y="304"/>
                  <a:pt x="420" y="303"/>
                </a:cubicBezTo>
                <a:cubicBezTo>
                  <a:pt x="420" y="303"/>
                  <a:pt x="421" y="304"/>
                  <a:pt x="421" y="304"/>
                </a:cubicBezTo>
                <a:cubicBezTo>
                  <a:pt x="421" y="304"/>
                  <a:pt x="424" y="303"/>
                  <a:pt x="424" y="304"/>
                </a:cubicBezTo>
                <a:cubicBezTo>
                  <a:pt x="424" y="304"/>
                  <a:pt x="424" y="304"/>
                  <a:pt x="424" y="304"/>
                </a:cubicBezTo>
                <a:cubicBezTo>
                  <a:pt x="425" y="304"/>
                  <a:pt x="424" y="304"/>
                  <a:pt x="425" y="304"/>
                </a:cubicBezTo>
                <a:cubicBezTo>
                  <a:pt x="425" y="304"/>
                  <a:pt x="426" y="304"/>
                  <a:pt x="426" y="304"/>
                </a:cubicBezTo>
                <a:cubicBezTo>
                  <a:pt x="427" y="304"/>
                  <a:pt x="427" y="304"/>
                  <a:pt x="428" y="305"/>
                </a:cubicBezTo>
                <a:cubicBezTo>
                  <a:pt x="429" y="306"/>
                  <a:pt x="430" y="305"/>
                  <a:pt x="431" y="305"/>
                </a:cubicBezTo>
                <a:cubicBezTo>
                  <a:pt x="432" y="305"/>
                  <a:pt x="432" y="305"/>
                  <a:pt x="433" y="305"/>
                </a:cubicBezTo>
                <a:cubicBezTo>
                  <a:pt x="433" y="305"/>
                  <a:pt x="433" y="305"/>
                  <a:pt x="433" y="305"/>
                </a:cubicBezTo>
                <a:cubicBezTo>
                  <a:pt x="433" y="306"/>
                  <a:pt x="433" y="306"/>
                  <a:pt x="433" y="306"/>
                </a:cubicBezTo>
                <a:cubicBezTo>
                  <a:pt x="434" y="306"/>
                  <a:pt x="434" y="306"/>
                  <a:pt x="434" y="306"/>
                </a:cubicBezTo>
                <a:cubicBezTo>
                  <a:pt x="434" y="306"/>
                  <a:pt x="435" y="307"/>
                  <a:pt x="435" y="307"/>
                </a:cubicBezTo>
                <a:cubicBezTo>
                  <a:pt x="435" y="307"/>
                  <a:pt x="435" y="307"/>
                  <a:pt x="435" y="307"/>
                </a:cubicBezTo>
                <a:cubicBezTo>
                  <a:pt x="435" y="308"/>
                  <a:pt x="436" y="307"/>
                  <a:pt x="437" y="307"/>
                </a:cubicBezTo>
                <a:cubicBezTo>
                  <a:pt x="437" y="309"/>
                  <a:pt x="437" y="310"/>
                  <a:pt x="437" y="311"/>
                </a:cubicBezTo>
                <a:cubicBezTo>
                  <a:pt x="438" y="312"/>
                  <a:pt x="438" y="312"/>
                  <a:pt x="439" y="312"/>
                </a:cubicBezTo>
                <a:cubicBezTo>
                  <a:pt x="439" y="312"/>
                  <a:pt x="438" y="313"/>
                  <a:pt x="438" y="314"/>
                </a:cubicBezTo>
                <a:cubicBezTo>
                  <a:pt x="438" y="313"/>
                  <a:pt x="437" y="313"/>
                  <a:pt x="436" y="314"/>
                </a:cubicBezTo>
                <a:cubicBezTo>
                  <a:pt x="436" y="314"/>
                  <a:pt x="437" y="315"/>
                  <a:pt x="437" y="315"/>
                </a:cubicBezTo>
                <a:cubicBezTo>
                  <a:pt x="437" y="315"/>
                  <a:pt x="437" y="316"/>
                  <a:pt x="436" y="316"/>
                </a:cubicBezTo>
                <a:cubicBezTo>
                  <a:pt x="436" y="316"/>
                  <a:pt x="435" y="316"/>
                  <a:pt x="435" y="315"/>
                </a:cubicBezTo>
                <a:cubicBezTo>
                  <a:pt x="435" y="314"/>
                  <a:pt x="433" y="315"/>
                  <a:pt x="433" y="314"/>
                </a:cubicBezTo>
                <a:cubicBezTo>
                  <a:pt x="433" y="314"/>
                  <a:pt x="432" y="314"/>
                  <a:pt x="432" y="314"/>
                </a:cubicBezTo>
                <a:cubicBezTo>
                  <a:pt x="432" y="313"/>
                  <a:pt x="432" y="314"/>
                  <a:pt x="432" y="313"/>
                </a:cubicBezTo>
                <a:cubicBezTo>
                  <a:pt x="431" y="312"/>
                  <a:pt x="431" y="314"/>
                  <a:pt x="430" y="314"/>
                </a:cubicBezTo>
                <a:cubicBezTo>
                  <a:pt x="430" y="314"/>
                  <a:pt x="429" y="315"/>
                  <a:pt x="429" y="316"/>
                </a:cubicBezTo>
                <a:cubicBezTo>
                  <a:pt x="429" y="315"/>
                  <a:pt x="428" y="316"/>
                  <a:pt x="428" y="316"/>
                </a:cubicBezTo>
                <a:cubicBezTo>
                  <a:pt x="428" y="317"/>
                  <a:pt x="428" y="318"/>
                  <a:pt x="428" y="319"/>
                </a:cubicBezTo>
                <a:cubicBezTo>
                  <a:pt x="428" y="319"/>
                  <a:pt x="428" y="319"/>
                  <a:pt x="428" y="319"/>
                </a:cubicBezTo>
                <a:cubicBezTo>
                  <a:pt x="428" y="320"/>
                  <a:pt x="428" y="321"/>
                  <a:pt x="428" y="323"/>
                </a:cubicBezTo>
                <a:cubicBezTo>
                  <a:pt x="427" y="323"/>
                  <a:pt x="426" y="323"/>
                  <a:pt x="425" y="324"/>
                </a:cubicBezTo>
                <a:cubicBezTo>
                  <a:pt x="424" y="323"/>
                  <a:pt x="424" y="319"/>
                  <a:pt x="423" y="318"/>
                </a:cubicBezTo>
                <a:cubicBezTo>
                  <a:pt x="422" y="318"/>
                  <a:pt x="422" y="318"/>
                  <a:pt x="421" y="318"/>
                </a:cubicBezTo>
                <a:cubicBezTo>
                  <a:pt x="421" y="318"/>
                  <a:pt x="421" y="318"/>
                  <a:pt x="420" y="319"/>
                </a:cubicBezTo>
                <a:cubicBezTo>
                  <a:pt x="420" y="319"/>
                  <a:pt x="419" y="320"/>
                  <a:pt x="418" y="320"/>
                </a:cubicBezTo>
                <a:cubicBezTo>
                  <a:pt x="417" y="319"/>
                  <a:pt x="420" y="316"/>
                  <a:pt x="420" y="315"/>
                </a:cubicBezTo>
                <a:cubicBezTo>
                  <a:pt x="421" y="313"/>
                  <a:pt x="420" y="313"/>
                  <a:pt x="420" y="312"/>
                </a:cubicBezTo>
                <a:cubicBezTo>
                  <a:pt x="420" y="311"/>
                  <a:pt x="419" y="312"/>
                  <a:pt x="419" y="311"/>
                </a:cubicBezTo>
                <a:cubicBezTo>
                  <a:pt x="419" y="311"/>
                  <a:pt x="420" y="310"/>
                  <a:pt x="420" y="310"/>
                </a:cubicBezTo>
                <a:cubicBezTo>
                  <a:pt x="419" y="310"/>
                  <a:pt x="419" y="309"/>
                  <a:pt x="419" y="309"/>
                </a:cubicBezTo>
                <a:cubicBezTo>
                  <a:pt x="418" y="308"/>
                  <a:pt x="418" y="308"/>
                  <a:pt x="417" y="308"/>
                </a:cubicBezTo>
                <a:cubicBezTo>
                  <a:pt x="417" y="308"/>
                  <a:pt x="416" y="308"/>
                  <a:pt x="416" y="308"/>
                </a:cubicBezTo>
                <a:cubicBezTo>
                  <a:pt x="415" y="307"/>
                  <a:pt x="415" y="306"/>
                  <a:pt x="414" y="307"/>
                </a:cubicBezTo>
                <a:cubicBezTo>
                  <a:pt x="413" y="307"/>
                  <a:pt x="413" y="307"/>
                  <a:pt x="413" y="308"/>
                </a:cubicBezTo>
                <a:cubicBezTo>
                  <a:pt x="413" y="309"/>
                  <a:pt x="413" y="309"/>
                  <a:pt x="412" y="309"/>
                </a:cubicBezTo>
                <a:cubicBezTo>
                  <a:pt x="411" y="309"/>
                  <a:pt x="410" y="310"/>
                  <a:pt x="410" y="311"/>
                </a:cubicBezTo>
                <a:cubicBezTo>
                  <a:pt x="410" y="312"/>
                  <a:pt x="409" y="311"/>
                  <a:pt x="408" y="311"/>
                </a:cubicBezTo>
                <a:cubicBezTo>
                  <a:pt x="407" y="311"/>
                  <a:pt x="407" y="315"/>
                  <a:pt x="407" y="316"/>
                </a:cubicBezTo>
                <a:cubicBezTo>
                  <a:pt x="407" y="317"/>
                  <a:pt x="407" y="316"/>
                  <a:pt x="406" y="317"/>
                </a:cubicBezTo>
                <a:cubicBezTo>
                  <a:pt x="405" y="317"/>
                  <a:pt x="406" y="319"/>
                  <a:pt x="406" y="320"/>
                </a:cubicBezTo>
                <a:cubicBezTo>
                  <a:pt x="406" y="321"/>
                  <a:pt x="406" y="321"/>
                  <a:pt x="406" y="322"/>
                </a:cubicBezTo>
                <a:cubicBezTo>
                  <a:pt x="406" y="324"/>
                  <a:pt x="406" y="322"/>
                  <a:pt x="406" y="322"/>
                </a:cubicBezTo>
                <a:cubicBezTo>
                  <a:pt x="406" y="322"/>
                  <a:pt x="406" y="323"/>
                  <a:pt x="406" y="323"/>
                </a:cubicBezTo>
                <a:cubicBezTo>
                  <a:pt x="406" y="323"/>
                  <a:pt x="407" y="323"/>
                  <a:pt x="407" y="323"/>
                </a:cubicBezTo>
                <a:cubicBezTo>
                  <a:pt x="407" y="325"/>
                  <a:pt x="407" y="326"/>
                  <a:pt x="406" y="327"/>
                </a:cubicBezTo>
                <a:cubicBezTo>
                  <a:pt x="405" y="329"/>
                  <a:pt x="405" y="329"/>
                  <a:pt x="405" y="330"/>
                </a:cubicBezTo>
                <a:cubicBezTo>
                  <a:pt x="405" y="331"/>
                  <a:pt x="403" y="332"/>
                  <a:pt x="402" y="332"/>
                </a:cubicBezTo>
                <a:cubicBezTo>
                  <a:pt x="400" y="332"/>
                  <a:pt x="400" y="330"/>
                  <a:pt x="400" y="328"/>
                </a:cubicBezTo>
                <a:cubicBezTo>
                  <a:pt x="400" y="328"/>
                  <a:pt x="399" y="328"/>
                  <a:pt x="399" y="328"/>
                </a:cubicBezTo>
                <a:cubicBezTo>
                  <a:pt x="399" y="327"/>
                  <a:pt x="399" y="326"/>
                  <a:pt x="399" y="326"/>
                </a:cubicBezTo>
                <a:cubicBezTo>
                  <a:pt x="399" y="326"/>
                  <a:pt x="399" y="326"/>
                  <a:pt x="399" y="326"/>
                </a:cubicBezTo>
                <a:cubicBezTo>
                  <a:pt x="399" y="325"/>
                  <a:pt x="399" y="325"/>
                  <a:pt x="399" y="325"/>
                </a:cubicBezTo>
                <a:cubicBezTo>
                  <a:pt x="399" y="324"/>
                  <a:pt x="399" y="325"/>
                  <a:pt x="399" y="325"/>
                </a:cubicBezTo>
                <a:cubicBezTo>
                  <a:pt x="399" y="324"/>
                  <a:pt x="399" y="324"/>
                  <a:pt x="399" y="323"/>
                </a:cubicBezTo>
                <a:cubicBezTo>
                  <a:pt x="399" y="322"/>
                  <a:pt x="400" y="324"/>
                  <a:pt x="399" y="322"/>
                </a:cubicBezTo>
                <a:cubicBezTo>
                  <a:pt x="400" y="322"/>
                  <a:pt x="399" y="321"/>
                  <a:pt x="399" y="321"/>
                </a:cubicBezTo>
                <a:cubicBezTo>
                  <a:pt x="400" y="321"/>
                  <a:pt x="400" y="318"/>
                  <a:pt x="400" y="318"/>
                </a:cubicBezTo>
                <a:cubicBezTo>
                  <a:pt x="400" y="318"/>
                  <a:pt x="400" y="318"/>
                  <a:pt x="400" y="318"/>
                </a:cubicBezTo>
                <a:cubicBezTo>
                  <a:pt x="400" y="317"/>
                  <a:pt x="401" y="317"/>
                  <a:pt x="401" y="316"/>
                </a:cubicBezTo>
                <a:cubicBezTo>
                  <a:pt x="402" y="314"/>
                  <a:pt x="402" y="313"/>
                  <a:pt x="402" y="311"/>
                </a:cubicBezTo>
                <a:cubicBezTo>
                  <a:pt x="401" y="311"/>
                  <a:pt x="401" y="312"/>
                  <a:pt x="400" y="313"/>
                </a:cubicBezTo>
                <a:cubicBezTo>
                  <a:pt x="400" y="314"/>
                  <a:pt x="400" y="315"/>
                  <a:pt x="398" y="315"/>
                </a:cubicBezTo>
                <a:cubicBezTo>
                  <a:pt x="398" y="313"/>
                  <a:pt x="399" y="313"/>
                  <a:pt x="400" y="312"/>
                </a:cubicBezTo>
                <a:cubicBezTo>
                  <a:pt x="401" y="311"/>
                  <a:pt x="401" y="311"/>
                  <a:pt x="401" y="310"/>
                </a:cubicBezTo>
                <a:cubicBezTo>
                  <a:pt x="401" y="309"/>
                  <a:pt x="401" y="310"/>
                  <a:pt x="401" y="309"/>
                </a:cubicBezTo>
                <a:cubicBezTo>
                  <a:pt x="402" y="308"/>
                  <a:pt x="402" y="308"/>
                  <a:pt x="402" y="307"/>
                </a:cubicBezTo>
                <a:cubicBezTo>
                  <a:pt x="402" y="307"/>
                  <a:pt x="402" y="307"/>
                  <a:pt x="402" y="307"/>
                </a:cubicBezTo>
                <a:cubicBezTo>
                  <a:pt x="403" y="307"/>
                  <a:pt x="403" y="307"/>
                  <a:pt x="403" y="306"/>
                </a:cubicBezTo>
                <a:cubicBezTo>
                  <a:pt x="404" y="305"/>
                  <a:pt x="404" y="307"/>
                  <a:pt x="404" y="307"/>
                </a:cubicBezTo>
                <a:cubicBezTo>
                  <a:pt x="406" y="307"/>
                  <a:pt x="404" y="306"/>
                  <a:pt x="406" y="305"/>
                </a:cubicBezTo>
                <a:cubicBezTo>
                  <a:pt x="407" y="305"/>
                  <a:pt x="408" y="306"/>
                  <a:pt x="409" y="305"/>
                </a:cubicBezTo>
                <a:cubicBezTo>
                  <a:pt x="409" y="305"/>
                  <a:pt x="409" y="305"/>
                  <a:pt x="409" y="305"/>
                </a:cubicBezTo>
                <a:cubicBezTo>
                  <a:pt x="410" y="304"/>
                  <a:pt x="410" y="304"/>
                  <a:pt x="411" y="304"/>
                </a:cubicBezTo>
                <a:cubicBezTo>
                  <a:pt x="412" y="305"/>
                  <a:pt x="413" y="305"/>
                  <a:pt x="414" y="305"/>
                </a:cubicBezTo>
                <a:cubicBezTo>
                  <a:pt x="414" y="304"/>
                  <a:pt x="414" y="304"/>
                  <a:pt x="415" y="304"/>
                </a:cubicBezTo>
                <a:cubicBezTo>
                  <a:pt x="416" y="304"/>
                  <a:pt x="416" y="305"/>
                  <a:pt x="416" y="305"/>
                </a:cubicBezTo>
                <a:cubicBezTo>
                  <a:pt x="416" y="305"/>
                  <a:pt x="417" y="305"/>
                  <a:pt x="417" y="305"/>
                </a:cubicBezTo>
                <a:cubicBezTo>
                  <a:pt x="417" y="304"/>
                  <a:pt x="417" y="304"/>
                  <a:pt x="416" y="303"/>
                </a:cubicBezTo>
                <a:cubicBezTo>
                  <a:pt x="416" y="302"/>
                  <a:pt x="416" y="302"/>
                  <a:pt x="415" y="302"/>
                </a:cubicBezTo>
                <a:cubicBezTo>
                  <a:pt x="414" y="302"/>
                  <a:pt x="413" y="302"/>
                  <a:pt x="413" y="303"/>
                </a:cubicBezTo>
                <a:cubicBezTo>
                  <a:pt x="413" y="301"/>
                  <a:pt x="413" y="300"/>
                  <a:pt x="412" y="299"/>
                </a:cubicBezTo>
                <a:cubicBezTo>
                  <a:pt x="411" y="300"/>
                  <a:pt x="411" y="300"/>
                  <a:pt x="409" y="301"/>
                </a:cubicBezTo>
                <a:cubicBezTo>
                  <a:pt x="408" y="301"/>
                  <a:pt x="407" y="301"/>
                  <a:pt x="407" y="302"/>
                </a:cubicBezTo>
                <a:cubicBezTo>
                  <a:pt x="406" y="302"/>
                  <a:pt x="404" y="302"/>
                  <a:pt x="404" y="302"/>
                </a:cubicBezTo>
                <a:cubicBezTo>
                  <a:pt x="403" y="302"/>
                  <a:pt x="403" y="302"/>
                  <a:pt x="402" y="302"/>
                </a:cubicBezTo>
                <a:cubicBezTo>
                  <a:pt x="401" y="302"/>
                  <a:pt x="401" y="302"/>
                  <a:pt x="401" y="301"/>
                </a:cubicBezTo>
                <a:cubicBezTo>
                  <a:pt x="401" y="300"/>
                  <a:pt x="400" y="300"/>
                  <a:pt x="400" y="298"/>
                </a:cubicBezTo>
                <a:cubicBezTo>
                  <a:pt x="398" y="298"/>
                  <a:pt x="397" y="299"/>
                  <a:pt x="396" y="299"/>
                </a:cubicBezTo>
                <a:cubicBezTo>
                  <a:pt x="396" y="299"/>
                  <a:pt x="396" y="299"/>
                  <a:pt x="395" y="299"/>
                </a:cubicBezTo>
                <a:cubicBezTo>
                  <a:pt x="396" y="298"/>
                  <a:pt x="396" y="297"/>
                  <a:pt x="396" y="297"/>
                </a:cubicBezTo>
                <a:cubicBezTo>
                  <a:pt x="397" y="297"/>
                  <a:pt x="396" y="297"/>
                  <a:pt x="397" y="297"/>
                </a:cubicBezTo>
                <a:cubicBezTo>
                  <a:pt x="398" y="297"/>
                  <a:pt x="398" y="296"/>
                  <a:pt x="399" y="296"/>
                </a:cubicBezTo>
                <a:cubicBezTo>
                  <a:pt x="399" y="294"/>
                  <a:pt x="399" y="294"/>
                  <a:pt x="397" y="295"/>
                </a:cubicBezTo>
                <a:cubicBezTo>
                  <a:pt x="397" y="295"/>
                  <a:pt x="396" y="296"/>
                  <a:pt x="395" y="296"/>
                </a:cubicBezTo>
                <a:cubicBezTo>
                  <a:pt x="394" y="296"/>
                  <a:pt x="395" y="296"/>
                  <a:pt x="394" y="297"/>
                </a:cubicBezTo>
                <a:cubicBezTo>
                  <a:pt x="394" y="297"/>
                  <a:pt x="394" y="297"/>
                  <a:pt x="394" y="297"/>
                </a:cubicBezTo>
                <a:cubicBezTo>
                  <a:pt x="393" y="298"/>
                  <a:pt x="393" y="298"/>
                  <a:pt x="392" y="299"/>
                </a:cubicBezTo>
                <a:cubicBezTo>
                  <a:pt x="391" y="299"/>
                  <a:pt x="391" y="299"/>
                  <a:pt x="390" y="299"/>
                </a:cubicBezTo>
                <a:cubicBezTo>
                  <a:pt x="389" y="299"/>
                  <a:pt x="389" y="299"/>
                  <a:pt x="388" y="300"/>
                </a:cubicBezTo>
                <a:cubicBezTo>
                  <a:pt x="388" y="301"/>
                  <a:pt x="387" y="300"/>
                  <a:pt x="387" y="300"/>
                </a:cubicBezTo>
                <a:cubicBezTo>
                  <a:pt x="386" y="300"/>
                  <a:pt x="386" y="301"/>
                  <a:pt x="386" y="300"/>
                </a:cubicBezTo>
                <a:cubicBezTo>
                  <a:pt x="386" y="299"/>
                  <a:pt x="385" y="300"/>
                  <a:pt x="385" y="299"/>
                </a:cubicBezTo>
                <a:cubicBezTo>
                  <a:pt x="384" y="299"/>
                  <a:pt x="382" y="299"/>
                  <a:pt x="381" y="299"/>
                </a:cubicBezTo>
                <a:cubicBezTo>
                  <a:pt x="381" y="299"/>
                  <a:pt x="380" y="299"/>
                  <a:pt x="380" y="299"/>
                </a:cubicBezTo>
                <a:cubicBezTo>
                  <a:pt x="380" y="299"/>
                  <a:pt x="380" y="298"/>
                  <a:pt x="381" y="298"/>
                </a:cubicBezTo>
                <a:close/>
                <a:moveTo>
                  <a:pt x="395" y="278"/>
                </a:moveTo>
                <a:cubicBezTo>
                  <a:pt x="395" y="277"/>
                  <a:pt x="395" y="277"/>
                  <a:pt x="396" y="276"/>
                </a:cubicBezTo>
                <a:cubicBezTo>
                  <a:pt x="397" y="275"/>
                  <a:pt x="398" y="276"/>
                  <a:pt x="399" y="277"/>
                </a:cubicBezTo>
                <a:cubicBezTo>
                  <a:pt x="399" y="278"/>
                  <a:pt x="399" y="278"/>
                  <a:pt x="400" y="279"/>
                </a:cubicBezTo>
                <a:cubicBezTo>
                  <a:pt x="400" y="279"/>
                  <a:pt x="400" y="280"/>
                  <a:pt x="400" y="280"/>
                </a:cubicBezTo>
                <a:cubicBezTo>
                  <a:pt x="400" y="281"/>
                  <a:pt x="400" y="281"/>
                  <a:pt x="399" y="281"/>
                </a:cubicBezTo>
                <a:cubicBezTo>
                  <a:pt x="398" y="281"/>
                  <a:pt x="398" y="281"/>
                  <a:pt x="398" y="281"/>
                </a:cubicBezTo>
                <a:cubicBezTo>
                  <a:pt x="398" y="280"/>
                  <a:pt x="397" y="281"/>
                  <a:pt x="396" y="281"/>
                </a:cubicBezTo>
                <a:cubicBezTo>
                  <a:pt x="396" y="280"/>
                  <a:pt x="396" y="280"/>
                  <a:pt x="396" y="279"/>
                </a:cubicBezTo>
                <a:cubicBezTo>
                  <a:pt x="395" y="279"/>
                  <a:pt x="396" y="280"/>
                  <a:pt x="396" y="280"/>
                </a:cubicBezTo>
                <a:cubicBezTo>
                  <a:pt x="395" y="281"/>
                  <a:pt x="395" y="280"/>
                  <a:pt x="395" y="279"/>
                </a:cubicBezTo>
                <a:cubicBezTo>
                  <a:pt x="395" y="279"/>
                  <a:pt x="395" y="278"/>
                  <a:pt x="395" y="278"/>
                </a:cubicBezTo>
                <a:close/>
                <a:moveTo>
                  <a:pt x="434" y="302"/>
                </a:moveTo>
                <a:cubicBezTo>
                  <a:pt x="434" y="302"/>
                  <a:pt x="436" y="302"/>
                  <a:pt x="436" y="302"/>
                </a:cubicBezTo>
                <a:cubicBezTo>
                  <a:pt x="437" y="302"/>
                  <a:pt x="437" y="302"/>
                  <a:pt x="438" y="302"/>
                </a:cubicBezTo>
                <a:cubicBezTo>
                  <a:pt x="438" y="302"/>
                  <a:pt x="438" y="304"/>
                  <a:pt x="437" y="304"/>
                </a:cubicBezTo>
                <a:cubicBezTo>
                  <a:pt x="436" y="304"/>
                  <a:pt x="437" y="303"/>
                  <a:pt x="436" y="303"/>
                </a:cubicBezTo>
                <a:cubicBezTo>
                  <a:pt x="435" y="303"/>
                  <a:pt x="433" y="303"/>
                  <a:pt x="434" y="302"/>
                </a:cubicBezTo>
                <a:close/>
                <a:moveTo>
                  <a:pt x="440" y="314"/>
                </a:moveTo>
                <a:cubicBezTo>
                  <a:pt x="441" y="314"/>
                  <a:pt x="440" y="315"/>
                  <a:pt x="440" y="315"/>
                </a:cubicBezTo>
                <a:cubicBezTo>
                  <a:pt x="440" y="316"/>
                  <a:pt x="439" y="318"/>
                  <a:pt x="439" y="317"/>
                </a:cubicBezTo>
                <a:cubicBezTo>
                  <a:pt x="438" y="316"/>
                  <a:pt x="439" y="315"/>
                  <a:pt x="440" y="314"/>
                </a:cubicBezTo>
                <a:close/>
                <a:moveTo>
                  <a:pt x="441" y="319"/>
                </a:moveTo>
                <a:cubicBezTo>
                  <a:pt x="443" y="319"/>
                  <a:pt x="445" y="319"/>
                  <a:pt x="447" y="319"/>
                </a:cubicBezTo>
                <a:cubicBezTo>
                  <a:pt x="448" y="319"/>
                  <a:pt x="448" y="320"/>
                  <a:pt x="449" y="320"/>
                </a:cubicBezTo>
                <a:cubicBezTo>
                  <a:pt x="449" y="320"/>
                  <a:pt x="449" y="320"/>
                  <a:pt x="449" y="320"/>
                </a:cubicBezTo>
                <a:cubicBezTo>
                  <a:pt x="450" y="320"/>
                  <a:pt x="450" y="320"/>
                  <a:pt x="450" y="319"/>
                </a:cubicBezTo>
                <a:cubicBezTo>
                  <a:pt x="451" y="319"/>
                  <a:pt x="451" y="319"/>
                  <a:pt x="451" y="318"/>
                </a:cubicBezTo>
                <a:cubicBezTo>
                  <a:pt x="451" y="319"/>
                  <a:pt x="450" y="319"/>
                  <a:pt x="449" y="319"/>
                </a:cubicBezTo>
                <a:cubicBezTo>
                  <a:pt x="449" y="319"/>
                  <a:pt x="449" y="318"/>
                  <a:pt x="449" y="318"/>
                </a:cubicBezTo>
                <a:cubicBezTo>
                  <a:pt x="448" y="318"/>
                  <a:pt x="448" y="318"/>
                  <a:pt x="448" y="318"/>
                </a:cubicBezTo>
                <a:cubicBezTo>
                  <a:pt x="445" y="316"/>
                  <a:pt x="449" y="317"/>
                  <a:pt x="450" y="316"/>
                </a:cubicBezTo>
                <a:cubicBezTo>
                  <a:pt x="450" y="317"/>
                  <a:pt x="452" y="317"/>
                  <a:pt x="452" y="317"/>
                </a:cubicBezTo>
                <a:cubicBezTo>
                  <a:pt x="453" y="317"/>
                  <a:pt x="453" y="317"/>
                  <a:pt x="454" y="316"/>
                </a:cubicBezTo>
                <a:cubicBezTo>
                  <a:pt x="455" y="316"/>
                  <a:pt x="456" y="314"/>
                  <a:pt x="457" y="314"/>
                </a:cubicBezTo>
                <a:cubicBezTo>
                  <a:pt x="457" y="315"/>
                  <a:pt x="457" y="316"/>
                  <a:pt x="457" y="316"/>
                </a:cubicBezTo>
                <a:cubicBezTo>
                  <a:pt x="456" y="317"/>
                  <a:pt x="456" y="317"/>
                  <a:pt x="455" y="317"/>
                </a:cubicBezTo>
                <a:cubicBezTo>
                  <a:pt x="455" y="317"/>
                  <a:pt x="455" y="318"/>
                  <a:pt x="455" y="318"/>
                </a:cubicBezTo>
                <a:cubicBezTo>
                  <a:pt x="455" y="318"/>
                  <a:pt x="456" y="319"/>
                  <a:pt x="455" y="319"/>
                </a:cubicBezTo>
                <a:cubicBezTo>
                  <a:pt x="455" y="319"/>
                  <a:pt x="454" y="320"/>
                  <a:pt x="454" y="320"/>
                </a:cubicBezTo>
                <a:cubicBezTo>
                  <a:pt x="454" y="320"/>
                  <a:pt x="455" y="321"/>
                  <a:pt x="455" y="321"/>
                </a:cubicBezTo>
                <a:cubicBezTo>
                  <a:pt x="454" y="321"/>
                  <a:pt x="455" y="322"/>
                  <a:pt x="454" y="322"/>
                </a:cubicBezTo>
                <a:cubicBezTo>
                  <a:pt x="453" y="322"/>
                  <a:pt x="452" y="322"/>
                  <a:pt x="452" y="322"/>
                </a:cubicBezTo>
                <a:cubicBezTo>
                  <a:pt x="451" y="322"/>
                  <a:pt x="451" y="322"/>
                  <a:pt x="451" y="323"/>
                </a:cubicBezTo>
                <a:cubicBezTo>
                  <a:pt x="450" y="323"/>
                  <a:pt x="449" y="323"/>
                  <a:pt x="449" y="323"/>
                </a:cubicBezTo>
                <a:cubicBezTo>
                  <a:pt x="448" y="323"/>
                  <a:pt x="448" y="323"/>
                  <a:pt x="447" y="323"/>
                </a:cubicBezTo>
                <a:cubicBezTo>
                  <a:pt x="446" y="323"/>
                  <a:pt x="446" y="323"/>
                  <a:pt x="446" y="323"/>
                </a:cubicBezTo>
                <a:cubicBezTo>
                  <a:pt x="446" y="323"/>
                  <a:pt x="446" y="323"/>
                  <a:pt x="446" y="323"/>
                </a:cubicBezTo>
                <a:cubicBezTo>
                  <a:pt x="444" y="322"/>
                  <a:pt x="444" y="323"/>
                  <a:pt x="443" y="323"/>
                </a:cubicBezTo>
                <a:cubicBezTo>
                  <a:pt x="442" y="323"/>
                  <a:pt x="441" y="323"/>
                  <a:pt x="440" y="323"/>
                </a:cubicBezTo>
                <a:cubicBezTo>
                  <a:pt x="440" y="324"/>
                  <a:pt x="441" y="324"/>
                  <a:pt x="441" y="325"/>
                </a:cubicBezTo>
                <a:cubicBezTo>
                  <a:pt x="441" y="326"/>
                  <a:pt x="441" y="326"/>
                  <a:pt x="440" y="326"/>
                </a:cubicBezTo>
                <a:cubicBezTo>
                  <a:pt x="440" y="326"/>
                  <a:pt x="440" y="326"/>
                  <a:pt x="440" y="327"/>
                </a:cubicBezTo>
                <a:cubicBezTo>
                  <a:pt x="440" y="327"/>
                  <a:pt x="439" y="328"/>
                  <a:pt x="439" y="328"/>
                </a:cubicBezTo>
                <a:cubicBezTo>
                  <a:pt x="438" y="329"/>
                  <a:pt x="438" y="329"/>
                  <a:pt x="438" y="329"/>
                </a:cubicBezTo>
                <a:cubicBezTo>
                  <a:pt x="437" y="329"/>
                  <a:pt x="437" y="329"/>
                  <a:pt x="437" y="329"/>
                </a:cubicBezTo>
                <a:cubicBezTo>
                  <a:pt x="437" y="329"/>
                  <a:pt x="436" y="329"/>
                  <a:pt x="436" y="329"/>
                </a:cubicBezTo>
                <a:cubicBezTo>
                  <a:pt x="436" y="329"/>
                  <a:pt x="436" y="330"/>
                  <a:pt x="436" y="330"/>
                </a:cubicBezTo>
                <a:cubicBezTo>
                  <a:pt x="436" y="330"/>
                  <a:pt x="435" y="329"/>
                  <a:pt x="435" y="330"/>
                </a:cubicBezTo>
                <a:cubicBezTo>
                  <a:pt x="434" y="330"/>
                  <a:pt x="435" y="330"/>
                  <a:pt x="434" y="330"/>
                </a:cubicBezTo>
                <a:cubicBezTo>
                  <a:pt x="434" y="330"/>
                  <a:pt x="433" y="331"/>
                  <a:pt x="433" y="331"/>
                </a:cubicBezTo>
                <a:cubicBezTo>
                  <a:pt x="432" y="331"/>
                  <a:pt x="435" y="331"/>
                  <a:pt x="432" y="331"/>
                </a:cubicBezTo>
                <a:cubicBezTo>
                  <a:pt x="432" y="331"/>
                  <a:pt x="431" y="331"/>
                  <a:pt x="430" y="331"/>
                </a:cubicBezTo>
                <a:cubicBezTo>
                  <a:pt x="429" y="331"/>
                  <a:pt x="429" y="333"/>
                  <a:pt x="428" y="334"/>
                </a:cubicBezTo>
                <a:cubicBezTo>
                  <a:pt x="427" y="334"/>
                  <a:pt x="427" y="334"/>
                  <a:pt x="426" y="334"/>
                </a:cubicBezTo>
                <a:cubicBezTo>
                  <a:pt x="426" y="334"/>
                  <a:pt x="425" y="334"/>
                  <a:pt x="425" y="334"/>
                </a:cubicBezTo>
                <a:cubicBezTo>
                  <a:pt x="425" y="334"/>
                  <a:pt x="425" y="335"/>
                  <a:pt x="425" y="335"/>
                </a:cubicBezTo>
                <a:cubicBezTo>
                  <a:pt x="425" y="335"/>
                  <a:pt x="424" y="335"/>
                  <a:pt x="423" y="335"/>
                </a:cubicBezTo>
                <a:cubicBezTo>
                  <a:pt x="423" y="335"/>
                  <a:pt x="423" y="335"/>
                  <a:pt x="422" y="335"/>
                </a:cubicBezTo>
                <a:cubicBezTo>
                  <a:pt x="422" y="335"/>
                  <a:pt x="422" y="335"/>
                  <a:pt x="422" y="334"/>
                </a:cubicBezTo>
                <a:cubicBezTo>
                  <a:pt x="422" y="334"/>
                  <a:pt x="421" y="334"/>
                  <a:pt x="422" y="334"/>
                </a:cubicBezTo>
                <a:cubicBezTo>
                  <a:pt x="423" y="334"/>
                  <a:pt x="423" y="333"/>
                  <a:pt x="423" y="333"/>
                </a:cubicBezTo>
                <a:cubicBezTo>
                  <a:pt x="422" y="333"/>
                  <a:pt x="422" y="333"/>
                  <a:pt x="422" y="333"/>
                </a:cubicBezTo>
                <a:cubicBezTo>
                  <a:pt x="421" y="333"/>
                  <a:pt x="421" y="332"/>
                  <a:pt x="421" y="332"/>
                </a:cubicBezTo>
                <a:cubicBezTo>
                  <a:pt x="421" y="332"/>
                  <a:pt x="420" y="332"/>
                  <a:pt x="420" y="333"/>
                </a:cubicBezTo>
                <a:cubicBezTo>
                  <a:pt x="420" y="332"/>
                  <a:pt x="420" y="331"/>
                  <a:pt x="420" y="331"/>
                </a:cubicBezTo>
                <a:cubicBezTo>
                  <a:pt x="420" y="330"/>
                  <a:pt x="421" y="330"/>
                  <a:pt x="421" y="330"/>
                </a:cubicBezTo>
                <a:cubicBezTo>
                  <a:pt x="422" y="330"/>
                  <a:pt x="423" y="328"/>
                  <a:pt x="423" y="327"/>
                </a:cubicBezTo>
                <a:cubicBezTo>
                  <a:pt x="423" y="326"/>
                  <a:pt x="423" y="326"/>
                  <a:pt x="424" y="326"/>
                </a:cubicBezTo>
                <a:cubicBezTo>
                  <a:pt x="424" y="327"/>
                  <a:pt x="424" y="328"/>
                  <a:pt x="423" y="328"/>
                </a:cubicBezTo>
                <a:cubicBezTo>
                  <a:pt x="422" y="329"/>
                  <a:pt x="422" y="330"/>
                  <a:pt x="423" y="330"/>
                </a:cubicBezTo>
                <a:cubicBezTo>
                  <a:pt x="423" y="330"/>
                  <a:pt x="424" y="330"/>
                  <a:pt x="425" y="330"/>
                </a:cubicBezTo>
                <a:cubicBezTo>
                  <a:pt x="424" y="330"/>
                  <a:pt x="427" y="329"/>
                  <a:pt x="426" y="330"/>
                </a:cubicBezTo>
                <a:cubicBezTo>
                  <a:pt x="426" y="329"/>
                  <a:pt x="426" y="329"/>
                  <a:pt x="426" y="329"/>
                </a:cubicBezTo>
                <a:cubicBezTo>
                  <a:pt x="427" y="329"/>
                  <a:pt x="428" y="329"/>
                  <a:pt x="428" y="328"/>
                </a:cubicBezTo>
                <a:cubicBezTo>
                  <a:pt x="428" y="328"/>
                  <a:pt x="429" y="327"/>
                  <a:pt x="429" y="327"/>
                </a:cubicBezTo>
                <a:cubicBezTo>
                  <a:pt x="430" y="327"/>
                  <a:pt x="430" y="327"/>
                  <a:pt x="430" y="327"/>
                </a:cubicBezTo>
                <a:cubicBezTo>
                  <a:pt x="431" y="326"/>
                  <a:pt x="432" y="326"/>
                  <a:pt x="433" y="326"/>
                </a:cubicBezTo>
                <a:cubicBezTo>
                  <a:pt x="434" y="326"/>
                  <a:pt x="435" y="324"/>
                  <a:pt x="436" y="324"/>
                </a:cubicBezTo>
                <a:cubicBezTo>
                  <a:pt x="437" y="324"/>
                  <a:pt x="438" y="324"/>
                  <a:pt x="438" y="324"/>
                </a:cubicBezTo>
                <a:cubicBezTo>
                  <a:pt x="439" y="324"/>
                  <a:pt x="440" y="324"/>
                  <a:pt x="439" y="323"/>
                </a:cubicBezTo>
                <a:cubicBezTo>
                  <a:pt x="439" y="322"/>
                  <a:pt x="438" y="323"/>
                  <a:pt x="438" y="322"/>
                </a:cubicBezTo>
                <a:cubicBezTo>
                  <a:pt x="437" y="322"/>
                  <a:pt x="439" y="321"/>
                  <a:pt x="439" y="321"/>
                </a:cubicBezTo>
                <a:cubicBezTo>
                  <a:pt x="439" y="321"/>
                  <a:pt x="439" y="320"/>
                  <a:pt x="439" y="320"/>
                </a:cubicBezTo>
                <a:cubicBezTo>
                  <a:pt x="440" y="320"/>
                  <a:pt x="441" y="320"/>
                  <a:pt x="441" y="319"/>
                </a:cubicBezTo>
                <a:close/>
                <a:moveTo>
                  <a:pt x="382" y="406"/>
                </a:moveTo>
                <a:cubicBezTo>
                  <a:pt x="382" y="406"/>
                  <a:pt x="381" y="405"/>
                  <a:pt x="381" y="404"/>
                </a:cubicBezTo>
                <a:cubicBezTo>
                  <a:pt x="382" y="404"/>
                  <a:pt x="382" y="404"/>
                  <a:pt x="382" y="405"/>
                </a:cubicBezTo>
                <a:cubicBezTo>
                  <a:pt x="382" y="406"/>
                  <a:pt x="382" y="406"/>
                  <a:pt x="382" y="406"/>
                </a:cubicBezTo>
                <a:cubicBezTo>
                  <a:pt x="382" y="406"/>
                  <a:pt x="382" y="406"/>
                  <a:pt x="382" y="406"/>
                </a:cubicBezTo>
                <a:close/>
                <a:moveTo>
                  <a:pt x="462" y="233"/>
                </a:moveTo>
                <a:cubicBezTo>
                  <a:pt x="463" y="233"/>
                  <a:pt x="464" y="234"/>
                  <a:pt x="464" y="234"/>
                </a:cubicBezTo>
                <a:cubicBezTo>
                  <a:pt x="465" y="234"/>
                  <a:pt x="465" y="235"/>
                  <a:pt x="464" y="235"/>
                </a:cubicBezTo>
                <a:cubicBezTo>
                  <a:pt x="464" y="235"/>
                  <a:pt x="464" y="235"/>
                  <a:pt x="463" y="235"/>
                </a:cubicBezTo>
                <a:cubicBezTo>
                  <a:pt x="461" y="235"/>
                  <a:pt x="462" y="234"/>
                  <a:pt x="462" y="233"/>
                </a:cubicBezTo>
                <a:cubicBezTo>
                  <a:pt x="464" y="233"/>
                  <a:pt x="462" y="233"/>
                  <a:pt x="462" y="233"/>
                </a:cubicBezTo>
                <a:close/>
                <a:moveTo>
                  <a:pt x="467" y="308"/>
                </a:moveTo>
                <a:cubicBezTo>
                  <a:pt x="467" y="309"/>
                  <a:pt x="466" y="309"/>
                  <a:pt x="465" y="310"/>
                </a:cubicBezTo>
                <a:cubicBezTo>
                  <a:pt x="465" y="310"/>
                  <a:pt x="464" y="311"/>
                  <a:pt x="464" y="311"/>
                </a:cubicBezTo>
                <a:cubicBezTo>
                  <a:pt x="463" y="311"/>
                  <a:pt x="463" y="311"/>
                  <a:pt x="464" y="310"/>
                </a:cubicBezTo>
                <a:cubicBezTo>
                  <a:pt x="464" y="310"/>
                  <a:pt x="465" y="310"/>
                  <a:pt x="465" y="309"/>
                </a:cubicBezTo>
                <a:cubicBezTo>
                  <a:pt x="465" y="309"/>
                  <a:pt x="463" y="309"/>
                  <a:pt x="463" y="308"/>
                </a:cubicBezTo>
                <a:cubicBezTo>
                  <a:pt x="463" y="308"/>
                  <a:pt x="464" y="308"/>
                  <a:pt x="464" y="308"/>
                </a:cubicBezTo>
                <a:cubicBezTo>
                  <a:pt x="465" y="308"/>
                  <a:pt x="467" y="308"/>
                  <a:pt x="466" y="309"/>
                </a:cubicBezTo>
                <a:cubicBezTo>
                  <a:pt x="467" y="309"/>
                  <a:pt x="467" y="309"/>
                  <a:pt x="467" y="308"/>
                </a:cubicBezTo>
                <a:cubicBezTo>
                  <a:pt x="467" y="310"/>
                  <a:pt x="467" y="308"/>
                  <a:pt x="467" y="308"/>
                </a:cubicBezTo>
                <a:close/>
                <a:moveTo>
                  <a:pt x="467" y="272"/>
                </a:moveTo>
                <a:cubicBezTo>
                  <a:pt x="468" y="272"/>
                  <a:pt x="468" y="272"/>
                  <a:pt x="469" y="271"/>
                </a:cubicBezTo>
                <a:cubicBezTo>
                  <a:pt x="470" y="270"/>
                  <a:pt x="470" y="270"/>
                  <a:pt x="471" y="269"/>
                </a:cubicBezTo>
                <a:cubicBezTo>
                  <a:pt x="472" y="269"/>
                  <a:pt x="472" y="268"/>
                  <a:pt x="473" y="268"/>
                </a:cubicBezTo>
                <a:cubicBezTo>
                  <a:pt x="473" y="268"/>
                  <a:pt x="474" y="268"/>
                  <a:pt x="474" y="269"/>
                </a:cubicBezTo>
                <a:cubicBezTo>
                  <a:pt x="473" y="270"/>
                  <a:pt x="473" y="270"/>
                  <a:pt x="472" y="271"/>
                </a:cubicBezTo>
                <a:cubicBezTo>
                  <a:pt x="472" y="271"/>
                  <a:pt x="471" y="271"/>
                  <a:pt x="471" y="272"/>
                </a:cubicBezTo>
                <a:cubicBezTo>
                  <a:pt x="471" y="272"/>
                  <a:pt x="471" y="272"/>
                  <a:pt x="470" y="272"/>
                </a:cubicBezTo>
                <a:cubicBezTo>
                  <a:pt x="470" y="272"/>
                  <a:pt x="471" y="272"/>
                  <a:pt x="470" y="273"/>
                </a:cubicBezTo>
                <a:cubicBezTo>
                  <a:pt x="470" y="273"/>
                  <a:pt x="470" y="273"/>
                  <a:pt x="470" y="273"/>
                </a:cubicBezTo>
                <a:cubicBezTo>
                  <a:pt x="469" y="273"/>
                  <a:pt x="467" y="273"/>
                  <a:pt x="467" y="272"/>
                </a:cubicBezTo>
                <a:cubicBezTo>
                  <a:pt x="467" y="272"/>
                  <a:pt x="467" y="272"/>
                  <a:pt x="467" y="272"/>
                </a:cubicBezTo>
                <a:close/>
                <a:moveTo>
                  <a:pt x="468" y="238"/>
                </a:moveTo>
                <a:cubicBezTo>
                  <a:pt x="468" y="238"/>
                  <a:pt x="469" y="237"/>
                  <a:pt x="469" y="237"/>
                </a:cubicBezTo>
                <a:cubicBezTo>
                  <a:pt x="469" y="238"/>
                  <a:pt x="469" y="238"/>
                  <a:pt x="469" y="239"/>
                </a:cubicBezTo>
                <a:cubicBezTo>
                  <a:pt x="468" y="239"/>
                  <a:pt x="468" y="239"/>
                  <a:pt x="468" y="238"/>
                </a:cubicBezTo>
                <a:close/>
                <a:moveTo>
                  <a:pt x="470" y="245"/>
                </a:moveTo>
                <a:cubicBezTo>
                  <a:pt x="470" y="245"/>
                  <a:pt x="469" y="246"/>
                  <a:pt x="469" y="245"/>
                </a:cubicBezTo>
                <a:cubicBezTo>
                  <a:pt x="469" y="245"/>
                  <a:pt x="469" y="245"/>
                  <a:pt x="469" y="245"/>
                </a:cubicBezTo>
                <a:cubicBezTo>
                  <a:pt x="470" y="245"/>
                  <a:pt x="470" y="245"/>
                  <a:pt x="470" y="245"/>
                </a:cubicBezTo>
                <a:cubicBezTo>
                  <a:pt x="470" y="245"/>
                  <a:pt x="470" y="245"/>
                  <a:pt x="470" y="245"/>
                </a:cubicBezTo>
                <a:close/>
                <a:moveTo>
                  <a:pt x="474" y="270"/>
                </a:moveTo>
                <a:cubicBezTo>
                  <a:pt x="475" y="270"/>
                  <a:pt x="476" y="270"/>
                  <a:pt x="476" y="270"/>
                </a:cubicBezTo>
                <a:cubicBezTo>
                  <a:pt x="477" y="271"/>
                  <a:pt x="476" y="270"/>
                  <a:pt x="475" y="271"/>
                </a:cubicBezTo>
                <a:cubicBezTo>
                  <a:pt x="475" y="271"/>
                  <a:pt x="475" y="271"/>
                  <a:pt x="474" y="271"/>
                </a:cubicBezTo>
                <a:cubicBezTo>
                  <a:pt x="474" y="271"/>
                  <a:pt x="474" y="270"/>
                  <a:pt x="474" y="270"/>
                </a:cubicBezTo>
                <a:cubicBezTo>
                  <a:pt x="475" y="270"/>
                  <a:pt x="474" y="270"/>
                  <a:pt x="474" y="270"/>
                </a:cubicBezTo>
                <a:close/>
                <a:moveTo>
                  <a:pt x="469" y="316"/>
                </a:moveTo>
                <a:cubicBezTo>
                  <a:pt x="469" y="316"/>
                  <a:pt x="469" y="316"/>
                  <a:pt x="469" y="316"/>
                </a:cubicBezTo>
                <a:cubicBezTo>
                  <a:pt x="469" y="315"/>
                  <a:pt x="469" y="312"/>
                  <a:pt x="469" y="313"/>
                </a:cubicBezTo>
                <a:cubicBezTo>
                  <a:pt x="470" y="314"/>
                  <a:pt x="469" y="315"/>
                  <a:pt x="469" y="316"/>
                </a:cubicBezTo>
                <a:close/>
                <a:moveTo>
                  <a:pt x="488" y="257"/>
                </a:moveTo>
                <a:cubicBezTo>
                  <a:pt x="489" y="258"/>
                  <a:pt x="489" y="258"/>
                  <a:pt x="489" y="259"/>
                </a:cubicBezTo>
                <a:cubicBezTo>
                  <a:pt x="488" y="260"/>
                  <a:pt x="488" y="260"/>
                  <a:pt x="488" y="261"/>
                </a:cubicBezTo>
                <a:cubicBezTo>
                  <a:pt x="487" y="260"/>
                  <a:pt x="487" y="260"/>
                  <a:pt x="486" y="261"/>
                </a:cubicBezTo>
                <a:cubicBezTo>
                  <a:pt x="486" y="261"/>
                  <a:pt x="486" y="261"/>
                  <a:pt x="485" y="261"/>
                </a:cubicBezTo>
                <a:cubicBezTo>
                  <a:pt x="486" y="259"/>
                  <a:pt x="487" y="258"/>
                  <a:pt x="488" y="257"/>
                </a:cubicBezTo>
                <a:cubicBezTo>
                  <a:pt x="488" y="257"/>
                  <a:pt x="488" y="257"/>
                  <a:pt x="488" y="257"/>
                </a:cubicBezTo>
                <a:close/>
                <a:moveTo>
                  <a:pt x="491" y="250"/>
                </a:moveTo>
                <a:cubicBezTo>
                  <a:pt x="492" y="250"/>
                  <a:pt x="492" y="250"/>
                  <a:pt x="492" y="248"/>
                </a:cubicBezTo>
                <a:cubicBezTo>
                  <a:pt x="492" y="248"/>
                  <a:pt x="493" y="248"/>
                  <a:pt x="493" y="248"/>
                </a:cubicBezTo>
                <a:cubicBezTo>
                  <a:pt x="493" y="249"/>
                  <a:pt x="493" y="250"/>
                  <a:pt x="493" y="250"/>
                </a:cubicBezTo>
                <a:cubicBezTo>
                  <a:pt x="493" y="251"/>
                  <a:pt x="492" y="251"/>
                  <a:pt x="492" y="251"/>
                </a:cubicBezTo>
                <a:cubicBezTo>
                  <a:pt x="492" y="251"/>
                  <a:pt x="492" y="252"/>
                  <a:pt x="492" y="252"/>
                </a:cubicBezTo>
                <a:cubicBezTo>
                  <a:pt x="492" y="252"/>
                  <a:pt x="492" y="252"/>
                  <a:pt x="491" y="252"/>
                </a:cubicBezTo>
                <a:cubicBezTo>
                  <a:pt x="491" y="252"/>
                  <a:pt x="491" y="253"/>
                  <a:pt x="491" y="253"/>
                </a:cubicBezTo>
                <a:cubicBezTo>
                  <a:pt x="490" y="253"/>
                  <a:pt x="491" y="251"/>
                  <a:pt x="491" y="250"/>
                </a:cubicBezTo>
                <a:cubicBezTo>
                  <a:pt x="491" y="250"/>
                  <a:pt x="491" y="250"/>
                  <a:pt x="491" y="250"/>
                </a:cubicBezTo>
                <a:close/>
                <a:moveTo>
                  <a:pt x="503" y="243"/>
                </a:moveTo>
                <a:cubicBezTo>
                  <a:pt x="503" y="243"/>
                  <a:pt x="503" y="243"/>
                  <a:pt x="503" y="244"/>
                </a:cubicBezTo>
                <a:cubicBezTo>
                  <a:pt x="503" y="244"/>
                  <a:pt x="502" y="242"/>
                  <a:pt x="502" y="242"/>
                </a:cubicBezTo>
                <a:cubicBezTo>
                  <a:pt x="502" y="242"/>
                  <a:pt x="502" y="242"/>
                  <a:pt x="503" y="243"/>
                </a:cubicBezTo>
                <a:close/>
                <a:moveTo>
                  <a:pt x="514" y="254"/>
                </a:moveTo>
                <a:cubicBezTo>
                  <a:pt x="514" y="256"/>
                  <a:pt x="513" y="256"/>
                  <a:pt x="512" y="256"/>
                </a:cubicBezTo>
                <a:cubicBezTo>
                  <a:pt x="512" y="255"/>
                  <a:pt x="511" y="254"/>
                  <a:pt x="511" y="253"/>
                </a:cubicBezTo>
                <a:cubicBezTo>
                  <a:pt x="512" y="253"/>
                  <a:pt x="512" y="254"/>
                  <a:pt x="514" y="254"/>
                </a:cubicBezTo>
                <a:close/>
                <a:moveTo>
                  <a:pt x="495" y="305"/>
                </a:moveTo>
                <a:cubicBezTo>
                  <a:pt x="496" y="305"/>
                  <a:pt x="494" y="307"/>
                  <a:pt x="495" y="305"/>
                </a:cubicBezTo>
                <a:close/>
                <a:moveTo>
                  <a:pt x="652" y="621"/>
                </a:moveTo>
                <a:cubicBezTo>
                  <a:pt x="652" y="620"/>
                  <a:pt x="653" y="616"/>
                  <a:pt x="651" y="616"/>
                </a:cubicBezTo>
                <a:cubicBezTo>
                  <a:pt x="651" y="615"/>
                  <a:pt x="652" y="615"/>
                  <a:pt x="652" y="613"/>
                </a:cubicBezTo>
                <a:cubicBezTo>
                  <a:pt x="651" y="612"/>
                  <a:pt x="650" y="612"/>
                  <a:pt x="650" y="610"/>
                </a:cubicBezTo>
                <a:cubicBezTo>
                  <a:pt x="650" y="610"/>
                  <a:pt x="649" y="610"/>
                  <a:pt x="649" y="609"/>
                </a:cubicBezTo>
                <a:cubicBezTo>
                  <a:pt x="649" y="609"/>
                  <a:pt x="649" y="609"/>
                  <a:pt x="649" y="609"/>
                </a:cubicBezTo>
                <a:cubicBezTo>
                  <a:pt x="649" y="608"/>
                  <a:pt x="649" y="609"/>
                  <a:pt x="649" y="608"/>
                </a:cubicBezTo>
                <a:cubicBezTo>
                  <a:pt x="648" y="608"/>
                  <a:pt x="649" y="607"/>
                  <a:pt x="648" y="607"/>
                </a:cubicBezTo>
                <a:cubicBezTo>
                  <a:pt x="648" y="606"/>
                  <a:pt x="648" y="607"/>
                  <a:pt x="648" y="606"/>
                </a:cubicBezTo>
                <a:cubicBezTo>
                  <a:pt x="648" y="606"/>
                  <a:pt x="647" y="606"/>
                  <a:pt x="647" y="606"/>
                </a:cubicBezTo>
                <a:cubicBezTo>
                  <a:pt x="646" y="605"/>
                  <a:pt x="645" y="604"/>
                  <a:pt x="644" y="605"/>
                </a:cubicBezTo>
                <a:cubicBezTo>
                  <a:pt x="643" y="605"/>
                  <a:pt x="643" y="605"/>
                  <a:pt x="643" y="605"/>
                </a:cubicBezTo>
                <a:cubicBezTo>
                  <a:pt x="643" y="604"/>
                  <a:pt x="643" y="604"/>
                  <a:pt x="643" y="604"/>
                </a:cubicBezTo>
                <a:cubicBezTo>
                  <a:pt x="642" y="604"/>
                  <a:pt x="641" y="604"/>
                  <a:pt x="641" y="604"/>
                </a:cubicBezTo>
                <a:cubicBezTo>
                  <a:pt x="640" y="604"/>
                  <a:pt x="640" y="605"/>
                  <a:pt x="640" y="605"/>
                </a:cubicBezTo>
                <a:cubicBezTo>
                  <a:pt x="640" y="604"/>
                  <a:pt x="640" y="604"/>
                  <a:pt x="640" y="604"/>
                </a:cubicBezTo>
                <a:cubicBezTo>
                  <a:pt x="639" y="603"/>
                  <a:pt x="639" y="603"/>
                  <a:pt x="638" y="602"/>
                </a:cubicBezTo>
                <a:cubicBezTo>
                  <a:pt x="638" y="601"/>
                  <a:pt x="638" y="601"/>
                  <a:pt x="637" y="601"/>
                </a:cubicBezTo>
                <a:cubicBezTo>
                  <a:pt x="637" y="601"/>
                  <a:pt x="637" y="600"/>
                  <a:pt x="636" y="600"/>
                </a:cubicBezTo>
                <a:cubicBezTo>
                  <a:pt x="635" y="599"/>
                  <a:pt x="634" y="598"/>
                  <a:pt x="634" y="598"/>
                </a:cubicBezTo>
                <a:cubicBezTo>
                  <a:pt x="633" y="597"/>
                  <a:pt x="633" y="597"/>
                  <a:pt x="633" y="597"/>
                </a:cubicBezTo>
                <a:cubicBezTo>
                  <a:pt x="632" y="597"/>
                  <a:pt x="632" y="596"/>
                  <a:pt x="632" y="596"/>
                </a:cubicBezTo>
                <a:cubicBezTo>
                  <a:pt x="632" y="596"/>
                  <a:pt x="631" y="596"/>
                  <a:pt x="631" y="596"/>
                </a:cubicBezTo>
                <a:cubicBezTo>
                  <a:pt x="631" y="595"/>
                  <a:pt x="631" y="595"/>
                  <a:pt x="630" y="595"/>
                </a:cubicBezTo>
                <a:cubicBezTo>
                  <a:pt x="630" y="595"/>
                  <a:pt x="630" y="595"/>
                  <a:pt x="630" y="595"/>
                </a:cubicBezTo>
                <a:cubicBezTo>
                  <a:pt x="630" y="595"/>
                  <a:pt x="629" y="595"/>
                  <a:pt x="629" y="595"/>
                </a:cubicBezTo>
                <a:cubicBezTo>
                  <a:pt x="629" y="595"/>
                  <a:pt x="629" y="595"/>
                  <a:pt x="629" y="595"/>
                </a:cubicBezTo>
                <a:cubicBezTo>
                  <a:pt x="629" y="595"/>
                  <a:pt x="628" y="595"/>
                  <a:pt x="628" y="595"/>
                </a:cubicBezTo>
                <a:cubicBezTo>
                  <a:pt x="628" y="595"/>
                  <a:pt x="628" y="594"/>
                  <a:pt x="628" y="594"/>
                </a:cubicBezTo>
                <a:cubicBezTo>
                  <a:pt x="627" y="594"/>
                  <a:pt x="627" y="593"/>
                  <a:pt x="626" y="593"/>
                </a:cubicBezTo>
                <a:cubicBezTo>
                  <a:pt x="625" y="593"/>
                  <a:pt x="624" y="594"/>
                  <a:pt x="624" y="594"/>
                </a:cubicBezTo>
                <a:cubicBezTo>
                  <a:pt x="623" y="594"/>
                  <a:pt x="623" y="593"/>
                  <a:pt x="623" y="593"/>
                </a:cubicBezTo>
                <a:cubicBezTo>
                  <a:pt x="622" y="593"/>
                  <a:pt x="622" y="593"/>
                  <a:pt x="622" y="593"/>
                </a:cubicBezTo>
                <a:cubicBezTo>
                  <a:pt x="621" y="593"/>
                  <a:pt x="622" y="593"/>
                  <a:pt x="621" y="593"/>
                </a:cubicBezTo>
                <a:cubicBezTo>
                  <a:pt x="621" y="593"/>
                  <a:pt x="620" y="593"/>
                  <a:pt x="620" y="593"/>
                </a:cubicBezTo>
                <a:cubicBezTo>
                  <a:pt x="620" y="593"/>
                  <a:pt x="619" y="593"/>
                  <a:pt x="619" y="593"/>
                </a:cubicBezTo>
                <a:cubicBezTo>
                  <a:pt x="619" y="593"/>
                  <a:pt x="619" y="592"/>
                  <a:pt x="618" y="592"/>
                </a:cubicBezTo>
                <a:cubicBezTo>
                  <a:pt x="618" y="592"/>
                  <a:pt x="616" y="591"/>
                  <a:pt x="616" y="593"/>
                </a:cubicBezTo>
                <a:cubicBezTo>
                  <a:pt x="616" y="593"/>
                  <a:pt x="616" y="593"/>
                  <a:pt x="615" y="593"/>
                </a:cubicBezTo>
                <a:cubicBezTo>
                  <a:pt x="615" y="593"/>
                  <a:pt x="615" y="592"/>
                  <a:pt x="615" y="592"/>
                </a:cubicBezTo>
                <a:cubicBezTo>
                  <a:pt x="614" y="592"/>
                  <a:pt x="614" y="590"/>
                  <a:pt x="613" y="590"/>
                </a:cubicBezTo>
                <a:cubicBezTo>
                  <a:pt x="613" y="590"/>
                  <a:pt x="611" y="590"/>
                  <a:pt x="611" y="590"/>
                </a:cubicBezTo>
                <a:cubicBezTo>
                  <a:pt x="611" y="591"/>
                  <a:pt x="611" y="590"/>
                  <a:pt x="610" y="590"/>
                </a:cubicBezTo>
                <a:cubicBezTo>
                  <a:pt x="609" y="590"/>
                  <a:pt x="609" y="593"/>
                  <a:pt x="608" y="593"/>
                </a:cubicBezTo>
                <a:cubicBezTo>
                  <a:pt x="608" y="593"/>
                  <a:pt x="606" y="593"/>
                  <a:pt x="606" y="592"/>
                </a:cubicBezTo>
                <a:cubicBezTo>
                  <a:pt x="606" y="592"/>
                  <a:pt x="607" y="591"/>
                  <a:pt x="606" y="591"/>
                </a:cubicBezTo>
                <a:cubicBezTo>
                  <a:pt x="606" y="591"/>
                  <a:pt x="606" y="590"/>
                  <a:pt x="606" y="590"/>
                </a:cubicBezTo>
                <a:cubicBezTo>
                  <a:pt x="606" y="590"/>
                  <a:pt x="605" y="590"/>
                  <a:pt x="605" y="590"/>
                </a:cubicBezTo>
                <a:cubicBezTo>
                  <a:pt x="605" y="589"/>
                  <a:pt x="606" y="589"/>
                  <a:pt x="606" y="589"/>
                </a:cubicBezTo>
                <a:cubicBezTo>
                  <a:pt x="605" y="588"/>
                  <a:pt x="605" y="588"/>
                  <a:pt x="604" y="587"/>
                </a:cubicBezTo>
                <a:cubicBezTo>
                  <a:pt x="604" y="586"/>
                  <a:pt x="604" y="586"/>
                  <a:pt x="604" y="585"/>
                </a:cubicBezTo>
                <a:cubicBezTo>
                  <a:pt x="603" y="585"/>
                  <a:pt x="603" y="585"/>
                  <a:pt x="602" y="585"/>
                </a:cubicBezTo>
                <a:cubicBezTo>
                  <a:pt x="601" y="585"/>
                  <a:pt x="601" y="586"/>
                  <a:pt x="601" y="586"/>
                </a:cubicBezTo>
                <a:cubicBezTo>
                  <a:pt x="601" y="586"/>
                  <a:pt x="601" y="585"/>
                  <a:pt x="601" y="585"/>
                </a:cubicBezTo>
                <a:cubicBezTo>
                  <a:pt x="601" y="584"/>
                  <a:pt x="601" y="583"/>
                  <a:pt x="600" y="584"/>
                </a:cubicBezTo>
                <a:cubicBezTo>
                  <a:pt x="599" y="584"/>
                  <a:pt x="598" y="583"/>
                  <a:pt x="598" y="582"/>
                </a:cubicBezTo>
                <a:cubicBezTo>
                  <a:pt x="598" y="582"/>
                  <a:pt x="597" y="583"/>
                  <a:pt x="596" y="582"/>
                </a:cubicBezTo>
                <a:cubicBezTo>
                  <a:pt x="596" y="581"/>
                  <a:pt x="596" y="582"/>
                  <a:pt x="595" y="582"/>
                </a:cubicBezTo>
                <a:cubicBezTo>
                  <a:pt x="595" y="580"/>
                  <a:pt x="594" y="580"/>
                  <a:pt x="593" y="580"/>
                </a:cubicBezTo>
                <a:cubicBezTo>
                  <a:pt x="591" y="580"/>
                  <a:pt x="590" y="580"/>
                  <a:pt x="589" y="580"/>
                </a:cubicBezTo>
                <a:cubicBezTo>
                  <a:pt x="589" y="580"/>
                  <a:pt x="589" y="581"/>
                  <a:pt x="589" y="581"/>
                </a:cubicBezTo>
                <a:cubicBezTo>
                  <a:pt x="588" y="582"/>
                  <a:pt x="586" y="582"/>
                  <a:pt x="587" y="583"/>
                </a:cubicBezTo>
                <a:cubicBezTo>
                  <a:pt x="587" y="583"/>
                  <a:pt x="588" y="584"/>
                  <a:pt x="587" y="584"/>
                </a:cubicBezTo>
                <a:cubicBezTo>
                  <a:pt x="587" y="584"/>
                  <a:pt x="586" y="584"/>
                  <a:pt x="586" y="584"/>
                </a:cubicBezTo>
                <a:cubicBezTo>
                  <a:pt x="586" y="584"/>
                  <a:pt x="585" y="586"/>
                  <a:pt x="584" y="586"/>
                </a:cubicBezTo>
                <a:cubicBezTo>
                  <a:pt x="584" y="586"/>
                  <a:pt x="584" y="587"/>
                  <a:pt x="584" y="587"/>
                </a:cubicBezTo>
                <a:cubicBezTo>
                  <a:pt x="583" y="587"/>
                  <a:pt x="583" y="587"/>
                  <a:pt x="583" y="587"/>
                </a:cubicBezTo>
                <a:cubicBezTo>
                  <a:pt x="583" y="586"/>
                  <a:pt x="581" y="587"/>
                  <a:pt x="581" y="587"/>
                </a:cubicBezTo>
                <a:cubicBezTo>
                  <a:pt x="581" y="586"/>
                  <a:pt x="581" y="586"/>
                  <a:pt x="580" y="586"/>
                </a:cubicBezTo>
                <a:cubicBezTo>
                  <a:pt x="580" y="586"/>
                  <a:pt x="579" y="586"/>
                  <a:pt x="579" y="586"/>
                </a:cubicBezTo>
                <a:cubicBezTo>
                  <a:pt x="579" y="586"/>
                  <a:pt x="579" y="587"/>
                  <a:pt x="579" y="587"/>
                </a:cubicBezTo>
                <a:cubicBezTo>
                  <a:pt x="579" y="587"/>
                  <a:pt x="578" y="587"/>
                  <a:pt x="577" y="587"/>
                </a:cubicBezTo>
                <a:cubicBezTo>
                  <a:pt x="577" y="587"/>
                  <a:pt x="575" y="585"/>
                  <a:pt x="575" y="584"/>
                </a:cubicBezTo>
                <a:cubicBezTo>
                  <a:pt x="575" y="583"/>
                  <a:pt x="575" y="584"/>
                  <a:pt x="575" y="583"/>
                </a:cubicBezTo>
                <a:cubicBezTo>
                  <a:pt x="575" y="583"/>
                  <a:pt x="575" y="583"/>
                  <a:pt x="575" y="582"/>
                </a:cubicBezTo>
                <a:cubicBezTo>
                  <a:pt x="575" y="582"/>
                  <a:pt x="574" y="582"/>
                  <a:pt x="574" y="582"/>
                </a:cubicBezTo>
                <a:cubicBezTo>
                  <a:pt x="574" y="581"/>
                  <a:pt x="573" y="582"/>
                  <a:pt x="574" y="582"/>
                </a:cubicBezTo>
                <a:cubicBezTo>
                  <a:pt x="573" y="583"/>
                  <a:pt x="573" y="583"/>
                  <a:pt x="572" y="583"/>
                </a:cubicBezTo>
                <a:cubicBezTo>
                  <a:pt x="571" y="584"/>
                  <a:pt x="571" y="583"/>
                  <a:pt x="572" y="584"/>
                </a:cubicBezTo>
                <a:cubicBezTo>
                  <a:pt x="571" y="584"/>
                  <a:pt x="572" y="589"/>
                  <a:pt x="570" y="589"/>
                </a:cubicBezTo>
                <a:cubicBezTo>
                  <a:pt x="570" y="589"/>
                  <a:pt x="570" y="588"/>
                  <a:pt x="570" y="588"/>
                </a:cubicBezTo>
                <a:cubicBezTo>
                  <a:pt x="570" y="587"/>
                  <a:pt x="571" y="589"/>
                  <a:pt x="571" y="587"/>
                </a:cubicBezTo>
                <a:cubicBezTo>
                  <a:pt x="571" y="586"/>
                  <a:pt x="571" y="585"/>
                  <a:pt x="570" y="584"/>
                </a:cubicBezTo>
                <a:cubicBezTo>
                  <a:pt x="570" y="583"/>
                  <a:pt x="570" y="583"/>
                  <a:pt x="569" y="583"/>
                </a:cubicBezTo>
                <a:cubicBezTo>
                  <a:pt x="568" y="583"/>
                  <a:pt x="568" y="584"/>
                  <a:pt x="567" y="584"/>
                </a:cubicBezTo>
                <a:cubicBezTo>
                  <a:pt x="567" y="584"/>
                  <a:pt x="567" y="584"/>
                  <a:pt x="566" y="584"/>
                </a:cubicBezTo>
                <a:cubicBezTo>
                  <a:pt x="566" y="584"/>
                  <a:pt x="566" y="584"/>
                  <a:pt x="566" y="584"/>
                </a:cubicBezTo>
                <a:cubicBezTo>
                  <a:pt x="566" y="584"/>
                  <a:pt x="566" y="584"/>
                  <a:pt x="566" y="584"/>
                </a:cubicBezTo>
                <a:cubicBezTo>
                  <a:pt x="566" y="584"/>
                  <a:pt x="566" y="584"/>
                  <a:pt x="566" y="584"/>
                </a:cubicBezTo>
                <a:cubicBezTo>
                  <a:pt x="566" y="585"/>
                  <a:pt x="565" y="585"/>
                  <a:pt x="565" y="585"/>
                </a:cubicBezTo>
                <a:cubicBezTo>
                  <a:pt x="564" y="585"/>
                  <a:pt x="564" y="585"/>
                  <a:pt x="563" y="585"/>
                </a:cubicBezTo>
                <a:cubicBezTo>
                  <a:pt x="561" y="585"/>
                  <a:pt x="563" y="585"/>
                  <a:pt x="563" y="585"/>
                </a:cubicBezTo>
                <a:cubicBezTo>
                  <a:pt x="562" y="585"/>
                  <a:pt x="562" y="585"/>
                  <a:pt x="562" y="585"/>
                </a:cubicBezTo>
                <a:cubicBezTo>
                  <a:pt x="561" y="586"/>
                  <a:pt x="563" y="585"/>
                  <a:pt x="561" y="586"/>
                </a:cubicBezTo>
                <a:cubicBezTo>
                  <a:pt x="560" y="586"/>
                  <a:pt x="561" y="586"/>
                  <a:pt x="561" y="587"/>
                </a:cubicBezTo>
                <a:cubicBezTo>
                  <a:pt x="560" y="588"/>
                  <a:pt x="559" y="589"/>
                  <a:pt x="558" y="589"/>
                </a:cubicBezTo>
                <a:cubicBezTo>
                  <a:pt x="557" y="589"/>
                  <a:pt x="555" y="589"/>
                  <a:pt x="553" y="589"/>
                </a:cubicBezTo>
                <a:cubicBezTo>
                  <a:pt x="552" y="589"/>
                  <a:pt x="551" y="589"/>
                  <a:pt x="551" y="589"/>
                </a:cubicBezTo>
                <a:cubicBezTo>
                  <a:pt x="550" y="589"/>
                  <a:pt x="550" y="589"/>
                  <a:pt x="550" y="589"/>
                </a:cubicBezTo>
                <a:cubicBezTo>
                  <a:pt x="551" y="589"/>
                  <a:pt x="552" y="588"/>
                  <a:pt x="553" y="588"/>
                </a:cubicBezTo>
                <a:cubicBezTo>
                  <a:pt x="554" y="588"/>
                  <a:pt x="554" y="589"/>
                  <a:pt x="555" y="589"/>
                </a:cubicBezTo>
                <a:cubicBezTo>
                  <a:pt x="556" y="589"/>
                  <a:pt x="557" y="589"/>
                  <a:pt x="558" y="589"/>
                </a:cubicBezTo>
                <a:cubicBezTo>
                  <a:pt x="559" y="589"/>
                  <a:pt x="560" y="587"/>
                  <a:pt x="560" y="586"/>
                </a:cubicBezTo>
                <a:cubicBezTo>
                  <a:pt x="560" y="586"/>
                  <a:pt x="561" y="585"/>
                  <a:pt x="561" y="585"/>
                </a:cubicBezTo>
                <a:cubicBezTo>
                  <a:pt x="562" y="585"/>
                  <a:pt x="561" y="585"/>
                  <a:pt x="562" y="585"/>
                </a:cubicBezTo>
                <a:cubicBezTo>
                  <a:pt x="562" y="585"/>
                  <a:pt x="563" y="585"/>
                  <a:pt x="563" y="585"/>
                </a:cubicBezTo>
                <a:cubicBezTo>
                  <a:pt x="563" y="585"/>
                  <a:pt x="563" y="584"/>
                  <a:pt x="563" y="584"/>
                </a:cubicBezTo>
                <a:cubicBezTo>
                  <a:pt x="564" y="584"/>
                  <a:pt x="565" y="584"/>
                  <a:pt x="565" y="584"/>
                </a:cubicBezTo>
                <a:cubicBezTo>
                  <a:pt x="565" y="584"/>
                  <a:pt x="566" y="584"/>
                  <a:pt x="566" y="584"/>
                </a:cubicBezTo>
                <a:cubicBezTo>
                  <a:pt x="567" y="584"/>
                  <a:pt x="567" y="583"/>
                  <a:pt x="568" y="583"/>
                </a:cubicBezTo>
                <a:cubicBezTo>
                  <a:pt x="569" y="582"/>
                  <a:pt x="569" y="583"/>
                  <a:pt x="570" y="582"/>
                </a:cubicBezTo>
                <a:cubicBezTo>
                  <a:pt x="570" y="581"/>
                  <a:pt x="570" y="580"/>
                  <a:pt x="570" y="580"/>
                </a:cubicBezTo>
                <a:cubicBezTo>
                  <a:pt x="571" y="579"/>
                  <a:pt x="571" y="579"/>
                  <a:pt x="571" y="578"/>
                </a:cubicBezTo>
                <a:cubicBezTo>
                  <a:pt x="572" y="578"/>
                  <a:pt x="572" y="578"/>
                  <a:pt x="572" y="578"/>
                </a:cubicBezTo>
                <a:cubicBezTo>
                  <a:pt x="572" y="578"/>
                  <a:pt x="572" y="578"/>
                  <a:pt x="572" y="577"/>
                </a:cubicBezTo>
                <a:cubicBezTo>
                  <a:pt x="572" y="577"/>
                  <a:pt x="572" y="578"/>
                  <a:pt x="572" y="577"/>
                </a:cubicBezTo>
                <a:cubicBezTo>
                  <a:pt x="572" y="577"/>
                  <a:pt x="572" y="577"/>
                  <a:pt x="572" y="576"/>
                </a:cubicBezTo>
                <a:cubicBezTo>
                  <a:pt x="572" y="576"/>
                  <a:pt x="573" y="576"/>
                  <a:pt x="573" y="576"/>
                </a:cubicBezTo>
                <a:cubicBezTo>
                  <a:pt x="573" y="576"/>
                  <a:pt x="573" y="576"/>
                  <a:pt x="574" y="576"/>
                </a:cubicBezTo>
                <a:cubicBezTo>
                  <a:pt x="574" y="575"/>
                  <a:pt x="575" y="573"/>
                  <a:pt x="576" y="573"/>
                </a:cubicBezTo>
                <a:cubicBezTo>
                  <a:pt x="576" y="573"/>
                  <a:pt x="576" y="574"/>
                  <a:pt x="576" y="574"/>
                </a:cubicBezTo>
                <a:cubicBezTo>
                  <a:pt x="575" y="575"/>
                  <a:pt x="575" y="575"/>
                  <a:pt x="576" y="576"/>
                </a:cubicBezTo>
                <a:cubicBezTo>
                  <a:pt x="576" y="577"/>
                  <a:pt x="577" y="576"/>
                  <a:pt x="578" y="576"/>
                </a:cubicBezTo>
                <a:cubicBezTo>
                  <a:pt x="579" y="576"/>
                  <a:pt x="578" y="576"/>
                  <a:pt x="579" y="576"/>
                </a:cubicBezTo>
                <a:cubicBezTo>
                  <a:pt x="580" y="576"/>
                  <a:pt x="578" y="575"/>
                  <a:pt x="579" y="575"/>
                </a:cubicBezTo>
                <a:cubicBezTo>
                  <a:pt x="578" y="575"/>
                  <a:pt x="578" y="575"/>
                  <a:pt x="578" y="574"/>
                </a:cubicBezTo>
                <a:cubicBezTo>
                  <a:pt x="578" y="573"/>
                  <a:pt x="578" y="573"/>
                  <a:pt x="578" y="572"/>
                </a:cubicBezTo>
                <a:cubicBezTo>
                  <a:pt x="578" y="573"/>
                  <a:pt x="578" y="573"/>
                  <a:pt x="579" y="573"/>
                </a:cubicBezTo>
                <a:cubicBezTo>
                  <a:pt x="579" y="572"/>
                  <a:pt x="580" y="571"/>
                  <a:pt x="580" y="570"/>
                </a:cubicBezTo>
                <a:cubicBezTo>
                  <a:pt x="579" y="570"/>
                  <a:pt x="579" y="570"/>
                  <a:pt x="578" y="570"/>
                </a:cubicBezTo>
                <a:cubicBezTo>
                  <a:pt x="578" y="571"/>
                  <a:pt x="578" y="571"/>
                  <a:pt x="577" y="571"/>
                </a:cubicBezTo>
                <a:cubicBezTo>
                  <a:pt x="577" y="571"/>
                  <a:pt x="577" y="572"/>
                  <a:pt x="578" y="572"/>
                </a:cubicBezTo>
                <a:cubicBezTo>
                  <a:pt x="577" y="572"/>
                  <a:pt x="577" y="572"/>
                  <a:pt x="576" y="572"/>
                </a:cubicBezTo>
                <a:cubicBezTo>
                  <a:pt x="576" y="572"/>
                  <a:pt x="579" y="569"/>
                  <a:pt x="577" y="569"/>
                </a:cubicBezTo>
                <a:cubicBezTo>
                  <a:pt x="575" y="568"/>
                  <a:pt x="578" y="568"/>
                  <a:pt x="579" y="567"/>
                </a:cubicBezTo>
                <a:cubicBezTo>
                  <a:pt x="579" y="566"/>
                  <a:pt x="579" y="565"/>
                  <a:pt x="578" y="565"/>
                </a:cubicBezTo>
                <a:cubicBezTo>
                  <a:pt x="577" y="565"/>
                  <a:pt x="576" y="565"/>
                  <a:pt x="576" y="565"/>
                </a:cubicBezTo>
                <a:cubicBezTo>
                  <a:pt x="576" y="565"/>
                  <a:pt x="576" y="565"/>
                  <a:pt x="576" y="565"/>
                </a:cubicBezTo>
                <a:cubicBezTo>
                  <a:pt x="576" y="564"/>
                  <a:pt x="576" y="562"/>
                  <a:pt x="575" y="561"/>
                </a:cubicBezTo>
                <a:cubicBezTo>
                  <a:pt x="575" y="561"/>
                  <a:pt x="575" y="560"/>
                  <a:pt x="575" y="560"/>
                </a:cubicBezTo>
                <a:cubicBezTo>
                  <a:pt x="575" y="560"/>
                  <a:pt x="575" y="559"/>
                  <a:pt x="575" y="558"/>
                </a:cubicBezTo>
                <a:cubicBezTo>
                  <a:pt x="574" y="558"/>
                  <a:pt x="575" y="556"/>
                  <a:pt x="574" y="556"/>
                </a:cubicBezTo>
                <a:cubicBezTo>
                  <a:pt x="573" y="556"/>
                  <a:pt x="573" y="553"/>
                  <a:pt x="573" y="552"/>
                </a:cubicBezTo>
                <a:cubicBezTo>
                  <a:pt x="572" y="552"/>
                  <a:pt x="572" y="552"/>
                  <a:pt x="571" y="551"/>
                </a:cubicBezTo>
                <a:cubicBezTo>
                  <a:pt x="571" y="550"/>
                  <a:pt x="571" y="550"/>
                  <a:pt x="570" y="549"/>
                </a:cubicBezTo>
                <a:cubicBezTo>
                  <a:pt x="569" y="549"/>
                  <a:pt x="568" y="549"/>
                  <a:pt x="568" y="548"/>
                </a:cubicBezTo>
                <a:cubicBezTo>
                  <a:pt x="568" y="548"/>
                  <a:pt x="568" y="548"/>
                  <a:pt x="568" y="548"/>
                </a:cubicBezTo>
                <a:cubicBezTo>
                  <a:pt x="568" y="548"/>
                  <a:pt x="567" y="547"/>
                  <a:pt x="567" y="547"/>
                </a:cubicBezTo>
                <a:cubicBezTo>
                  <a:pt x="567" y="547"/>
                  <a:pt x="567" y="547"/>
                  <a:pt x="567" y="547"/>
                </a:cubicBezTo>
                <a:cubicBezTo>
                  <a:pt x="567" y="546"/>
                  <a:pt x="567" y="546"/>
                  <a:pt x="567" y="546"/>
                </a:cubicBezTo>
                <a:cubicBezTo>
                  <a:pt x="566" y="546"/>
                  <a:pt x="567" y="545"/>
                  <a:pt x="566" y="545"/>
                </a:cubicBezTo>
                <a:cubicBezTo>
                  <a:pt x="566" y="545"/>
                  <a:pt x="565" y="544"/>
                  <a:pt x="564" y="544"/>
                </a:cubicBezTo>
                <a:cubicBezTo>
                  <a:pt x="564" y="544"/>
                  <a:pt x="563" y="543"/>
                  <a:pt x="562" y="543"/>
                </a:cubicBezTo>
                <a:cubicBezTo>
                  <a:pt x="562" y="543"/>
                  <a:pt x="562" y="543"/>
                  <a:pt x="561" y="543"/>
                </a:cubicBezTo>
                <a:cubicBezTo>
                  <a:pt x="561" y="543"/>
                  <a:pt x="560" y="543"/>
                  <a:pt x="560" y="543"/>
                </a:cubicBezTo>
                <a:cubicBezTo>
                  <a:pt x="559" y="543"/>
                  <a:pt x="559" y="542"/>
                  <a:pt x="559" y="542"/>
                </a:cubicBezTo>
                <a:cubicBezTo>
                  <a:pt x="558" y="542"/>
                  <a:pt x="559" y="543"/>
                  <a:pt x="558" y="543"/>
                </a:cubicBezTo>
                <a:cubicBezTo>
                  <a:pt x="558" y="543"/>
                  <a:pt x="558" y="542"/>
                  <a:pt x="559" y="541"/>
                </a:cubicBezTo>
                <a:cubicBezTo>
                  <a:pt x="557" y="541"/>
                  <a:pt x="556" y="541"/>
                  <a:pt x="555" y="540"/>
                </a:cubicBezTo>
                <a:cubicBezTo>
                  <a:pt x="555" y="541"/>
                  <a:pt x="555" y="541"/>
                  <a:pt x="555" y="541"/>
                </a:cubicBezTo>
                <a:cubicBezTo>
                  <a:pt x="555" y="541"/>
                  <a:pt x="554" y="541"/>
                  <a:pt x="554" y="541"/>
                </a:cubicBezTo>
                <a:cubicBezTo>
                  <a:pt x="554" y="542"/>
                  <a:pt x="551" y="542"/>
                  <a:pt x="551" y="542"/>
                </a:cubicBezTo>
                <a:cubicBezTo>
                  <a:pt x="551" y="541"/>
                  <a:pt x="549" y="542"/>
                  <a:pt x="549" y="541"/>
                </a:cubicBezTo>
                <a:cubicBezTo>
                  <a:pt x="548" y="541"/>
                  <a:pt x="548" y="541"/>
                  <a:pt x="548" y="541"/>
                </a:cubicBezTo>
                <a:cubicBezTo>
                  <a:pt x="547" y="541"/>
                  <a:pt x="547" y="541"/>
                  <a:pt x="546" y="541"/>
                </a:cubicBezTo>
                <a:cubicBezTo>
                  <a:pt x="546" y="542"/>
                  <a:pt x="546" y="543"/>
                  <a:pt x="546" y="543"/>
                </a:cubicBezTo>
                <a:cubicBezTo>
                  <a:pt x="546" y="542"/>
                  <a:pt x="545" y="542"/>
                  <a:pt x="545" y="541"/>
                </a:cubicBezTo>
                <a:cubicBezTo>
                  <a:pt x="545" y="540"/>
                  <a:pt x="545" y="540"/>
                  <a:pt x="544" y="539"/>
                </a:cubicBezTo>
                <a:cubicBezTo>
                  <a:pt x="544" y="539"/>
                  <a:pt x="542" y="539"/>
                  <a:pt x="542" y="538"/>
                </a:cubicBezTo>
                <a:cubicBezTo>
                  <a:pt x="542" y="538"/>
                  <a:pt x="541" y="538"/>
                  <a:pt x="541" y="537"/>
                </a:cubicBezTo>
                <a:cubicBezTo>
                  <a:pt x="540" y="537"/>
                  <a:pt x="539" y="538"/>
                  <a:pt x="539" y="537"/>
                </a:cubicBezTo>
                <a:cubicBezTo>
                  <a:pt x="539" y="537"/>
                  <a:pt x="539" y="537"/>
                  <a:pt x="539" y="537"/>
                </a:cubicBezTo>
                <a:cubicBezTo>
                  <a:pt x="538" y="538"/>
                  <a:pt x="538" y="539"/>
                  <a:pt x="538" y="541"/>
                </a:cubicBezTo>
                <a:cubicBezTo>
                  <a:pt x="537" y="541"/>
                  <a:pt x="537" y="540"/>
                  <a:pt x="537" y="540"/>
                </a:cubicBezTo>
                <a:cubicBezTo>
                  <a:pt x="537" y="539"/>
                  <a:pt x="536" y="541"/>
                  <a:pt x="536" y="541"/>
                </a:cubicBezTo>
                <a:cubicBezTo>
                  <a:pt x="536" y="540"/>
                  <a:pt x="535" y="539"/>
                  <a:pt x="536" y="538"/>
                </a:cubicBezTo>
                <a:cubicBezTo>
                  <a:pt x="537" y="538"/>
                  <a:pt x="537" y="538"/>
                  <a:pt x="537" y="537"/>
                </a:cubicBezTo>
                <a:cubicBezTo>
                  <a:pt x="538" y="536"/>
                  <a:pt x="538" y="536"/>
                  <a:pt x="538" y="535"/>
                </a:cubicBezTo>
                <a:cubicBezTo>
                  <a:pt x="538" y="534"/>
                  <a:pt x="538" y="534"/>
                  <a:pt x="538" y="533"/>
                </a:cubicBezTo>
                <a:cubicBezTo>
                  <a:pt x="538" y="533"/>
                  <a:pt x="537" y="533"/>
                  <a:pt x="537" y="533"/>
                </a:cubicBezTo>
                <a:cubicBezTo>
                  <a:pt x="537" y="533"/>
                  <a:pt x="537" y="533"/>
                  <a:pt x="536" y="533"/>
                </a:cubicBezTo>
                <a:cubicBezTo>
                  <a:pt x="535" y="532"/>
                  <a:pt x="536" y="532"/>
                  <a:pt x="536" y="532"/>
                </a:cubicBezTo>
                <a:cubicBezTo>
                  <a:pt x="536" y="532"/>
                  <a:pt x="536" y="532"/>
                  <a:pt x="536" y="532"/>
                </a:cubicBezTo>
                <a:cubicBezTo>
                  <a:pt x="535" y="531"/>
                  <a:pt x="535" y="531"/>
                  <a:pt x="535" y="531"/>
                </a:cubicBezTo>
                <a:cubicBezTo>
                  <a:pt x="534" y="530"/>
                  <a:pt x="533" y="531"/>
                  <a:pt x="533" y="530"/>
                </a:cubicBezTo>
                <a:cubicBezTo>
                  <a:pt x="533" y="530"/>
                  <a:pt x="533" y="530"/>
                  <a:pt x="533" y="530"/>
                </a:cubicBezTo>
                <a:cubicBezTo>
                  <a:pt x="532" y="530"/>
                  <a:pt x="533" y="529"/>
                  <a:pt x="532" y="529"/>
                </a:cubicBezTo>
                <a:cubicBezTo>
                  <a:pt x="532" y="529"/>
                  <a:pt x="532" y="528"/>
                  <a:pt x="532" y="528"/>
                </a:cubicBezTo>
                <a:cubicBezTo>
                  <a:pt x="531" y="528"/>
                  <a:pt x="531" y="529"/>
                  <a:pt x="531" y="529"/>
                </a:cubicBezTo>
                <a:cubicBezTo>
                  <a:pt x="531" y="528"/>
                  <a:pt x="531" y="529"/>
                  <a:pt x="530" y="529"/>
                </a:cubicBezTo>
                <a:cubicBezTo>
                  <a:pt x="530" y="529"/>
                  <a:pt x="530" y="528"/>
                  <a:pt x="529" y="528"/>
                </a:cubicBezTo>
                <a:cubicBezTo>
                  <a:pt x="529" y="528"/>
                  <a:pt x="528" y="528"/>
                  <a:pt x="528" y="528"/>
                </a:cubicBezTo>
                <a:cubicBezTo>
                  <a:pt x="527" y="529"/>
                  <a:pt x="526" y="528"/>
                  <a:pt x="525" y="528"/>
                </a:cubicBezTo>
                <a:cubicBezTo>
                  <a:pt x="525" y="529"/>
                  <a:pt x="524" y="529"/>
                  <a:pt x="523" y="529"/>
                </a:cubicBezTo>
                <a:cubicBezTo>
                  <a:pt x="522" y="529"/>
                  <a:pt x="522" y="529"/>
                  <a:pt x="521" y="529"/>
                </a:cubicBezTo>
                <a:cubicBezTo>
                  <a:pt x="520" y="530"/>
                  <a:pt x="520" y="530"/>
                  <a:pt x="519" y="530"/>
                </a:cubicBezTo>
                <a:cubicBezTo>
                  <a:pt x="519" y="530"/>
                  <a:pt x="520" y="530"/>
                  <a:pt x="520" y="529"/>
                </a:cubicBezTo>
                <a:cubicBezTo>
                  <a:pt x="520" y="529"/>
                  <a:pt x="520" y="529"/>
                  <a:pt x="520" y="528"/>
                </a:cubicBezTo>
                <a:cubicBezTo>
                  <a:pt x="520" y="528"/>
                  <a:pt x="521" y="528"/>
                  <a:pt x="521" y="528"/>
                </a:cubicBezTo>
                <a:cubicBezTo>
                  <a:pt x="521" y="528"/>
                  <a:pt x="522" y="528"/>
                  <a:pt x="522" y="528"/>
                </a:cubicBezTo>
                <a:cubicBezTo>
                  <a:pt x="523" y="528"/>
                  <a:pt x="524" y="528"/>
                  <a:pt x="524" y="528"/>
                </a:cubicBezTo>
                <a:cubicBezTo>
                  <a:pt x="524" y="528"/>
                  <a:pt x="525" y="527"/>
                  <a:pt x="525" y="527"/>
                </a:cubicBezTo>
                <a:cubicBezTo>
                  <a:pt x="526" y="527"/>
                  <a:pt x="526" y="526"/>
                  <a:pt x="526" y="525"/>
                </a:cubicBezTo>
                <a:cubicBezTo>
                  <a:pt x="526" y="525"/>
                  <a:pt x="526" y="524"/>
                  <a:pt x="527" y="524"/>
                </a:cubicBezTo>
                <a:cubicBezTo>
                  <a:pt x="527" y="523"/>
                  <a:pt x="526" y="522"/>
                  <a:pt x="526" y="522"/>
                </a:cubicBezTo>
                <a:cubicBezTo>
                  <a:pt x="525" y="522"/>
                  <a:pt x="524" y="521"/>
                  <a:pt x="524" y="523"/>
                </a:cubicBezTo>
                <a:cubicBezTo>
                  <a:pt x="523" y="522"/>
                  <a:pt x="522" y="522"/>
                  <a:pt x="522" y="521"/>
                </a:cubicBezTo>
                <a:cubicBezTo>
                  <a:pt x="521" y="521"/>
                  <a:pt x="521" y="522"/>
                  <a:pt x="520" y="522"/>
                </a:cubicBezTo>
                <a:cubicBezTo>
                  <a:pt x="520" y="522"/>
                  <a:pt x="520" y="520"/>
                  <a:pt x="519" y="520"/>
                </a:cubicBezTo>
                <a:cubicBezTo>
                  <a:pt x="519" y="520"/>
                  <a:pt x="518" y="519"/>
                  <a:pt x="518" y="519"/>
                </a:cubicBezTo>
                <a:cubicBezTo>
                  <a:pt x="519" y="518"/>
                  <a:pt x="520" y="519"/>
                  <a:pt x="521" y="518"/>
                </a:cubicBezTo>
                <a:cubicBezTo>
                  <a:pt x="521" y="516"/>
                  <a:pt x="519" y="517"/>
                  <a:pt x="519" y="517"/>
                </a:cubicBezTo>
                <a:cubicBezTo>
                  <a:pt x="518" y="517"/>
                  <a:pt x="517" y="517"/>
                  <a:pt x="516" y="517"/>
                </a:cubicBezTo>
                <a:cubicBezTo>
                  <a:pt x="515" y="517"/>
                  <a:pt x="514" y="517"/>
                  <a:pt x="514" y="517"/>
                </a:cubicBezTo>
                <a:cubicBezTo>
                  <a:pt x="514" y="518"/>
                  <a:pt x="514" y="518"/>
                  <a:pt x="515" y="518"/>
                </a:cubicBezTo>
                <a:cubicBezTo>
                  <a:pt x="515" y="518"/>
                  <a:pt x="514" y="518"/>
                  <a:pt x="514" y="518"/>
                </a:cubicBezTo>
                <a:cubicBezTo>
                  <a:pt x="513" y="518"/>
                  <a:pt x="513" y="518"/>
                  <a:pt x="512" y="518"/>
                </a:cubicBezTo>
                <a:cubicBezTo>
                  <a:pt x="512" y="518"/>
                  <a:pt x="512" y="518"/>
                  <a:pt x="512" y="518"/>
                </a:cubicBezTo>
                <a:cubicBezTo>
                  <a:pt x="512" y="518"/>
                  <a:pt x="510" y="519"/>
                  <a:pt x="510" y="519"/>
                </a:cubicBezTo>
                <a:cubicBezTo>
                  <a:pt x="510" y="520"/>
                  <a:pt x="509" y="520"/>
                  <a:pt x="508" y="520"/>
                </a:cubicBezTo>
                <a:cubicBezTo>
                  <a:pt x="507" y="520"/>
                  <a:pt x="506" y="520"/>
                  <a:pt x="504" y="520"/>
                </a:cubicBezTo>
                <a:cubicBezTo>
                  <a:pt x="505" y="519"/>
                  <a:pt x="502" y="520"/>
                  <a:pt x="502" y="519"/>
                </a:cubicBezTo>
                <a:cubicBezTo>
                  <a:pt x="502" y="518"/>
                  <a:pt x="502" y="518"/>
                  <a:pt x="502" y="518"/>
                </a:cubicBezTo>
                <a:cubicBezTo>
                  <a:pt x="502" y="517"/>
                  <a:pt x="500" y="517"/>
                  <a:pt x="500" y="517"/>
                </a:cubicBezTo>
                <a:cubicBezTo>
                  <a:pt x="498" y="517"/>
                  <a:pt x="496" y="517"/>
                  <a:pt x="495" y="518"/>
                </a:cubicBezTo>
                <a:cubicBezTo>
                  <a:pt x="493" y="518"/>
                  <a:pt x="492" y="519"/>
                  <a:pt x="492" y="517"/>
                </a:cubicBezTo>
                <a:cubicBezTo>
                  <a:pt x="492" y="517"/>
                  <a:pt x="493" y="516"/>
                  <a:pt x="493" y="516"/>
                </a:cubicBezTo>
                <a:cubicBezTo>
                  <a:pt x="492" y="515"/>
                  <a:pt x="492" y="515"/>
                  <a:pt x="492" y="515"/>
                </a:cubicBezTo>
                <a:cubicBezTo>
                  <a:pt x="492" y="514"/>
                  <a:pt x="491" y="514"/>
                  <a:pt x="491" y="514"/>
                </a:cubicBezTo>
                <a:cubicBezTo>
                  <a:pt x="490" y="514"/>
                  <a:pt x="490" y="513"/>
                  <a:pt x="489" y="512"/>
                </a:cubicBezTo>
                <a:cubicBezTo>
                  <a:pt x="487" y="512"/>
                  <a:pt x="485" y="513"/>
                  <a:pt x="484" y="511"/>
                </a:cubicBezTo>
                <a:cubicBezTo>
                  <a:pt x="484" y="510"/>
                  <a:pt x="484" y="509"/>
                  <a:pt x="484" y="509"/>
                </a:cubicBezTo>
                <a:cubicBezTo>
                  <a:pt x="483" y="509"/>
                  <a:pt x="482" y="510"/>
                  <a:pt x="482" y="510"/>
                </a:cubicBezTo>
                <a:cubicBezTo>
                  <a:pt x="482" y="511"/>
                  <a:pt x="482" y="512"/>
                  <a:pt x="483" y="512"/>
                </a:cubicBezTo>
                <a:cubicBezTo>
                  <a:pt x="483" y="512"/>
                  <a:pt x="483" y="512"/>
                  <a:pt x="484" y="512"/>
                </a:cubicBezTo>
                <a:cubicBezTo>
                  <a:pt x="485" y="512"/>
                  <a:pt x="484" y="512"/>
                  <a:pt x="485" y="513"/>
                </a:cubicBezTo>
                <a:cubicBezTo>
                  <a:pt x="485" y="514"/>
                  <a:pt x="484" y="513"/>
                  <a:pt x="483" y="513"/>
                </a:cubicBezTo>
                <a:cubicBezTo>
                  <a:pt x="481" y="514"/>
                  <a:pt x="480" y="515"/>
                  <a:pt x="478" y="515"/>
                </a:cubicBezTo>
                <a:cubicBezTo>
                  <a:pt x="477" y="515"/>
                  <a:pt x="478" y="517"/>
                  <a:pt x="477" y="517"/>
                </a:cubicBezTo>
                <a:cubicBezTo>
                  <a:pt x="477" y="518"/>
                  <a:pt x="478" y="519"/>
                  <a:pt x="478" y="520"/>
                </a:cubicBezTo>
                <a:cubicBezTo>
                  <a:pt x="479" y="520"/>
                  <a:pt x="479" y="519"/>
                  <a:pt x="479" y="520"/>
                </a:cubicBezTo>
                <a:cubicBezTo>
                  <a:pt x="479" y="520"/>
                  <a:pt x="479" y="521"/>
                  <a:pt x="480" y="521"/>
                </a:cubicBezTo>
                <a:cubicBezTo>
                  <a:pt x="479" y="521"/>
                  <a:pt x="479" y="522"/>
                  <a:pt x="479" y="522"/>
                </a:cubicBezTo>
                <a:cubicBezTo>
                  <a:pt x="480" y="522"/>
                  <a:pt x="480" y="523"/>
                  <a:pt x="480" y="524"/>
                </a:cubicBezTo>
                <a:cubicBezTo>
                  <a:pt x="480" y="525"/>
                  <a:pt x="479" y="525"/>
                  <a:pt x="478" y="525"/>
                </a:cubicBezTo>
                <a:cubicBezTo>
                  <a:pt x="478" y="526"/>
                  <a:pt x="477" y="526"/>
                  <a:pt x="477" y="526"/>
                </a:cubicBezTo>
                <a:cubicBezTo>
                  <a:pt x="477" y="526"/>
                  <a:pt x="477" y="526"/>
                  <a:pt x="477" y="526"/>
                </a:cubicBezTo>
                <a:cubicBezTo>
                  <a:pt x="476" y="527"/>
                  <a:pt x="476" y="526"/>
                  <a:pt x="476" y="526"/>
                </a:cubicBezTo>
                <a:cubicBezTo>
                  <a:pt x="476" y="525"/>
                  <a:pt x="476" y="525"/>
                  <a:pt x="476" y="525"/>
                </a:cubicBezTo>
                <a:cubicBezTo>
                  <a:pt x="475" y="525"/>
                  <a:pt x="475" y="524"/>
                  <a:pt x="475" y="524"/>
                </a:cubicBezTo>
                <a:cubicBezTo>
                  <a:pt x="475" y="523"/>
                  <a:pt x="475" y="523"/>
                  <a:pt x="474" y="523"/>
                </a:cubicBezTo>
                <a:cubicBezTo>
                  <a:pt x="474" y="523"/>
                  <a:pt x="474" y="522"/>
                  <a:pt x="474" y="522"/>
                </a:cubicBezTo>
                <a:cubicBezTo>
                  <a:pt x="475" y="521"/>
                  <a:pt x="474" y="521"/>
                  <a:pt x="474" y="521"/>
                </a:cubicBezTo>
                <a:cubicBezTo>
                  <a:pt x="474" y="520"/>
                  <a:pt x="474" y="520"/>
                  <a:pt x="475" y="519"/>
                </a:cubicBezTo>
                <a:cubicBezTo>
                  <a:pt x="476" y="518"/>
                  <a:pt x="477" y="519"/>
                  <a:pt x="477" y="517"/>
                </a:cubicBezTo>
                <a:cubicBezTo>
                  <a:pt x="476" y="517"/>
                  <a:pt x="476" y="517"/>
                  <a:pt x="476" y="516"/>
                </a:cubicBezTo>
                <a:cubicBezTo>
                  <a:pt x="476" y="516"/>
                  <a:pt x="476" y="516"/>
                  <a:pt x="476" y="515"/>
                </a:cubicBezTo>
                <a:cubicBezTo>
                  <a:pt x="475" y="514"/>
                  <a:pt x="475" y="514"/>
                  <a:pt x="474" y="514"/>
                </a:cubicBezTo>
                <a:cubicBezTo>
                  <a:pt x="474" y="513"/>
                  <a:pt x="474" y="513"/>
                  <a:pt x="475" y="512"/>
                </a:cubicBezTo>
                <a:cubicBezTo>
                  <a:pt x="476" y="512"/>
                  <a:pt x="476" y="512"/>
                  <a:pt x="476" y="511"/>
                </a:cubicBezTo>
                <a:cubicBezTo>
                  <a:pt x="476" y="511"/>
                  <a:pt x="477" y="511"/>
                  <a:pt x="478" y="510"/>
                </a:cubicBezTo>
                <a:cubicBezTo>
                  <a:pt x="478" y="510"/>
                  <a:pt x="478" y="509"/>
                  <a:pt x="478" y="509"/>
                </a:cubicBezTo>
                <a:cubicBezTo>
                  <a:pt x="477" y="509"/>
                  <a:pt x="476" y="508"/>
                  <a:pt x="476" y="508"/>
                </a:cubicBezTo>
                <a:cubicBezTo>
                  <a:pt x="475" y="508"/>
                  <a:pt x="476" y="508"/>
                  <a:pt x="475" y="508"/>
                </a:cubicBezTo>
                <a:cubicBezTo>
                  <a:pt x="475" y="508"/>
                  <a:pt x="475" y="508"/>
                  <a:pt x="474" y="508"/>
                </a:cubicBezTo>
                <a:cubicBezTo>
                  <a:pt x="474" y="509"/>
                  <a:pt x="473" y="508"/>
                  <a:pt x="473" y="510"/>
                </a:cubicBezTo>
                <a:cubicBezTo>
                  <a:pt x="473" y="511"/>
                  <a:pt x="473" y="511"/>
                  <a:pt x="472" y="511"/>
                </a:cubicBezTo>
                <a:cubicBezTo>
                  <a:pt x="472" y="511"/>
                  <a:pt x="472" y="512"/>
                  <a:pt x="472" y="512"/>
                </a:cubicBezTo>
                <a:cubicBezTo>
                  <a:pt x="471" y="512"/>
                  <a:pt x="471" y="511"/>
                  <a:pt x="471" y="512"/>
                </a:cubicBezTo>
                <a:cubicBezTo>
                  <a:pt x="471" y="512"/>
                  <a:pt x="470" y="512"/>
                  <a:pt x="470" y="512"/>
                </a:cubicBezTo>
                <a:cubicBezTo>
                  <a:pt x="470" y="512"/>
                  <a:pt x="470" y="512"/>
                  <a:pt x="469" y="512"/>
                </a:cubicBezTo>
                <a:cubicBezTo>
                  <a:pt x="469" y="512"/>
                  <a:pt x="470" y="513"/>
                  <a:pt x="469" y="513"/>
                </a:cubicBezTo>
                <a:cubicBezTo>
                  <a:pt x="468" y="513"/>
                  <a:pt x="468" y="514"/>
                  <a:pt x="467" y="514"/>
                </a:cubicBezTo>
                <a:cubicBezTo>
                  <a:pt x="466" y="515"/>
                  <a:pt x="465" y="515"/>
                  <a:pt x="464" y="515"/>
                </a:cubicBezTo>
                <a:cubicBezTo>
                  <a:pt x="463" y="515"/>
                  <a:pt x="463" y="515"/>
                  <a:pt x="462" y="516"/>
                </a:cubicBezTo>
                <a:cubicBezTo>
                  <a:pt x="462" y="516"/>
                  <a:pt x="462" y="517"/>
                  <a:pt x="462" y="517"/>
                </a:cubicBezTo>
                <a:cubicBezTo>
                  <a:pt x="461" y="517"/>
                  <a:pt x="462" y="516"/>
                  <a:pt x="461" y="516"/>
                </a:cubicBezTo>
                <a:cubicBezTo>
                  <a:pt x="460" y="516"/>
                  <a:pt x="460" y="517"/>
                  <a:pt x="459" y="517"/>
                </a:cubicBezTo>
                <a:cubicBezTo>
                  <a:pt x="457" y="518"/>
                  <a:pt x="458" y="521"/>
                  <a:pt x="458" y="522"/>
                </a:cubicBezTo>
                <a:cubicBezTo>
                  <a:pt x="457" y="522"/>
                  <a:pt x="457" y="523"/>
                  <a:pt x="456" y="523"/>
                </a:cubicBezTo>
                <a:cubicBezTo>
                  <a:pt x="456" y="523"/>
                  <a:pt x="456" y="524"/>
                  <a:pt x="457" y="525"/>
                </a:cubicBezTo>
                <a:cubicBezTo>
                  <a:pt x="456" y="525"/>
                  <a:pt x="456" y="525"/>
                  <a:pt x="456" y="525"/>
                </a:cubicBezTo>
                <a:cubicBezTo>
                  <a:pt x="456" y="525"/>
                  <a:pt x="455" y="525"/>
                  <a:pt x="455" y="525"/>
                </a:cubicBezTo>
                <a:cubicBezTo>
                  <a:pt x="454" y="526"/>
                  <a:pt x="454" y="526"/>
                  <a:pt x="454" y="527"/>
                </a:cubicBezTo>
                <a:cubicBezTo>
                  <a:pt x="453" y="528"/>
                  <a:pt x="453" y="528"/>
                  <a:pt x="453" y="529"/>
                </a:cubicBezTo>
                <a:cubicBezTo>
                  <a:pt x="453" y="529"/>
                  <a:pt x="453" y="530"/>
                  <a:pt x="453" y="530"/>
                </a:cubicBezTo>
                <a:cubicBezTo>
                  <a:pt x="453" y="530"/>
                  <a:pt x="453" y="531"/>
                  <a:pt x="453" y="531"/>
                </a:cubicBezTo>
                <a:cubicBezTo>
                  <a:pt x="453" y="533"/>
                  <a:pt x="453" y="533"/>
                  <a:pt x="452" y="533"/>
                </a:cubicBezTo>
                <a:cubicBezTo>
                  <a:pt x="451" y="533"/>
                  <a:pt x="451" y="532"/>
                  <a:pt x="451" y="532"/>
                </a:cubicBezTo>
                <a:cubicBezTo>
                  <a:pt x="450" y="531"/>
                  <a:pt x="450" y="531"/>
                  <a:pt x="450" y="531"/>
                </a:cubicBezTo>
                <a:cubicBezTo>
                  <a:pt x="450" y="530"/>
                  <a:pt x="449" y="530"/>
                  <a:pt x="449" y="529"/>
                </a:cubicBezTo>
                <a:cubicBezTo>
                  <a:pt x="448" y="529"/>
                  <a:pt x="447" y="528"/>
                  <a:pt x="447" y="528"/>
                </a:cubicBezTo>
                <a:cubicBezTo>
                  <a:pt x="447" y="528"/>
                  <a:pt x="447" y="527"/>
                  <a:pt x="447" y="527"/>
                </a:cubicBezTo>
                <a:cubicBezTo>
                  <a:pt x="446" y="527"/>
                  <a:pt x="445" y="526"/>
                  <a:pt x="444" y="526"/>
                </a:cubicBezTo>
                <a:cubicBezTo>
                  <a:pt x="444" y="525"/>
                  <a:pt x="444" y="524"/>
                  <a:pt x="444" y="523"/>
                </a:cubicBezTo>
                <a:cubicBezTo>
                  <a:pt x="443" y="523"/>
                  <a:pt x="442" y="523"/>
                  <a:pt x="441" y="523"/>
                </a:cubicBezTo>
                <a:cubicBezTo>
                  <a:pt x="440" y="522"/>
                  <a:pt x="438" y="522"/>
                  <a:pt x="438" y="523"/>
                </a:cubicBezTo>
                <a:cubicBezTo>
                  <a:pt x="438" y="523"/>
                  <a:pt x="438" y="523"/>
                  <a:pt x="438" y="524"/>
                </a:cubicBezTo>
                <a:cubicBezTo>
                  <a:pt x="437" y="524"/>
                  <a:pt x="437" y="524"/>
                  <a:pt x="436" y="524"/>
                </a:cubicBezTo>
                <a:cubicBezTo>
                  <a:pt x="435" y="524"/>
                  <a:pt x="435" y="524"/>
                  <a:pt x="435" y="524"/>
                </a:cubicBezTo>
                <a:cubicBezTo>
                  <a:pt x="434" y="525"/>
                  <a:pt x="434" y="525"/>
                  <a:pt x="434" y="525"/>
                </a:cubicBezTo>
                <a:cubicBezTo>
                  <a:pt x="433" y="525"/>
                  <a:pt x="433" y="525"/>
                  <a:pt x="432" y="526"/>
                </a:cubicBezTo>
                <a:cubicBezTo>
                  <a:pt x="432" y="526"/>
                  <a:pt x="431" y="526"/>
                  <a:pt x="431" y="526"/>
                </a:cubicBezTo>
                <a:cubicBezTo>
                  <a:pt x="431" y="526"/>
                  <a:pt x="431" y="526"/>
                  <a:pt x="431" y="526"/>
                </a:cubicBezTo>
                <a:cubicBezTo>
                  <a:pt x="431" y="526"/>
                  <a:pt x="430" y="526"/>
                  <a:pt x="429" y="526"/>
                </a:cubicBezTo>
                <a:cubicBezTo>
                  <a:pt x="429" y="525"/>
                  <a:pt x="428" y="525"/>
                  <a:pt x="428" y="525"/>
                </a:cubicBezTo>
                <a:cubicBezTo>
                  <a:pt x="428" y="525"/>
                  <a:pt x="428" y="525"/>
                  <a:pt x="428" y="525"/>
                </a:cubicBezTo>
                <a:cubicBezTo>
                  <a:pt x="427" y="525"/>
                  <a:pt x="426" y="525"/>
                  <a:pt x="426" y="525"/>
                </a:cubicBezTo>
                <a:cubicBezTo>
                  <a:pt x="425" y="525"/>
                  <a:pt x="425" y="524"/>
                  <a:pt x="425" y="524"/>
                </a:cubicBezTo>
                <a:cubicBezTo>
                  <a:pt x="425" y="524"/>
                  <a:pt x="425" y="523"/>
                  <a:pt x="425" y="523"/>
                </a:cubicBezTo>
                <a:cubicBezTo>
                  <a:pt x="425" y="523"/>
                  <a:pt x="425" y="523"/>
                  <a:pt x="425" y="523"/>
                </a:cubicBezTo>
                <a:cubicBezTo>
                  <a:pt x="425" y="522"/>
                  <a:pt x="425" y="522"/>
                  <a:pt x="424" y="522"/>
                </a:cubicBezTo>
                <a:cubicBezTo>
                  <a:pt x="424" y="521"/>
                  <a:pt x="423" y="521"/>
                  <a:pt x="423" y="520"/>
                </a:cubicBezTo>
                <a:cubicBezTo>
                  <a:pt x="423" y="520"/>
                  <a:pt x="423" y="520"/>
                  <a:pt x="422" y="520"/>
                </a:cubicBezTo>
                <a:cubicBezTo>
                  <a:pt x="422" y="520"/>
                  <a:pt x="422" y="519"/>
                  <a:pt x="422" y="519"/>
                </a:cubicBezTo>
                <a:cubicBezTo>
                  <a:pt x="421" y="519"/>
                  <a:pt x="421" y="518"/>
                  <a:pt x="421" y="518"/>
                </a:cubicBezTo>
                <a:cubicBezTo>
                  <a:pt x="420" y="517"/>
                  <a:pt x="420" y="518"/>
                  <a:pt x="420" y="517"/>
                </a:cubicBezTo>
                <a:cubicBezTo>
                  <a:pt x="420" y="517"/>
                  <a:pt x="420" y="517"/>
                  <a:pt x="420" y="517"/>
                </a:cubicBezTo>
                <a:cubicBezTo>
                  <a:pt x="419" y="517"/>
                  <a:pt x="419" y="516"/>
                  <a:pt x="419" y="516"/>
                </a:cubicBezTo>
                <a:cubicBezTo>
                  <a:pt x="419" y="515"/>
                  <a:pt x="419" y="514"/>
                  <a:pt x="418" y="514"/>
                </a:cubicBezTo>
                <a:cubicBezTo>
                  <a:pt x="418" y="513"/>
                  <a:pt x="417" y="512"/>
                  <a:pt x="418" y="512"/>
                </a:cubicBezTo>
                <a:cubicBezTo>
                  <a:pt x="419" y="512"/>
                  <a:pt x="419" y="509"/>
                  <a:pt x="418" y="509"/>
                </a:cubicBezTo>
                <a:cubicBezTo>
                  <a:pt x="418" y="508"/>
                  <a:pt x="418" y="505"/>
                  <a:pt x="419" y="505"/>
                </a:cubicBezTo>
                <a:cubicBezTo>
                  <a:pt x="419" y="504"/>
                  <a:pt x="419" y="503"/>
                  <a:pt x="419" y="501"/>
                </a:cubicBezTo>
                <a:cubicBezTo>
                  <a:pt x="419" y="501"/>
                  <a:pt x="419" y="500"/>
                  <a:pt x="419" y="500"/>
                </a:cubicBezTo>
                <a:cubicBezTo>
                  <a:pt x="420" y="500"/>
                  <a:pt x="420" y="500"/>
                  <a:pt x="420" y="500"/>
                </a:cubicBezTo>
                <a:cubicBezTo>
                  <a:pt x="420" y="499"/>
                  <a:pt x="419" y="499"/>
                  <a:pt x="420" y="498"/>
                </a:cubicBezTo>
                <a:cubicBezTo>
                  <a:pt x="420" y="498"/>
                  <a:pt x="420" y="497"/>
                  <a:pt x="420" y="497"/>
                </a:cubicBezTo>
                <a:cubicBezTo>
                  <a:pt x="420" y="497"/>
                  <a:pt x="420" y="497"/>
                  <a:pt x="420" y="497"/>
                </a:cubicBezTo>
                <a:cubicBezTo>
                  <a:pt x="420" y="497"/>
                  <a:pt x="421" y="497"/>
                  <a:pt x="421" y="496"/>
                </a:cubicBezTo>
                <a:cubicBezTo>
                  <a:pt x="421" y="496"/>
                  <a:pt x="421" y="496"/>
                  <a:pt x="421" y="495"/>
                </a:cubicBezTo>
                <a:cubicBezTo>
                  <a:pt x="421" y="495"/>
                  <a:pt x="421" y="495"/>
                  <a:pt x="421" y="495"/>
                </a:cubicBezTo>
                <a:cubicBezTo>
                  <a:pt x="421" y="495"/>
                  <a:pt x="421" y="495"/>
                  <a:pt x="421" y="495"/>
                </a:cubicBezTo>
                <a:cubicBezTo>
                  <a:pt x="421" y="494"/>
                  <a:pt x="421" y="494"/>
                  <a:pt x="421" y="494"/>
                </a:cubicBezTo>
                <a:cubicBezTo>
                  <a:pt x="421" y="493"/>
                  <a:pt x="421" y="492"/>
                  <a:pt x="421" y="492"/>
                </a:cubicBezTo>
                <a:cubicBezTo>
                  <a:pt x="420" y="492"/>
                  <a:pt x="420" y="491"/>
                  <a:pt x="419" y="491"/>
                </a:cubicBezTo>
                <a:cubicBezTo>
                  <a:pt x="418" y="491"/>
                  <a:pt x="417" y="491"/>
                  <a:pt x="417" y="489"/>
                </a:cubicBezTo>
                <a:cubicBezTo>
                  <a:pt x="417" y="488"/>
                  <a:pt x="417" y="489"/>
                  <a:pt x="416" y="488"/>
                </a:cubicBezTo>
                <a:cubicBezTo>
                  <a:pt x="416" y="488"/>
                  <a:pt x="416" y="488"/>
                  <a:pt x="415" y="488"/>
                </a:cubicBezTo>
                <a:cubicBezTo>
                  <a:pt x="415" y="487"/>
                  <a:pt x="412" y="487"/>
                  <a:pt x="411" y="487"/>
                </a:cubicBezTo>
                <a:cubicBezTo>
                  <a:pt x="411" y="487"/>
                  <a:pt x="410" y="487"/>
                  <a:pt x="410" y="487"/>
                </a:cubicBezTo>
                <a:cubicBezTo>
                  <a:pt x="409" y="486"/>
                  <a:pt x="409" y="486"/>
                  <a:pt x="409" y="486"/>
                </a:cubicBezTo>
                <a:cubicBezTo>
                  <a:pt x="408" y="487"/>
                  <a:pt x="408" y="487"/>
                  <a:pt x="407" y="487"/>
                </a:cubicBezTo>
                <a:cubicBezTo>
                  <a:pt x="406" y="487"/>
                  <a:pt x="406" y="487"/>
                  <a:pt x="405" y="487"/>
                </a:cubicBezTo>
                <a:cubicBezTo>
                  <a:pt x="404" y="487"/>
                  <a:pt x="404" y="488"/>
                  <a:pt x="403" y="488"/>
                </a:cubicBezTo>
                <a:cubicBezTo>
                  <a:pt x="403" y="488"/>
                  <a:pt x="402" y="488"/>
                  <a:pt x="402" y="488"/>
                </a:cubicBezTo>
                <a:cubicBezTo>
                  <a:pt x="401" y="488"/>
                  <a:pt x="399" y="488"/>
                  <a:pt x="398" y="488"/>
                </a:cubicBezTo>
                <a:cubicBezTo>
                  <a:pt x="398" y="488"/>
                  <a:pt x="398" y="488"/>
                  <a:pt x="398" y="488"/>
                </a:cubicBezTo>
                <a:cubicBezTo>
                  <a:pt x="397" y="489"/>
                  <a:pt x="397" y="487"/>
                  <a:pt x="396" y="487"/>
                </a:cubicBezTo>
                <a:cubicBezTo>
                  <a:pt x="395" y="488"/>
                  <a:pt x="395" y="488"/>
                  <a:pt x="394" y="488"/>
                </a:cubicBezTo>
                <a:cubicBezTo>
                  <a:pt x="394" y="488"/>
                  <a:pt x="394" y="487"/>
                  <a:pt x="394" y="487"/>
                </a:cubicBezTo>
                <a:cubicBezTo>
                  <a:pt x="395" y="486"/>
                  <a:pt x="395" y="486"/>
                  <a:pt x="395" y="485"/>
                </a:cubicBezTo>
                <a:cubicBezTo>
                  <a:pt x="395" y="485"/>
                  <a:pt x="395" y="485"/>
                  <a:pt x="396" y="485"/>
                </a:cubicBezTo>
                <a:cubicBezTo>
                  <a:pt x="397" y="484"/>
                  <a:pt x="396" y="483"/>
                  <a:pt x="396" y="482"/>
                </a:cubicBezTo>
                <a:cubicBezTo>
                  <a:pt x="397" y="482"/>
                  <a:pt x="397" y="482"/>
                  <a:pt x="397" y="482"/>
                </a:cubicBezTo>
                <a:cubicBezTo>
                  <a:pt x="397" y="482"/>
                  <a:pt x="397" y="481"/>
                  <a:pt x="397" y="481"/>
                </a:cubicBezTo>
                <a:cubicBezTo>
                  <a:pt x="397" y="481"/>
                  <a:pt x="397" y="481"/>
                  <a:pt x="396" y="480"/>
                </a:cubicBezTo>
                <a:cubicBezTo>
                  <a:pt x="397" y="480"/>
                  <a:pt x="397" y="480"/>
                  <a:pt x="397" y="479"/>
                </a:cubicBezTo>
                <a:cubicBezTo>
                  <a:pt x="397" y="479"/>
                  <a:pt x="398" y="479"/>
                  <a:pt x="398" y="479"/>
                </a:cubicBezTo>
                <a:cubicBezTo>
                  <a:pt x="398" y="477"/>
                  <a:pt x="398" y="476"/>
                  <a:pt x="398" y="475"/>
                </a:cubicBezTo>
                <a:cubicBezTo>
                  <a:pt x="397" y="475"/>
                  <a:pt x="398" y="475"/>
                  <a:pt x="398" y="474"/>
                </a:cubicBezTo>
                <a:cubicBezTo>
                  <a:pt x="397" y="474"/>
                  <a:pt x="397" y="474"/>
                  <a:pt x="396" y="474"/>
                </a:cubicBezTo>
                <a:cubicBezTo>
                  <a:pt x="396" y="473"/>
                  <a:pt x="397" y="472"/>
                  <a:pt x="397" y="472"/>
                </a:cubicBezTo>
                <a:cubicBezTo>
                  <a:pt x="397" y="472"/>
                  <a:pt x="398" y="471"/>
                  <a:pt x="398" y="471"/>
                </a:cubicBezTo>
                <a:cubicBezTo>
                  <a:pt x="399" y="471"/>
                  <a:pt x="398" y="472"/>
                  <a:pt x="398" y="473"/>
                </a:cubicBezTo>
                <a:cubicBezTo>
                  <a:pt x="398" y="473"/>
                  <a:pt x="399" y="473"/>
                  <a:pt x="399" y="474"/>
                </a:cubicBezTo>
                <a:cubicBezTo>
                  <a:pt x="399" y="474"/>
                  <a:pt x="400" y="474"/>
                  <a:pt x="400" y="474"/>
                </a:cubicBezTo>
                <a:cubicBezTo>
                  <a:pt x="400" y="473"/>
                  <a:pt x="400" y="472"/>
                  <a:pt x="399" y="471"/>
                </a:cubicBezTo>
                <a:cubicBezTo>
                  <a:pt x="400" y="470"/>
                  <a:pt x="400" y="469"/>
                  <a:pt x="400" y="469"/>
                </a:cubicBezTo>
                <a:cubicBezTo>
                  <a:pt x="401" y="467"/>
                  <a:pt x="401" y="466"/>
                  <a:pt x="401" y="465"/>
                </a:cubicBezTo>
                <a:cubicBezTo>
                  <a:pt x="401" y="465"/>
                  <a:pt x="402" y="465"/>
                  <a:pt x="401" y="465"/>
                </a:cubicBezTo>
                <a:cubicBezTo>
                  <a:pt x="400" y="464"/>
                  <a:pt x="401" y="463"/>
                  <a:pt x="401" y="462"/>
                </a:cubicBezTo>
                <a:cubicBezTo>
                  <a:pt x="402" y="461"/>
                  <a:pt x="401" y="460"/>
                  <a:pt x="402" y="460"/>
                </a:cubicBezTo>
                <a:cubicBezTo>
                  <a:pt x="402" y="460"/>
                  <a:pt x="402" y="459"/>
                  <a:pt x="403" y="459"/>
                </a:cubicBezTo>
                <a:cubicBezTo>
                  <a:pt x="403" y="459"/>
                  <a:pt x="403" y="457"/>
                  <a:pt x="403" y="457"/>
                </a:cubicBezTo>
                <a:cubicBezTo>
                  <a:pt x="403" y="456"/>
                  <a:pt x="403" y="456"/>
                  <a:pt x="403" y="456"/>
                </a:cubicBezTo>
                <a:cubicBezTo>
                  <a:pt x="403" y="455"/>
                  <a:pt x="403" y="455"/>
                  <a:pt x="403" y="454"/>
                </a:cubicBezTo>
                <a:cubicBezTo>
                  <a:pt x="402" y="454"/>
                  <a:pt x="402" y="454"/>
                  <a:pt x="401" y="454"/>
                </a:cubicBezTo>
                <a:cubicBezTo>
                  <a:pt x="401" y="454"/>
                  <a:pt x="401" y="453"/>
                  <a:pt x="401" y="453"/>
                </a:cubicBezTo>
                <a:cubicBezTo>
                  <a:pt x="400" y="453"/>
                  <a:pt x="401" y="453"/>
                  <a:pt x="400" y="453"/>
                </a:cubicBezTo>
                <a:cubicBezTo>
                  <a:pt x="399" y="453"/>
                  <a:pt x="397" y="453"/>
                  <a:pt x="396" y="454"/>
                </a:cubicBezTo>
                <a:cubicBezTo>
                  <a:pt x="396" y="454"/>
                  <a:pt x="395" y="455"/>
                  <a:pt x="395" y="455"/>
                </a:cubicBezTo>
                <a:cubicBezTo>
                  <a:pt x="395" y="455"/>
                  <a:pt x="394" y="455"/>
                  <a:pt x="394" y="455"/>
                </a:cubicBezTo>
                <a:cubicBezTo>
                  <a:pt x="393" y="456"/>
                  <a:pt x="393" y="456"/>
                  <a:pt x="392" y="456"/>
                </a:cubicBezTo>
                <a:cubicBezTo>
                  <a:pt x="392" y="456"/>
                  <a:pt x="392" y="457"/>
                  <a:pt x="392" y="457"/>
                </a:cubicBezTo>
                <a:cubicBezTo>
                  <a:pt x="391" y="457"/>
                  <a:pt x="390" y="457"/>
                  <a:pt x="390" y="457"/>
                </a:cubicBezTo>
                <a:cubicBezTo>
                  <a:pt x="389" y="457"/>
                  <a:pt x="390" y="457"/>
                  <a:pt x="390" y="457"/>
                </a:cubicBezTo>
                <a:cubicBezTo>
                  <a:pt x="388" y="457"/>
                  <a:pt x="388" y="458"/>
                  <a:pt x="388" y="459"/>
                </a:cubicBezTo>
                <a:cubicBezTo>
                  <a:pt x="388" y="461"/>
                  <a:pt x="387" y="462"/>
                  <a:pt x="387" y="464"/>
                </a:cubicBezTo>
                <a:cubicBezTo>
                  <a:pt x="387" y="464"/>
                  <a:pt x="387" y="464"/>
                  <a:pt x="386" y="465"/>
                </a:cubicBezTo>
                <a:cubicBezTo>
                  <a:pt x="386" y="465"/>
                  <a:pt x="386" y="466"/>
                  <a:pt x="386" y="466"/>
                </a:cubicBezTo>
                <a:cubicBezTo>
                  <a:pt x="385" y="466"/>
                  <a:pt x="386" y="468"/>
                  <a:pt x="386" y="468"/>
                </a:cubicBezTo>
                <a:cubicBezTo>
                  <a:pt x="386" y="469"/>
                  <a:pt x="385" y="469"/>
                  <a:pt x="384" y="469"/>
                </a:cubicBezTo>
                <a:cubicBezTo>
                  <a:pt x="384" y="470"/>
                  <a:pt x="383" y="470"/>
                  <a:pt x="383" y="471"/>
                </a:cubicBezTo>
                <a:cubicBezTo>
                  <a:pt x="382" y="472"/>
                  <a:pt x="382" y="472"/>
                  <a:pt x="382" y="472"/>
                </a:cubicBezTo>
                <a:cubicBezTo>
                  <a:pt x="381" y="472"/>
                  <a:pt x="381" y="472"/>
                  <a:pt x="381" y="472"/>
                </a:cubicBezTo>
                <a:cubicBezTo>
                  <a:pt x="380" y="472"/>
                  <a:pt x="380" y="471"/>
                  <a:pt x="380" y="471"/>
                </a:cubicBezTo>
                <a:cubicBezTo>
                  <a:pt x="379" y="471"/>
                  <a:pt x="378" y="471"/>
                  <a:pt x="377" y="471"/>
                </a:cubicBezTo>
                <a:cubicBezTo>
                  <a:pt x="377" y="471"/>
                  <a:pt x="377" y="471"/>
                  <a:pt x="377" y="471"/>
                </a:cubicBezTo>
                <a:cubicBezTo>
                  <a:pt x="376" y="471"/>
                  <a:pt x="375" y="472"/>
                  <a:pt x="375" y="474"/>
                </a:cubicBezTo>
                <a:cubicBezTo>
                  <a:pt x="374" y="473"/>
                  <a:pt x="371" y="473"/>
                  <a:pt x="372" y="474"/>
                </a:cubicBezTo>
                <a:cubicBezTo>
                  <a:pt x="371" y="474"/>
                  <a:pt x="370" y="474"/>
                  <a:pt x="369" y="474"/>
                </a:cubicBezTo>
                <a:cubicBezTo>
                  <a:pt x="368" y="474"/>
                  <a:pt x="367" y="475"/>
                  <a:pt x="367" y="474"/>
                </a:cubicBezTo>
                <a:cubicBezTo>
                  <a:pt x="367" y="473"/>
                  <a:pt x="367" y="473"/>
                  <a:pt x="366" y="472"/>
                </a:cubicBezTo>
                <a:cubicBezTo>
                  <a:pt x="366" y="472"/>
                  <a:pt x="366" y="472"/>
                  <a:pt x="365" y="472"/>
                </a:cubicBezTo>
                <a:cubicBezTo>
                  <a:pt x="364" y="471"/>
                  <a:pt x="365" y="471"/>
                  <a:pt x="365" y="471"/>
                </a:cubicBezTo>
                <a:cubicBezTo>
                  <a:pt x="364" y="471"/>
                  <a:pt x="364" y="471"/>
                  <a:pt x="364" y="471"/>
                </a:cubicBezTo>
                <a:cubicBezTo>
                  <a:pt x="363" y="471"/>
                  <a:pt x="361" y="472"/>
                  <a:pt x="361" y="470"/>
                </a:cubicBezTo>
                <a:cubicBezTo>
                  <a:pt x="361" y="470"/>
                  <a:pt x="360" y="469"/>
                  <a:pt x="360" y="468"/>
                </a:cubicBezTo>
                <a:cubicBezTo>
                  <a:pt x="359" y="467"/>
                  <a:pt x="359" y="467"/>
                  <a:pt x="359" y="466"/>
                </a:cubicBezTo>
                <a:cubicBezTo>
                  <a:pt x="359" y="464"/>
                  <a:pt x="359" y="465"/>
                  <a:pt x="358" y="465"/>
                </a:cubicBezTo>
                <a:cubicBezTo>
                  <a:pt x="357" y="464"/>
                  <a:pt x="357" y="463"/>
                  <a:pt x="356" y="463"/>
                </a:cubicBezTo>
                <a:cubicBezTo>
                  <a:pt x="356" y="463"/>
                  <a:pt x="356" y="462"/>
                  <a:pt x="356" y="462"/>
                </a:cubicBezTo>
                <a:cubicBezTo>
                  <a:pt x="356" y="462"/>
                  <a:pt x="356" y="462"/>
                  <a:pt x="356" y="462"/>
                </a:cubicBezTo>
                <a:cubicBezTo>
                  <a:pt x="355" y="462"/>
                  <a:pt x="356" y="462"/>
                  <a:pt x="356" y="461"/>
                </a:cubicBezTo>
                <a:cubicBezTo>
                  <a:pt x="355" y="461"/>
                  <a:pt x="355" y="462"/>
                  <a:pt x="355" y="461"/>
                </a:cubicBezTo>
                <a:cubicBezTo>
                  <a:pt x="355" y="461"/>
                  <a:pt x="355" y="460"/>
                  <a:pt x="354" y="460"/>
                </a:cubicBezTo>
                <a:cubicBezTo>
                  <a:pt x="353" y="460"/>
                  <a:pt x="354" y="459"/>
                  <a:pt x="354" y="458"/>
                </a:cubicBezTo>
                <a:cubicBezTo>
                  <a:pt x="354" y="458"/>
                  <a:pt x="353" y="457"/>
                  <a:pt x="353" y="457"/>
                </a:cubicBezTo>
                <a:cubicBezTo>
                  <a:pt x="353" y="456"/>
                  <a:pt x="353" y="456"/>
                  <a:pt x="352" y="455"/>
                </a:cubicBezTo>
                <a:cubicBezTo>
                  <a:pt x="352" y="455"/>
                  <a:pt x="352" y="456"/>
                  <a:pt x="351" y="456"/>
                </a:cubicBezTo>
                <a:cubicBezTo>
                  <a:pt x="351" y="455"/>
                  <a:pt x="351" y="454"/>
                  <a:pt x="352" y="454"/>
                </a:cubicBezTo>
                <a:cubicBezTo>
                  <a:pt x="352" y="453"/>
                  <a:pt x="352" y="451"/>
                  <a:pt x="351" y="450"/>
                </a:cubicBezTo>
                <a:cubicBezTo>
                  <a:pt x="352" y="450"/>
                  <a:pt x="352" y="448"/>
                  <a:pt x="353" y="447"/>
                </a:cubicBezTo>
                <a:cubicBezTo>
                  <a:pt x="352" y="447"/>
                  <a:pt x="352" y="445"/>
                  <a:pt x="352" y="444"/>
                </a:cubicBezTo>
                <a:cubicBezTo>
                  <a:pt x="352" y="444"/>
                  <a:pt x="352" y="444"/>
                  <a:pt x="352" y="443"/>
                </a:cubicBezTo>
                <a:cubicBezTo>
                  <a:pt x="352" y="443"/>
                  <a:pt x="352" y="443"/>
                  <a:pt x="351" y="443"/>
                </a:cubicBezTo>
                <a:cubicBezTo>
                  <a:pt x="351" y="443"/>
                  <a:pt x="351" y="442"/>
                  <a:pt x="351" y="442"/>
                </a:cubicBezTo>
                <a:cubicBezTo>
                  <a:pt x="352" y="440"/>
                  <a:pt x="351" y="438"/>
                  <a:pt x="351" y="437"/>
                </a:cubicBezTo>
                <a:cubicBezTo>
                  <a:pt x="351" y="437"/>
                  <a:pt x="351" y="437"/>
                  <a:pt x="351" y="437"/>
                </a:cubicBezTo>
                <a:cubicBezTo>
                  <a:pt x="351" y="436"/>
                  <a:pt x="351" y="435"/>
                  <a:pt x="351" y="435"/>
                </a:cubicBezTo>
                <a:cubicBezTo>
                  <a:pt x="351" y="434"/>
                  <a:pt x="352" y="434"/>
                  <a:pt x="352" y="434"/>
                </a:cubicBezTo>
                <a:cubicBezTo>
                  <a:pt x="352" y="433"/>
                  <a:pt x="352" y="432"/>
                  <a:pt x="353" y="432"/>
                </a:cubicBezTo>
                <a:cubicBezTo>
                  <a:pt x="354" y="432"/>
                  <a:pt x="354" y="431"/>
                  <a:pt x="355" y="430"/>
                </a:cubicBezTo>
                <a:cubicBezTo>
                  <a:pt x="355" y="429"/>
                  <a:pt x="355" y="429"/>
                  <a:pt x="354" y="429"/>
                </a:cubicBezTo>
                <a:cubicBezTo>
                  <a:pt x="354" y="428"/>
                  <a:pt x="354" y="428"/>
                  <a:pt x="354" y="427"/>
                </a:cubicBezTo>
                <a:cubicBezTo>
                  <a:pt x="354" y="427"/>
                  <a:pt x="354" y="426"/>
                  <a:pt x="354" y="426"/>
                </a:cubicBezTo>
                <a:cubicBezTo>
                  <a:pt x="353" y="426"/>
                  <a:pt x="353" y="427"/>
                  <a:pt x="353" y="426"/>
                </a:cubicBezTo>
                <a:cubicBezTo>
                  <a:pt x="353" y="425"/>
                  <a:pt x="353" y="425"/>
                  <a:pt x="353" y="425"/>
                </a:cubicBezTo>
                <a:cubicBezTo>
                  <a:pt x="353" y="425"/>
                  <a:pt x="353" y="424"/>
                  <a:pt x="353" y="424"/>
                </a:cubicBezTo>
                <a:cubicBezTo>
                  <a:pt x="353" y="424"/>
                  <a:pt x="352" y="424"/>
                  <a:pt x="352" y="424"/>
                </a:cubicBezTo>
                <a:cubicBezTo>
                  <a:pt x="352" y="423"/>
                  <a:pt x="352" y="423"/>
                  <a:pt x="352" y="423"/>
                </a:cubicBezTo>
                <a:cubicBezTo>
                  <a:pt x="352" y="422"/>
                  <a:pt x="352" y="421"/>
                  <a:pt x="352" y="420"/>
                </a:cubicBezTo>
                <a:cubicBezTo>
                  <a:pt x="352" y="420"/>
                  <a:pt x="352" y="420"/>
                  <a:pt x="351" y="420"/>
                </a:cubicBezTo>
                <a:cubicBezTo>
                  <a:pt x="352" y="419"/>
                  <a:pt x="352" y="419"/>
                  <a:pt x="352" y="419"/>
                </a:cubicBezTo>
                <a:cubicBezTo>
                  <a:pt x="353" y="419"/>
                  <a:pt x="353" y="419"/>
                  <a:pt x="353" y="418"/>
                </a:cubicBezTo>
                <a:cubicBezTo>
                  <a:pt x="353" y="417"/>
                  <a:pt x="353" y="416"/>
                  <a:pt x="354" y="416"/>
                </a:cubicBezTo>
                <a:cubicBezTo>
                  <a:pt x="354" y="416"/>
                  <a:pt x="354" y="416"/>
                  <a:pt x="355" y="416"/>
                </a:cubicBezTo>
                <a:cubicBezTo>
                  <a:pt x="355" y="415"/>
                  <a:pt x="355" y="415"/>
                  <a:pt x="355" y="415"/>
                </a:cubicBezTo>
                <a:cubicBezTo>
                  <a:pt x="355" y="415"/>
                  <a:pt x="356" y="415"/>
                  <a:pt x="356" y="415"/>
                </a:cubicBezTo>
                <a:cubicBezTo>
                  <a:pt x="357" y="415"/>
                  <a:pt x="357" y="414"/>
                  <a:pt x="357" y="414"/>
                </a:cubicBezTo>
                <a:cubicBezTo>
                  <a:pt x="358" y="414"/>
                  <a:pt x="358" y="414"/>
                  <a:pt x="358" y="414"/>
                </a:cubicBezTo>
                <a:cubicBezTo>
                  <a:pt x="358" y="413"/>
                  <a:pt x="358" y="413"/>
                  <a:pt x="358" y="412"/>
                </a:cubicBezTo>
                <a:cubicBezTo>
                  <a:pt x="359" y="412"/>
                  <a:pt x="359" y="412"/>
                  <a:pt x="360" y="411"/>
                </a:cubicBezTo>
                <a:cubicBezTo>
                  <a:pt x="360" y="411"/>
                  <a:pt x="361" y="411"/>
                  <a:pt x="362" y="412"/>
                </a:cubicBezTo>
                <a:cubicBezTo>
                  <a:pt x="362" y="411"/>
                  <a:pt x="363" y="411"/>
                  <a:pt x="363" y="410"/>
                </a:cubicBezTo>
                <a:cubicBezTo>
                  <a:pt x="363" y="410"/>
                  <a:pt x="363" y="411"/>
                  <a:pt x="364" y="411"/>
                </a:cubicBezTo>
                <a:cubicBezTo>
                  <a:pt x="364" y="410"/>
                  <a:pt x="363" y="409"/>
                  <a:pt x="364" y="408"/>
                </a:cubicBezTo>
                <a:cubicBezTo>
                  <a:pt x="365" y="408"/>
                  <a:pt x="365" y="407"/>
                  <a:pt x="365" y="406"/>
                </a:cubicBezTo>
                <a:cubicBezTo>
                  <a:pt x="365" y="406"/>
                  <a:pt x="366" y="407"/>
                  <a:pt x="366" y="407"/>
                </a:cubicBezTo>
                <a:cubicBezTo>
                  <a:pt x="367" y="407"/>
                  <a:pt x="367" y="407"/>
                  <a:pt x="367" y="407"/>
                </a:cubicBezTo>
                <a:cubicBezTo>
                  <a:pt x="367" y="407"/>
                  <a:pt x="367" y="407"/>
                  <a:pt x="367" y="407"/>
                </a:cubicBezTo>
                <a:cubicBezTo>
                  <a:pt x="368" y="407"/>
                  <a:pt x="368" y="406"/>
                  <a:pt x="369" y="406"/>
                </a:cubicBezTo>
                <a:cubicBezTo>
                  <a:pt x="370" y="406"/>
                  <a:pt x="371" y="406"/>
                  <a:pt x="371" y="405"/>
                </a:cubicBezTo>
                <a:cubicBezTo>
                  <a:pt x="371" y="405"/>
                  <a:pt x="371" y="406"/>
                  <a:pt x="372" y="405"/>
                </a:cubicBezTo>
                <a:cubicBezTo>
                  <a:pt x="373" y="405"/>
                  <a:pt x="373" y="405"/>
                  <a:pt x="373" y="405"/>
                </a:cubicBezTo>
                <a:cubicBezTo>
                  <a:pt x="374" y="405"/>
                  <a:pt x="374" y="405"/>
                  <a:pt x="374" y="405"/>
                </a:cubicBezTo>
                <a:cubicBezTo>
                  <a:pt x="375" y="405"/>
                  <a:pt x="376" y="405"/>
                  <a:pt x="376" y="406"/>
                </a:cubicBezTo>
                <a:cubicBezTo>
                  <a:pt x="377" y="406"/>
                  <a:pt x="378" y="405"/>
                  <a:pt x="379" y="405"/>
                </a:cubicBezTo>
                <a:cubicBezTo>
                  <a:pt x="379" y="405"/>
                  <a:pt x="379" y="406"/>
                  <a:pt x="379" y="406"/>
                </a:cubicBezTo>
                <a:cubicBezTo>
                  <a:pt x="379" y="407"/>
                  <a:pt x="380" y="406"/>
                  <a:pt x="380" y="407"/>
                </a:cubicBezTo>
                <a:cubicBezTo>
                  <a:pt x="381" y="407"/>
                  <a:pt x="381" y="408"/>
                  <a:pt x="381" y="407"/>
                </a:cubicBezTo>
                <a:cubicBezTo>
                  <a:pt x="382" y="407"/>
                  <a:pt x="382" y="407"/>
                  <a:pt x="383" y="406"/>
                </a:cubicBezTo>
                <a:cubicBezTo>
                  <a:pt x="383" y="407"/>
                  <a:pt x="382" y="407"/>
                  <a:pt x="382" y="407"/>
                </a:cubicBezTo>
                <a:cubicBezTo>
                  <a:pt x="382" y="408"/>
                  <a:pt x="382" y="408"/>
                  <a:pt x="382" y="409"/>
                </a:cubicBezTo>
                <a:cubicBezTo>
                  <a:pt x="382" y="409"/>
                  <a:pt x="383" y="409"/>
                  <a:pt x="383" y="409"/>
                </a:cubicBezTo>
                <a:cubicBezTo>
                  <a:pt x="384" y="410"/>
                  <a:pt x="384" y="410"/>
                  <a:pt x="385" y="410"/>
                </a:cubicBezTo>
                <a:cubicBezTo>
                  <a:pt x="385" y="410"/>
                  <a:pt x="385" y="409"/>
                  <a:pt x="386" y="409"/>
                </a:cubicBezTo>
                <a:cubicBezTo>
                  <a:pt x="386" y="409"/>
                  <a:pt x="386" y="409"/>
                  <a:pt x="387" y="409"/>
                </a:cubicBezTo>
                <a:cubicBezTo>
                  <a:pt x="387" y="408"/>
                  <a:pt x="386" y="408"/>
                  <a:pt x="386" y="407"/>
                </a:cubicBezTo>
                <a:cubicBezTo>
                  <a:pt x="386" y="406"/>
                  <a:pt x="387" y="406"/>
                  <a:pt x="387" y="406"/>
                </a:cubicBezTo>
                <a:cubicBezTo>
                  <a:pt x="388" y="406"/>
                  <a:pt x="389" y="407"/>
                  <a:pt x="390" y="407"/>
                </a:cubicBezTo>
                <a:cubicBezTo>
                  <a:pt x="391" y="407"/>
                  <a:pt x="390" y="408"/>
                  <a:pt x="391" y="408"/>
                </a:cubicBezTo>
                <a:cubicBezTo>
                  <a:pt x="392" y="409"/>
                  <a:pt x="393" y="408"/>
                  <a:pt x="393" y="409"/>
                </a:cubicBezTo>
                <a:cubicBezTo>
                  <a:pt x="393" y="410"/>
                  <a:pt x="393" y="410"/>
                  <a:pt x="394" y="410"/>
                </a:cubicBezTo>
                <a:cubicBezTo>
                  <a:pt x="395" y="410"/>
                  <a:pt x="394" y="409"/>
                  <a:pt x="394" y="408"/>
                </a:cubicBezTo>
                <a:cubicBezTo>
                  <a:pt x="394" y="407"/>
                  <a:pt x="392" y="408"/>
                  <a:pt x="392" y="407"/>
                </a:cubicBezTo>
                <a:cubicBezTo>
                  <a:pt x="392" y="406"/>
                  <a:pt x="393" y="406"/>
                  <a:pt x="394" y="406"/>
                </a:cubicBezTo>
                <a:cubicBezTo>
                  <a:pt x="394" y="405"/>
                  <a:pt x="393" y="405"/>
                  <a:pt x="393" y="404"/>
                </a:cubicBezTo>
                <a:cubicBezTo>
                  <a:pt x="393" y="404"/>
                  <a:pt x="392" y="405"/>
                  <a:pt x="392" y="405"/>
                </a:cubicBezTo>
                <a:cubicBezTo>
                  <a:pt x="392" y="404"/>
                  <a:pt x="391" y="404"/>
                  <a:pt x="391" y="404"/>
                </a:cubicBezTo>
                <a:cubicBezTo>
                  <a:pt x="391" y="404"/>
                  <a:pt x="390" y="404"/>
                  <a:pt x="390" y="404"/>
                </a:cubicBezTo>
                <a:cubicBezTo>
                  <a:pt x="390" y="403"/>
                  <a:pt x="389" y="403"/>
                  <a:pt x="388" y="403"/>
                </a:cubicBezTo>
                <a:cubicBezTo>
                  <a:pt x="389" y="402"/>
                  <a:pt x="390" y="402"/>
                  <a:pt x="391" y="403"/>
                </a:cubicBezTo>
                <a:cubicBezTo>
                  <a:pt x="392" y="403"/>
                  <a:pt x="392" y="402"/>
                  <a:pt x="392" y="402"/>
                </a:cubicBezTo>
                <a:cubicBezTo>
                  <a:pt x="393" y="401"/>
                  <a:pt x="394" y="401"/>
                  <a:pt x="395" y="401"/>
                </a:cubicBezTo>
                <a:cubicBezTo>
                  <a:pt x="395" y="402"/>
                  <a:pt x="396" y="401"/>
                  <a:pt x="396" y="401"/>
                </a:cubicBezTo>
                <a:cubicBezTo>
                  <a:pt x="397" y="402"/>
                  <a:pt x="396" y="402"/>
                  <a:pt x="397" y="402"/>
                </a:cubicBezTo>
                <a:cubicBezTo>
                  <a:pt x="397" y="402"/>
                  <a:pt x="397" y="402"/>
                  <a:pt x="397" y="402"/>
                </a:cubicBezTo>
                <a:cubicBezTo>
                  <a:pt x="398" y="402"/>
                  <a:pt x="399" y="402"/>
                  <a:pt x="399" y="401"/>
                </a:cubicBezTo>
                <a:cubicBezTo>
                  <a:pt x="399" y="401"/>
                  <a:pt x="399" y="400"/>
                  <a:pt x="399" y="400"/>
                </a:cubicBezTo>
                <a:cubicBezTo>
                  <a:pt x="400" y="400"/>
                  <a:pt x="399" y="403"/>
                  <a:pt x="400" y="403"/>
                </a:cubicBezTo>
                <a:cubicBezTo>
                  <a:pt x="400" y="403"/>
                  <a:pt x="401" y="403"/>
                  <a:pt x="401" y="402"/>
                </a:cubicBezTo>
                <a:cubicBezTo>
                  <a:pt x="401" y="401"/>
                  <a:pt x="403" y="402"/>
                  <a:pt x="403" y="401"/>
                </a:cubicBezTo>
                <a:cubicBezTo>
                  <a:pt x="403" y="401"/>
                  <a:pt x="403" y="400"/>
                  <a:pt x="403" y="400"/>
                </a:cubicBezTo>
                <a:cubicBezTo>
                  <a:pt x="404" y="401"/>
                  <a:pt x="404" y="402"/>
                  <a:pt x="405" y="402"/>
                </a:cubicBezTo>
                <a:cubicBezTo>
                  <a:pt x="405" y="402"/>
                  <a:pt x="405" y="401"/>
                  <a:pt x="405" y="401"/>
                </a:cubicBezTo>
                <a:cubicBezTo>
                  <a:pt x="406" y="401"/>
                  <a:pt x="407" y="401"/>
                  <a:pt x="407" y="401"/>
                </a:cubicBezTo>
                <a:cubicBezTo>
                  <a:pt x="407" y="402"/>
                  <a:pt x="407" y="402"/>
                  <a:pt x="407" y="403"/>
                </a:cubicBezTo>
                <a:cubicBezTo>
                  <a:pt x="408" y="403"/>
                  <a:pt x="409" y="404"/>
                  <a:pt x="410" y="404"/>
                </a:cubicBezTo>
                <a:cubicBezTo>
                  <a:pt x="410" y="404"/>
                  <a:pt x="411" y="404"/>
                  <a:pt x="411" y="404"/>
                </a:cubicBezTo>
                <a:cubicBezTo>
                  <a:pt x="411" y="404"/>
                  <a:pt x="411" y="405"/>
                  <a:pt x="412" y="405"/>
                </a:cubicBezTo>
                <a:cubicBezTo>
                  <a:pt x="412" y="405"/>
                  <a:pt x="412" y="405"/>
                  <a:pt x="413" y="405"/>
                </a:cubicBezTo>
                <a:cubicBezTo>
                  <a:pt x="413" y="406"/>
                  <a:pt x="413" y="406"/>
                  <a:pt x="415" y="406"/>
                </a:cubicBezTo>
                <a:cubicBezTo>
                  <a:pt x="415" y="406"/>
                  <a:pt x="415" y="406"/>
                  <a:pt x="415" y="406"/>
                </a:cubicBezTo>
                <a:cubicBezTo>
                  <a:pt x="416" y="406"/>
                  <a:pt x="416" y="406"/>
                  <a:pt x="417" y="405"/>
                </a:cubicBezTo>
                <a:cubicBezTo>
                  <a:pt x="417" y="404"/>
                  <a:pt x="418" y="404"/>
                  <a:pt x="419" y="404"/>
                </a:cubicBezTo>
                <a:cubicBezTo>
                  <a:pt x="420" y="405"/>
                  <a:pt x="420" y="406"/>
                  <a:pt x="420" y="406"/>
                </a:cubicBezTo>
                <a:cubicBezTo>
                  <a:pt x="420" y="407"/>
                  <a:pt x="421" y="407"/>
                  <a:pt x="421" y="408"/>
                </a:cubicBezTo>
                <a:cubicBezTo>
                  <a:pt x="421" y="408"/>
                  <a:pt x="422" y="409"/>
                  <a:pt x="422" y="409"/>
                </a:cubicBezTo>
                <a:cubicBezTo>
                  <a:pt x="423" y="409"/>
                  <a:pt x="423" y="409"/>
                  <a:pt x="423" y="410"/>
                </a:cubicBezTo>
                <a:cubicBezTo>
                  <a:pt x="423" y="411"/>
                  <a:pt x="423" y="413"/>
                  <a:pt x="424" y="414"/>
                </a:cubicBezTo>
                <a:cubicBezTo>
                  <a:pt x="423" y="414"/>
                  <a:pt x="423" y="416"/>
                  <a:pt x="423" y="417"/>
                </a:cubicBezTo>
                <a:cubicBezTo>
                  <a:pt x="423" y="418"/>
                  <a:pt x="423" y="418"/>
                  <a:pt x="424" y="418"/>
                </a:cubicBezTo>
                <a:cubicBezTo>
                  <a:pt x="424" y="418"/>
                  <a:pt x="425" y="416"/>
                  <a:pt x="425" y="416"/>
                </a:cubicBezTo>
                <a:cubicBezTo>
                  <a:pt x="425" y="416"/>
                  <a:pt x="426" y="416"/>
                  <a:pt x="426" y="416"/>
                </a:cubicBezTo>
                <a:cubicBezTo>
                  <a:pt x="426" y="418"/>
                  <a:pt x="426" y="419"/>
                  <a:pt x="425" y="420"/>
                </a:cubicBezTo>
                <a:cubicBezTo>
                  <a:pt x="425" y="421"/>
                  <a:pt x="425" y="422"/>
                  <a:pt x="425" y="422"/>
                </a:cubicBezTo>
                <a:cubicBezTo>
                  <a:pt x="426" y="423"/>
                  <a:pt x="426" y="423"/>
                  <a:pt x="427" y="423"/>
                </a:cubicBezTo>
                <a:cubicBezTo>
                  <a:pt x="428" y="423"/>
                  <a:pt x="428" y="424"/>
                  <a:pt x="428" y="425"/>
                </a:cubicBezTo>
                <a:cubicBezTo>
                  <a:pt x="428" y="425"/>
                  <a:pt x="428" y="425"/>
                  <a:pt x="428" y="425"/>
                </a:cubicBezTo>
                <a:cubicBezTo>
                  <a:pt x="429" y="426"/>
                  <a:pt x="428" y="426"/>
                  <a:pt x="428" y="426"/>
                </a:cubicBezTo>
                <a:cubicBezTo>
                  <a:pt x="428" y="426"/>
                  <a:pt x="429" y="426"/>
                  <a:pt x="429" y="426"/>
                </a:cubicBezTo>
                <a:cubicBezTo>
                  <a:pt x="429" y="427"/>
                  <a:pt x="429" y="427"/>
                  <a:pt x="429" y="427"/>
                </a:cubicBezTo>
                <a:cubicBezTo>
                  <a:pt x="429" y="428"/>
                  <a:pt x="429" y="428"/>
                  <a:pt x="429" y="428"/>
                </a:cubicBezTo>
                <a:cubicBezTo>
                  <a:pt x="430" y="429"/>
                  <a:pt x="430" y="430"/>
                  <a:pt x="431" y="431"/>
                </a:cubicBezTo>
                <a:cubicBezTo>
                  <a:pt x="432" y="431"/>
                  <a:pt x="433" y="432"/>
                  <a:pt x="433" y="433"/>
                </a:cubicBezTo>
                <a:cubicBezTo>
                  <a:pt x="433" y="432"/>
                  <a:pt x="433" y="432"/>
                  <a:pt x="434" y="433"/>
                </a:cubicBezTo>
                <a:cubicBezTo>
                  <a:pt x="434" y="432"/>
                  <a:pt x="434" y="432"/>
                  <a:pt x="434" y="431"/>
                </a:cubicBezTo>
                <a:cubicBezTo>
                  <a:pt x="434" y="431"/>
                  <a:pt x="434" y="431"/>
                  <a:pt x="434" y="431"/>
                </a:cubicBezTo>
                <a:cubicBezTo>
                  <a:pt x="434" y="431"/>
                  <a:pt x="434" y="431"/>
                  <a:pt x="434" y="430"/>
                </a:cubicBezTo>
                <a:cubicBezTo>
                  <a:pt x="434" y="430"/>
                  <a:pt x="435" y="430"/>
                  <a:pt x="435" y="429"/>
                </a:cubicBezTo>
                <a:cubicBezTo>
                  <a:pt x="435" y="428"/>
                  <a:pt x="435" y="429"/>
                  <a:pt x="435" y="428"/>
                </a:cubicBezTo>
                <a:cubicBezTo>
                  <a:pt x="435" y="427"/>
                  <a:pt x="435" y="426"/>
                  <a:pt x="435" y="425"/>
                </a:cubicBezTo>
                <a:cubicBezTo>
                  <a:pt x="435" y="425"/>
                  <a:pt x="436" y="426"/>
                  <a:pt x="436" y="425"/>
                </a:cubicBezTo>
                <a:cubicBezTo>
                  <a:pt x="436" y="425"/>
                  <a:pt x="436" y="425"/>
                  <a:pt x="436" y="424"/>
                </a:cubicBezTo>
                <a:cubicBezTo>
                  <a:pt x="436" y="424"/>
                  <a:pt x="436" y="424"/>
                  <a:pt x="436" y="424"/>
                </a:cubicBezTo>
                <a:cubicBezTo>
                  <a:pt x="436" y="423"/>
                  <a:pt x="436" y="424"/>
                  <a:pt x="436" y="424"/>
                </a:cubicBezTo>
                <a:cubicBezTo>
                  <a:pt x="436" y="423"/>
                  <a:pt x="436" y="422"/>
                  <a:pt x="435" y="421"/>
                </a:cubicBezTo>
                <a:cubicBezTo>
                  <a:pt x="435" y="421"/>
                  <a:pt x="435" y="420"/>
                  <a:pt x="435" y="419"/>
                </a:cubicBezTo>
                <a:cubicBezTo>
                  <a:pt x="435" y="418"/>
                  <a:pt x="435" y="418"/>
                  <a:pt x="434" y="417"/>
                </a:cubicBezTo>
                <a:cubicBezTo>
                  <a:pt x="434" y="417"/>
                  <a:pt x="434" y="417"/>
                  <a:pt x="434" y="416"/>
                </a:cubicBezTo>
                <a:cubicBezTo>
                  <a:pt x="433" y="416"/>
                  <a:pt x="433" y="415"/>
                  <a:pt x="433" y="414"/>
                </a:cubicBezTo>
                <a:cubicBezTo>
                  <a:pt x="433" y="414"/>
                  <a:pt x="433" y="414"/>
                  <a:pt x="433" y="414"/>
                </a:cubicBezTo>
                <a:cubicBezTo>
                  <a:pt x="432" y="413"/>
                  <a:pt x="432" y="413"/>
                  <a:pt x="432" y="411"/>
                </a:cubicBezTo>
                <a:cubicBezTo>
                  <a:pt x="432" y="411"/>
                  <a:pt x="432" y="410"/>
                  <a:pt x="432" y="410"/>
                </a:cubicBezTo>
                <a:cubicBezTo>
                  <a:pt x="432" y="410"/>
                  <a:pt x="431" y="409"/>
                  <a:pt x="431" y="408"/>
                </a:cubicBezTo>
                <a:cubicBezTo>
                  <a:pt x="431" y="407"/>
                  <a:pt x="431" y="408"/>
                  <a:pt x="431" y="407"/>
                </a:cubicBezTo>
                <a:cubicBezTo>
                  <a:pt x="431" y="406"/>
                  <a:pt x="431" y="405"/>
                  <a:pt x="431" y="404"/>
                </a:cubicBezTo>
                <a:cubicBezTo>
                  <a:pt x="430" y="404"/>
                  <a:pt x="430" y="405"/>
                  <a:pt x="430" y="404"/>
                </a:cubicBezTo>
                <a:cubicBezTo>
                  <a:pt x="430" y="404"/>
                  <a:pt x="430" y="403"/>
                  <a:pt x="430" y="403"/>
                </a:cubicBezTo>
                <a:cubicBezTo>
                  <a:pt x="429" y="403"/>
                  <a:pt x="429" y="402"/>
                  <a:pt x="429" y="402"/>
                </a:cubicBezTo>
                <a:cubicBezTo>
                  <a:pt x="429" y="401"/>
                  <a:pt x="430" y="401"/>
                  <a:pt x="430" y="400"/>
                </a:cubicBezTo>
                <a:cubicBezTo>
                  <a:pt x="430" y="400"/>
                  <a:pt x="430" y="399"/>
                  <a:pt x="430" y="398"/>
                </a:cubicBezTo>
                <a:cubicBezTo>
                  <a:pt x="432" y="399"/>
                  <a:pt x="430" y="394"/>
                  <a:pt x="432" y="395"/>
                </a:cubicBezTo>
                <a:cubicBezTo>
                  <a:pt x="431" y="394"/>
                  <a:pt x="431" y="394"/>
                  <a:pt x="431" y="394"/>
                </a:cubicBezTo>
                <a:cubicBezTo>
                  <a:pt x="432" y="393"/>
                  <a:pt x="432" y="393"/>
                  <a:pt x="433" y="393"/>
                </a:cubicBezTo>
                <a:cubicBezTo>
                  <a:pt x="433" y="392"/>
                  <a:pt x="433" y="392"/>
                  <a:pt x="433" y="391"/>
                </a:cubicBezTo>
                <a:cubicBezTo>
                  <a:pt x="434" y="391"/>
                  <a:pt x="435" y="391"/>
                  <a:pt x="435" y="389"/>
                </a:cubicBezTo>
                <a:cubicBezTo>
                  <a:pt x="436" y="389"/>
                  <a:pt x="436" y="389"/>
                  <a:pt x="437" y="389"/>
                </a:cubicBezTo>
                <a:cubicBezTo>
                  <a:pt x="437" y="388"/>
                  <a:pt x="439" y="388"/>
                  <a:pt x="439" y="387"/>
                </a:cubicBezTo>
                <a:cubicBezTo>
                  <a:pt x="439" y="386"/>
                  <a:pt x="439" y="386"/>
                  <a:pt x="440" y="386"/>
                </a:cubicBezTo>
                <a:cubicBezTo>
                  <a:pt x="441" y="386"/>
                  <a:pt x="440" y="383"/>
                  <a:pt x="441" y="384"/>
                </a:cubicBezTo>
                <a:cubicBezTo>
                  <a:pt x="443" y="384"/>
                  <a:pt x="444" y="382"/>
                  <a:pt x="445" y="382"/>
                </a:cubicBezTo>
                <a:cubicBezTo>
                  <a:pt x="446" y="382"/>
                  <a:pt x="446" y="382"/>
                  <a:pt x="446" y="381"/>
                </a:cubicBezTo>
                <a:cubicBezTo>
                  <a:pt x="447" y="381"/>
                  <a:pt x="447" y="381"/>
                  <a:pt x="447" y="381"/>
                </a:cubicBezTo>
                <a:cubicBezTo>
                  <a:pt x="447" y="380"/>
                  <a:pt x="448" y="380"/>
                  <a:pt x="448" y="380"/>
                </a:cubicBezTo>
                <a:cubicBezTo>
                  <a:pt x="449" y="379"/>
                  <a:pt x="448" y="379"/>
                  <a:pt x="449" y="378"/>
                </a:cubicBezTo>
                <a:cubicBezTo>
                  <a:pt x="449" y="378"/>
                  <a:pt x="450" y="377"/>
                  <a:pt x="450" y="377"/>
                </a:cubicBezTo>
                <a:cubicBezTo>
                  <a:pt x="451" y="377"/>
                  <a:pt x="450" y="375"/>
                  <a:pt x="450" y="375"/>
                </a:cubicBezTo>
                <a:cubicBezTo>
                  <a:pt x="450" y="375"/>
                  <a:pt x="451" y="375"/>
                  <a:pt x="451" y="375"/>
                </a:cubicBezTo>
                <a:cubicBezTo>
                  <a:pt x="452" y="375"/>
                  <a:pt x="451" y="374"/>
                  <a:pt x="452" y="374"/>
                </a:cubicBezTo>
                <a:cubicBezTo>
                  <a:pt x="452" y="373"/>
                  <a:pt x="450" y="373"/>
                  <a:pt x="450" y="372"/>
                </a:cubicBezTo>
                <a:cubicBezTo>
                  <a:pt x="451" y="372"/>
                  <a:pt x="452" y="372"/>
                  <a:pt x="453" y="371"/>
                </a:cubicBezTo>
                <a:cubicBezTo>
                  <a:pt x="453" y="373"/>
                  <a:pt x="454" y="373"/>
                  <a:pt x="455" y="372"/>
                </a:cubicBezTo>
                <a:cubicBezTo>
                  <a:pt x="456" y="372"/>
                  <a:pt x="456" y="372"/>
                  <a:pt x="456" y="372"/>
                </a:cubicBezTo>
                <a:cubicBezTo>
                  <a:pt x="456" y="371"/>
                  <a:pt x="455" y="372"/>
                  <a:pt x="455" y="371"/>
                </a:cubicBezTo>
                <a:cubicBezTo>
                  <a:pt x="455" y="371"/>
                  <a:pt x="455" y="370"/>
                  <a:pt x="455" y="370"/>
                </a:cubicBezTo>
                <a:cubicBezTo>
                  <a:pt x="454" y="370"/>
                  <a:pt x="454" y="370"/>
                  <a:pt x="453" y="370"/>
                </a:cubicBezTo>
                <a:cubicBezTo>
                  <a:pt x="452" y="370"/>
                  <a:pt x="452" y="369"/>
                  <a:pt x="453" y="369"/>
                </a:cubicBezTo>
                <a:cubicBezTo>
                  <a:pt x="454" y="368"/>
                  <a:pt x="454" y="368"/>
                  <a:pt x="455" y="368"/>
                </a:cubicBezTo>
                <a:cubicBezTo>
                  <a:pt x="455" y="367"/>
                  <a:pt x="455" y="367"/>
                  <a:pt x="454" y="367"/>
                </a:cubicBezTo>
                <a:cubicBezTo>
                  <a:pt x="454" y="366"/>
                  <a:pt x="455" y="365"/>
                  <a:pt x="455" y="365"/>
                </a:cubicBezTo>
                <a:cubicBezTo>
                  <a:pt x="454" y="365"/>
                  <a:pt x="454" y="365"/>
                  <a:pt x="454" y="365"/>
                </a:cubicBezTo>
                <a:cubicBezTo>
                  <a:pt x="453" y="364"/>
                  <a:pt x="452" y="364"/>
                  <a:pt x="451" y="363"/>
                </a:cubicBezTo>
                <a:cubicBezTo>
                  <a:pt x="451" y="363"/>
                  <a:pt x="451" y="363"/>
                  <a:pt x="451" y="363"/>
                </a:cubicBezTo>
                <a:cubicBezTo>
                  <a:pt x="451" y="362"/>
                  <a:pt x="451" y="362"/>
                  <a:pt x="450" y="362"/>
                </a:cubicBezTo>
                <a:cubicBezTo>
                  <a:pt x="450" y="361"/>
                  <a:pt x="453" y="361"/>
                  <a:pt x="453" y="361"/>
                </a:cubicBezTo>
                <a:cubicBezTo>
                  <a:pt x="453" y="360"/>
                  <a:pt x="452" y="359"/>
                  <a:pt x="451" y="359"/>
                </a:cubicBezTo>
                <a:cubicBezTo>
                  <a:pt x="450" y="358"/>
                  <a:pt x="452" y="358"/>
                  <a:pt x="452" y="358"/>
                </a:cubicBezTo>
                <a:cubicBezTo>
                  <a:pt x="453" y="358"/>
                  <a:pt x="451" y="357"/>
                  <a:pt x="451" y="357"/>
                </a:cubicBezTo>
                <a:cubicBezTo>
                  <a:pt x="451" y="356"/>
                  <a:pt x="451" y="356"/>
                  <a:pt x="450" y="356"/>
                </a:cubicBezTo>
                <a:cubicBezTo>
                  <a:pt x="450" y="356"/>
                  <a:pt x="450" y="356"/>
                  <a:pt x="450" y="355"/>
                </a:cubicBezTo>
                <a:cubicBezTo>
                  <a:pt x="450" y="355"/>
                  <a:pt x="450" y="355"/>
                  <a:pt x="451" y="355"/>
                </a:cubicBezTo>
                <a:cubicBezTo>
                  <a:pt x="451" y="354"/>
                  <a:pt x="450" y="354"/>
                  <a:pt x="450" y="353"/>
                </a:cubicBezTo>
                <a:cubicBezTo>
                  <a:pt x="452" y="353"/>
                  <a:pt x="451" y="349"/>
                  <a:pt x="452" y="350"/>
                </a:cubicBezTo>
                <a:cubicBezTo>
                  <a:pt x="452" y="349"/>
                  <a:pt x="451" y="347"/>
                  <a:pt x="452" y="347"/>
                </a:cubicBezTo>
                <a:cubicBezTo>
                  <a:pt x="453" y="347"/>
                  <a:pt x="453" y="347"/>
                  <a:pt x="454" y="346"/>
                </a:cubicBezTo>
                <a:cubicBezTo>
                  <a:pt x="455" y="346"/>
                  <a:pt x="455" y="346"/>
                  <a:pt x="456" y="347"/>
                </a:cubicBezTo>
                <a:cubicBezTo>
                  <a:pt x="456" y="346"/>
                  <a:pt x="456" y="346"/>
                  <a:pt x="456" y="345"/>
                </a:cubicBezTo>
                <a:cubicBezTo>
                  <a:pt x="457" y="345"/>
                  <a:pt x="457" y="345"/>
                  <a:pt x="457" y="346"/>
                </a:cubicBezTo>
                <a:cubicBezTo>
                  <a:pt x="457" y="347"/>
                  <a:pt x="457" y="347"/>
                  <a:pt x="456" y="347"/>
                </a:cubicBezTo>
                <a:cubicBezTo>
                  <a:pt x="456" y="347"/>
                  <a:pt x="455" y="348"/>
                  <a:pt x="455" y="348"/>
                </a:cubicBezTo>
                <a:cubicBezTo>
                  <a:pt x="455" y="349"/>
                  <a:pt x="454" y="349"/>
                  <a:pt x="454" y="350"/>
                </a:cubicBezTo>
                <a:cubicBezTo>
                  <a:pt x="454" y="350"/>
                  <a:pt x="455" y="350"/>
                  <a:pt x="455" y="350"/>
                </a:cubicBezTo>
                <a:cubicBezTo>
                  <a:pt x="455" y="351"/>
                  <a:pt x="453" y="351"/>
                  <a:pt x="453" y="352"/>
                </a:cubicBezTo>
                <a:cubicBezTo>
                  <a:pt x="453" y="353"/>
                  <a:pt x="454" y="353"/>
                  <a:pt x="453" y="354"/>
                </a:cubicBezTo>
                <a:cubicBezTo>
                  <a:pt x="453" y="354"/>
                  <a:pt x="453" y="355"/>
                  <a:pt x="454" y="355"/>
                </a:cubicBezTo>
                <a:cubicBezTo>
                  <a:pt x="453" y="355"/>
                  <a:pt x="453" y="356"/>
                  <a:pt x="453" y="356"/>
                </a:cubicBezTo>
                <a:cubicBezTo>
                  <a:pt x="454" y="356"/>
                  <a:pt x="454" y="357"/>
                  <a:pt x="454" y="357"/>
                </a:cubicBezTo>
                <a:cubicBezTo>
                  <a:pt x="455" y="357"/>
                  <a:pt x="454" y="356"/>
                  <a:pt x="455" y="356"/>
                </a:cubicBezTo>
                <a:cubicBezTo>
                  <a:pt x="455" y="356"/>
                  <a:pt x="456" y="356"/>
                  <a:pt x="456" y="356"/>
                </a:cubicBezTo>
                <a:cubicBezTo>
                  <a:pt x="456" y="357"/>
                  <a:pt x="456" y="357"/>
                  <a:pt x="456" y="358"/>
                </a:cubicBezTo>
                <a:cubicBezTo>
                  <a:pt x="457" y="357"/>
                  <a:pt x="458" y="357"/>
                  <a:pt x="459" y="357"/>
                </a:cubicBezTo>
                <a:cubicBezTo>
                  <a:pt x="459" y="356"/>
                  <a:pt x="459" y="356"/>
                  <a:pt x="459" y="355"/>
                </a:cubicBezTo>
                <a:cubicBezTo>
                  <a:pt x="459" y="355"/>
                  <a:pt x="459" y="355"/>
                  <a:pt x="459" y="354"/>
                </a:cubicBezTo>
                <a:cubicBezTo>
                  <a:pt x="459" y="354"/>
                  <a:pt x="459" y="355"/>
                  <a:pt x="460" y="354"/>
                </a:cubicBezTo>
                <a:cubicBezTo>
                  <a:pt x="460" y="354"/>
                  <a:pt x="460" y="353"/>
                  <a:pt x="460" y="353"/>
                </a:cubicBezTo>
                <a:cubicBezTo>
                  <a:pt x="460" y="353"/>
                  <a:pt x="459" y="353"/>
                  <a:pt x="459" y="353"/>
                </a:cubicBezTo>
                <a:cubicBezTo>
                  <a:pt x="459" y="352"/>
                  <a:pt x="459" y="352"/>
                  <a:pt x="460" y="352"/>
                </a:cubicBezTo>
                <a:cubicBezTo>
                  <a:pt x="460" y="351"/>
                  <a:pt x="460" y="351"/>
                  <a:pt x="459" y="350"/>
                </a:cubicBezTo>
                <a:cubicBezTo>
                  <a:pt x="458" y="350"/>
                  <a:pt x="458" y="348"/>
                  <a:pt x="458" y="347"/>
                </a:cubicBezTo>
                <a:cubicBezTo>
                  <a:pt x="459" y="348"/>
                  <a:pt x="460" y="348"/>
                  <a:pt x="461" y="349"/>
                </a:cubicBezTo>
                <a:cubicBezTo>
                  <a:pt x="461" y="349"/>
                  <a:pt x="462" y="349"/>
                  <a:pt x="463" y="349"/>
                </a:cubicBezTo>
                <a:cubicBezTo>
                  <a:pt x="463" y="349"/>
                  <a:pt x="464" y="346"/>
                  <a:pt x="465" y="345"/>
                </a:cubicBezTo>
                <a:cubicBezTo>
                  <a:pt x="465" y="345"/>
                  <a:pt x="465" y="345"/>
                  <a:pt x="466" y="345"/>
                </a:cubicBezTo>
                <a:cubicBezTo>
                  <a:pt x="466" y="345"/>
                  <a:pt x="466" y="344"/>
                  <a:pt x="466" y="343"/>
                </a:cubicBezTo>
                <a:cubicBezTo>
                  <a:pt x="467" y="342"/>
                  <a:pt x="467" y="341"/>
                  <a:pt x="466" y="340"/>
                </a:cubicBezTo>
                <a:cubicBezTo>
                  <a:pt x="466" y="340"/>
                  <a:pt x="465" y="340"/>
                  <a:pt x="465" y="340"/>
                </a:cubicBezTo>
                <a:cubicBezTo>
                  <a:pt x="465" y="339"/>
                  <a:pt x="465" y="339"/>
                  <a:pt x="466" y="339"/>
                </a:cubicBezTo>
                <a:cubicBezTo>
                  <a:pt x="466" y="339"/>
                  <a:pt x="466" y="338"/>
                  <a:pt x="467" y="338"/>
                </a:cubicBezTo>
                <a:cubicBezTo>
                  <a:pt x="467" y="338"/>
                  <a:pt x="468" y="337"/>
                  <a:pt x="468" y="337"/>
                </a:cubicBezTo>
                <a:cubicBezTo>
                  <a:pt x="468" y="336"/>
                  <a:pt x="468" y="336"/>
                  <a:pt x="468" y="336"/>
                </a:cubicBezTo>
                <a:cubicBezTo>
                  <a:pt x="469" y="335"/>
                  <a:pt x="469" y="335"/>
                  <a:pt x="469" y="335"/>
                </a:cubicBezTo>
                <a:cubicBezTo>
                  <a:pt x="470" y="335"/>
                  <a:pt x="470" y="335"/>
                  <a:pt x="471" y="334"/>
                </a:cubicBezTo>
                <a:cubicBezTo>
                  <a:pt x="472" y="335"/>
                  <a:pt x="473" y="334"/>
                  <a:pt x="474" y="334"/>
                </a:cubicBezTo>
                <a:cubicBezTo>
                  <a:pt x="474" y="333"/>
                  <a:pt x="476" y="333"/>
                  <a:pt x="477" y="333"/>
                </a:cubicBezTo>
                <a:cubicBezTo>
                  <a:pt x="477" y="333"/>
                  <a:pt x="476" y="334"/>
                  <a:pt x="477" y="334"/>
                </a:cubicBezTo>
                <a:cubicBezTo>
                  <a:pt x="477" y="334"/>
                  <a:pt x="478" y="334"/>
                  <a:pt x="478" y="334"/>
                </a:cubicBezTo>
                <a:cubicBezTo>
                  <a:pt x="478" y="333"/>
                  <a:pt x="478" y="334"/>
                  <a:pt x="478" y="333"/>
                </a:cubicBezTo>
                <a:cubicBezTo>
                  <a:pt x="478" y="332"/>
                  <a:pt x="477" y="332"/>
                  <a:pt x="477" y="332"/>
                </a:cubicBezTo>
                <a:cubicBezTo>
                  <a:pt x="478" y="332"/>
                  <a:pt x="478" y="331"/>
                  <a:pt x="478" y="331"/>
                </a:cubicBezTo>
                <a:cubicBezTo>
                  <a:pt x="479" y="331"/>
                  <a:pt x="480" y="331"/>
                  <a:pt x="480" y="331"/>
                </a:cubicBezTo>
                <a:cubicBezTo>
                  <a:pt x="480" y="332"/>
                  <a:pt x="480" y="332"/>
                  <a:pt x="481" y="332"/>
                </a:cubicBezTo>
                <a:cubicBezTo>
                  <a:pt x="481" y="332"/>
                  <a:pt x="482" y="332"/>
                  <a:pt x="482" y="332"/>
                </a:cubicBezTo>
                <a:cubicBezTo>
                  <a:pt x="482" y="332"/>
                  <a:pt x="482" y="331"/>
                  <a:pt x="482" y="331"/>
                </a:cubicBezTo>
                <a:cubicBezTo>
                  <a:pt x="482" y="331"/>
                  <a:pt x="483" y="331"/>
                  <a:pt x="484" y="331"/>
                </a:cubicBezTo>
                <a:cubicBezTo>
                  <a:pt x="483" y="331"/>
                  <a:pt x="483" y="331"/>
                  <a:pt x="483" y="330"/>
                </a:cubicBezTo>
                <a:cubicBezTo>
                  <a:pt x="482" y="330"/>
                  <a:pt x="482" y="330"/>
                  <a:pt x="481" y="330"/>
                </a:cubicBezTo>
                <a:cubicBezTo>
                  <a:pt x="481" y="330"/>
                  <a:pt x="481" y="329"/>
                  <a:pt x="481" y="329"/>
                </a:cubicBezTo>
                <a:cubicBezTo>
                  <a:pt x="480" y="328"/>
                  <a:pt x="480" y="329"/>
                  <a:pt x="480" y="328"/>
                </a:cubicBezTo>
                <a:cubicBezTo>
                  <a:pt x="480" y="328"/>
                  <a:pt x="482" y="327"/>
                  <a:pt x="482" y="327"/>
                </a:cubicBezTo>
                <a:cubicBezTo>
                  <a:pt x="482" y="326"/>
                  <a:pt x="481" y="326"/>
                  <a:pt x="481" y="325"/>
                </a:cubicBezTo>
                <a:cubicBezTo>
                  <a:pt x="481" y="325"/>
                  <a:pt x="482" y="325"/>
                  <a:pt x="482" y="324"/>
                </a:cubicBezTo>
                <a:cubicBezTo>
                  <a:pt x="483" y="324"/>
                  <a:pt x="482" y="324"/>
                  <a:pt x="482" y="323"/>
                </a:cubicBezTo>
                <a:cubicBezTo>
                  <a:pt x="482" y="323"/>
                  <a:pt x="483" y="323"/>
                  <a:pt x="483" y="323"/>
                </a:cubicBezTo>
                <a:cubicBezTo>
                  <a:pt x="484" y="323"/>
                  <a:pt x="484" y="323"/>
                  <a:pt x="484" y="322"/>
                </a:cubicBezTo>
                <a:cubicBezTo>
                  <a:pt x="484" y="322"/>
                  <a:pt x="483" y="322"/>
                  <a:pt x="483" y="322"/>
                </a:cubicBezTo>
                <a:cubicBezTo>
                  <a:pt x="483" y="321"/>
                  <a:pt x="484" y="320"/>
                  <a:pt x="484" y="319"/>
                </a:cubicBezTo>
                <a:cubicBezTo>
                  <a:pt x="485" y="319"/>
                  <a:pt x="486" y="319"/>
                  <a:pt x="486" y="320"/>
                </a:cubicBezTo>
                <a:cubicBezTo>
                  <a:pt x="487" y="319"/>
                  <a:pt x="486" y="319"/>
                  <a:pt x="487" y="319"/>
                </a:cubicBezTo>
                <a:cubicBezTo>
                  <a:pt x="487" y="320"/>
                  <a:pt x="488" y="320"/>
                  <a:pt x="488" y="319"/>
                </a:cubicBezTo>
                <a:cubicBezTo>
                  <a:pt x="489" y="319"/>
                  <a:pt x="489" y="319"/>
                  <a:pt x="490" y="319"/>
                </a:cubicBezTo>
                <a:cubicBezTo>
                  <a:pt x="490" y="318"/>
                  <a:pt x="490" y="317"/>
                  <a:pt x="491" y="316"/>
                </a:cubicBezTo>
                <a:cubicBezTo>
                  <a:pt x="491" y="316"/>
                  <a:pt x="491" y="315"/>
                  <a:pt x="491" y="315"/>
                </a:cubicBezTo>
                <a:cubicBezTo>
                  <a:pt x="491" y="315"/>
                  <a:pt x="492" y="317"/>
                  <a:pt x="492" y="317"/>
                </a:cubicBezTo>
                <a:cubicBezTo>
                  <a:pt x="492" y="317"/>
                  <a:pt x="493" y="317"/>
                  <a:pt x="492" y="316"/>
                </a:cubicBezTo>
                <a:cubicBezTo>
                  <a:pt x="493" y="316"/>
                  <a:pt x="493" y="316"/>
                  <a:pt x="493" y="316"/>
                </a:cubicBezTo>
                <a:cubicBezTo>
                  <a:pt x="493" y="316"/>
                  <a:pt x="494" y="317"/>
                  <a:pt x="495" y="317"/>
                </a:cubicBezTo>
                <a:cubicBezTo>
                  <a:pt x="495" y="317"/>
                  <a:pt x="495" y="317"/>
                  <a:pt x="495" y="317"/>
                </a:cubicBezTo>
                <a:cubicBezTo>
                  <a:pt x="496" y="317"/>
                  <a:pt x="496" y="316"/>
                  <a:pt x="496" y="316"/>
                </a:cubicBezTo>
                <a:cubicBezTo>
                  <a:pt x="497" y="315"/>
                  <a:pt x="497" y="314"/>
                  <a:pt x="498" y="315"/>
                </a:cubicBezTo>
                <a:cubicBezTo>
                  <a:pt x="498" y="314"/>
                  <a:pt x="497" y="311"/>
                  <a:pt x="497" y="311"/>
                </a:cubicBezTo>
                <a:cubicBezTo>
                  <a:pt x="498" y="310"/>
                  <a:pt x="501" y="312"/>
                  <a:pt x="501" y="312"/>
                </a:cubicBezTo>
                <a:cubicBezTo>
                  <a:pt x="502" y="311"/>
                  <a:pt x="502" y="312"/>
                  <a:pt x="503" y="312"/>
                </a:cubicBezTo>
                <a:cubicBezTo>
                  <a:pt x="503" y="311"/>
                  <a:pt x="502" y="311"/>
                  <a:pt x="503" y="311"/>
                </a:cubicBezTo>
                <a:cubicBezTo>
                  <a:pt x="503" y="311"/>
                  <a:pt x="503" y="311"/>
                  <a:pt x="503" y="311"/>
                </a:cubicBezTo>
                <a:cubicBezTo>
                  <a:pt x="503" y="310"/>
                  <a:pt x="501" y="310"/>
                  <a:pt x="502" y="309"/>
                </a:cubicBezTo>
                <a:cubicBezTo>
                  <a:pt x="503" y="309"/>
                  <a:pt x="503" y="308"/>
                  <a:pt x="504" y="308"/>
                </a:cubicBezTo>
                <a:cubicBezTo>
                  <a:pt x="504" y="308"/>
                  <a:pt x="504" y="309"/>
                  <a:pt x="503" y="310"/>
                </a:cubicBezTo>
                <a:cubicBezTo>
                  <a:pt x="504" y="310"/>
                  <a:pt x="504" y="310"/>
                  <a:pt x="504" y="311"/>
                </a:cubicBezTo>
                <a:cubicBezTo>
                  <a:pt x="505" y="310"/>
                  <a:pt x="505" y="310"/>
                  <a:pt x="505" y="310"/>
                </a:cubicBezTo>
                <a:cubicBezTo>
                  <a:pt x="506" y="309"/>
                  <a:pt x="506" y="309"/>
                  <a:pt x="506" y="309"/>
                </a:cubicBezTo>
                <a:cubicBezTo>
                  <a:pt x="506" y="308"/>
                  <a:pt x="506" y="308"/>
                  <a:pt x="507" y="308"/>
                </a:cubicBezTo>
                <a:cubicBezTo>
                  <a:pt x="508" y="308"/>
                  <a:pt x="508" y="306"/>
                  <a:pt x="508" y="305"/>
                </a:cubicBezTo>
                <a:cubicBezTo>
                  <a:pt x="509" y="305"/>
                  <a:pt x="509" y="305"/>
                  <a:pt x="510" y="305"/>
                </a:cubicBezTo>
                <a:cubicBezTo>
                  <a:pt x="510" y="306"/>
                  <a:pt x="510" y="306"/>
                  <a:pt x="509" y="306"/>
                </a:cubicBezTo>
                <a:cubicBezTo>
                  <a:pt x="509" y="307"/>
                  <a:pt x="509" y="307"/>
                  <a:pt x="510" y="307"/>
                </a:cubicBezTo>
                <a:cubicBezTo>
                  <a:pt x="509" y="307"/>
                  <a:pt x="509" y="308"/>
                  <a:pt x="508" y="308"/>
                </a:cubicBezTo>
                <a:cubicBezTo>
                  <a:pt x="508" y="309"/>
                  <a:pt x="509" y="309"/>
                  <a:pt x="508" y="309"/>
                </a:cubicBezTo>
                <a:cubicBezTo>
                  <a:pt x="508" y="309"/>
                  <a:pt x="508" y="310"/>
                  <a:pt x="508" y="310"/>
                </a:cubicBezTo>
                <a:cubicBezTo>
                  <a:pt x="509" y="309"/>
                  <a:pt x="516" y="308"/>
                  <a:pt x="516" y="309"/>
                </a:cubicBezTo>
                <a:cubicBezTo>
                  <a:pt x="515" y="309"/>
                  <a:pt x="514" y="309"/>
                  <a:pt x="514" y="310"/>
                </a:cubicBezTo>
                <a:cubicBezTo>
                  <a:pt x="514" y="311"/>
                  <a:pt x="514" y="310"/>
                  <a:pt x="513" y="311"/>
                </a:cubicBezTo>
                <a:cubicBezTo>
                  <a:pt x="513" y="311"/>
                  <a:pt x="512" y="311"/>
                  <a:pt x="512" y="312"/>
                </a:cubicBezTo>
                <a:cubicBezTo>
                  <a:pt x="511" y="312"/>
                  <a:pt x="511" y="312"/>
                  <a:pt x="511" y="311"/>
                </a:cubicBezTo>
                <a:cubicBezTo>
                  <a:pt x="510" y="311"/>
                  <a:pt x="508" y="311"/>
                  <a:pt x="508" y="312"/>
                </a:cubicBezTo>
                <a:cubicBezTo>
                  <a:pt x="506" y="312"/>
                  <a:pt x="507" y="312"/>
                  <a:pt x="506" y="313"/>
                </a:cubicBezTo>
                <a:cubicBezTo>
                  <a:pt x="506" y="314"/>
                  <a:pt x="505" y="314"/>
                  <a:pt x="504" y="314"/>
                </a:cubicBezTo>
                <a:cubicBezTo>
                  <a:pt x="504" y="314"/>
                  <a:pt x="504" y="315"/>
                  <a:pt x="504" y="315"/>
                </a:cubicBezTo>
                <a:cubicBezTo>
                  <a:pt x="503" y="315"/>
                  <a:pt x="502" y="316"/>
                  <a:pt x="502" y="317"/>
                </a:cubicBezTo>
                <a:cubicBezTo>
                  <a:pt x="502" y="318"/>
                  <a:pt x="501" y="318"/>
                  <a:pt x="502" y="319"/>
                </a:cubicBezTo>
                <a:cubicBezTo>
                  <a:pt x="502" y="319"/>
                  <a:pt x="502" y="320"/>
                  <a:pt x="502" y="320"/>
                </a:cubicBezTo>
                <a:cubicBezTo>
                  <a:pt x="503" y="320"/>
                  <a:pt x="504" y="320"/>
                  <a:pt x="504" y="320"/>
                </a:cubicBezTo>
                <a:cubicBezTo>
                  <a:pt x="505" y="321"/>
                  <a:pt x="505" y="321"/>
                  <a:pt x="506" y="322"/>
                </a:cubicBezTo>
                <a:cubicBezTo>
                  <a:pt x="507" y="321"/>
                  <a:pt x="507" y="320"/>
                  <a:pt x="508" y="321"/>
                </a:cubicBezTo>
                <a:cubicBezTo>
                  <a:pt x="507" y="321"/>
                  <a:pt x="508" y="322"/>
                  <a:pt x="508" y="322"/>
                </a:cubicBezTo>
                <a:cubicBezTo>
                  <a:pt x="508" y="322"/>
                  <a:pt x="509" y="321"/>
                  <a:pt x="509" y="321"/>
                </a:cubicBezTo>
                <a:cubicBezTo>
                  <a:pt x="510" y="319"/>
                  <a:pt x="510" y="319"/>
                  <a:pt x="512" y="320"/>
                </a:cubicBezTo>
                <a:cubicBezTo>
                  <a:pt x="512" y="319"/>
                  <a:pt x="511" y="318"/>
                  <a:pt x="511" y="318"/>
                </a:cubicBezTo>
                <a:cubicBezTo>
                  <a:pt x="512" y="318"/>
                  <a:pt x="512" y="317"/>
                  <a:pt x="512" y="316"/>
                </a:cubicBezTo>
                <a:cubicBezTo>
                  <a:pt x="512" y="316"/>
                  <a:pt x="512" y="316"/>
                  <a:pt x="513" y="316"/>
                </a:cubicBezTo>
                <a:cubicBezTo>
                  <a:pt x="513" y="315"/>
                  <a:pt x="513" y="315"/>
                  <a:pt x="514" y="315"/>
                </a:cubicBezTo>
                <a:cubicBezTo>
                  <a:pt x="514" y="316"/>
                  <a:pt x="514" y="317"/>
                  <a:pt x="515" y="317"/>
                </a:cubicBezTo>
                <a:cubicBezTo>
                  <a:pt x="515" y="316"/>
                  <a:pt x="515" y="316"/>
                  <a:pt x="515" y="316"/>
                </a:cubicBezTo>
                <a:cubicBezTo>
                  <a:pt x="515" y="315"/>
                  <a:pt x="516" y="315"/>
                  <a:pt x="516" y="315"/>
                </a:cubicBezTo>
                <a:cubicBezTo>
                  <a:pt x="518" y="314"/>
                  <a:pt x="520" y="314"/>
                  <a:pt x="521" y="313"/>
                </a:cubicBezTo>
                <a:cubicBezTo>
                  <a:pt x="522" y="312"/>
                  <a:pt x="522" y="312"/>
                  <a:pt x="523" y="312"/>
                </a:cubicBezTo>
                <a:cubicBezTo>
                  <a:pt x="524" y="311"/>
                  <a:pt x="524" y="310"/>
                  <a:pt x="524" y="310"/>
                </a:cubicBezTo>
                <a:cubicBezTo>
                  <a:pt x="524" y="310"/>
                  <a:pt x="524" y="309"/>
                  <a:pt x="524" y="309"/>
                </a:cubicBezTo>
                <a:cubicBezTo>
                  <a:pt x="525" y="309"/>
                  <a:pt x="525" y="309"/>
                  <a:pt x="525" y="309"/>
                </a:cubicBezTo>
                <a:cubicBezTo>
                  <a:pt x="525" y="308"/>
                  <a:pt x="525" y="308"/>
                  <a:pt x="523" y="308"/>
                </a:cubicBezTo>
                <a:cubicBezTo>
                  <a:pt x="524" y="308"/>
                  <a:pt x="524" y="307"/>
                  <a:pt x="524" y="306"/>
                </a:cubicBezTo>
                <a:cubicBezTo>
                  <a:pt x="523" y="306"/>
                  <a:pt x="522" y="306"/>
                  <a:pt x="521" y="307"/>
                </a:cubicBezTo>
                <a:cubicBezTo>
                  <a:pt x="521" y="307"/>
                  <a:pt x="520" y="309"/>
                  <a:pt x="520" y="309"/>
                </a:cubicBezTo>
                <a:cubicBezTo>
                  <a:pt x="519" y="309"/>
                  <a:pt x="519" y="308"/>
                  <a:pt x="519" y="307"/>
                </a:cubicBezTo>
                <a:cubicBezTo>
                  <a:pt x="518" y="307"/>
                  <a:pt x="518" y="307"/>
                  <a:pt x="517" y="307"/>
                </a:cubicBezTo>
                <a:cubicBezTo>
                  <a:pt x="517" y="306"/>
                  <a:pt x="517" y="307"/>
                  <a:pt x="516" y="307"/>
                </a:cubicBezTo>
                <a:cubicBezTo>
                  <a:pt x="516" y="307"/>
                  <a:pt x="515" y="306"/>
                  <a:pt x="515" y="306"/>
                </a:cubicBezTo>
                <a:cubicBezTo>
                  <a:pt x="515" y="306"/>
                  <a:pt x="514" y="307"/>
                  <a:pt x="514" y="307"/>
                </a:cubicBezTo>
                <a:cubicBezTo>
                  <a:pt x="514" y="307"/>
                  <a:pt x="513" y="306"/>
                  <a:pt x="513" y="306"/>
                </a:cubicBezTo>
                <a:cubicBezTo>
                  <a:pt x="514" y="305"/>
                  <a:pt x="514" y="305"/>
                  <a:pt x="514" y="305"/>
                </a:cubicBezTo>
                <a:cubicBezTo>
                  <a:pt x="515" y="305"/>
                  <a:pt x="515" y="305"/>
                  <a:pt x="515" y="304"/>
                </a:cubicBezTo>
                <a:cubicBezTo>
                  <a:pt x="515" y="304"/>
                  <a:pt x="515" y="304"/>
                  <a:pt x="515" y="304"/>
                </a:cubicBezTo>
                <a:cubicBezTo>
                  <a:pt x="514" y="304"/>
                  <a:pt x="513" y="304"/>
                  <a:pt x="512" y="304"/>
                </a:cubicBezTo>
                <a:cubicBezTo>
                  <a:pt x="513" y="303"/>
                  <a:pt x="512" y="304"/>
                  <a:pt x="511" y="304"/>
                </a:cubicBezTo>
                <a:cubicBezTo>
                  <a:pt x="511" y="304"/>
                  <a:pt x="511" y="303"/>
                  <a:pt x="511" y="303"/>
                </a:cubicBezTo>
                <a:cubicBezTo>
                  <a:pt x="511" y="302"/>
                  <a:pt x="510" y="303"/>
                  <a:pt x="510" y="303"/>
                </a:cubicBezTo>
                <a:cubicBezTo>
                  <a:pt x="510" y="302"/>
                  <a:pt x="510" y="301"/>
                  <a:pt x="510" y="300"/>
                </a:cubicBezTo>
                <a:cubicBezTo>
                  <a:pt x="510" y="300"/>
                  <a:pt x="510" y="300"/>
                  <a:pt x="510" y="300"/>
                </a:cubicBezTo>
                <a:cubicBezTo>
                  <a:pt x="510" y="300"/>
                  <a:pt x="510" y="299"/>
                  <a:pt x="511" y="299"/>
                </a:cubicBezTo>
                <a:cubicBezTo>
                  <a:pt x="511" y="299"/>
                  <a:pt x="511" y="298"/>
                  <a:pt x="511" y="298"/>
                </a:cubicBezTo>
                <a:cubicBezTo>
                  <a:pt x="510" y="298"/>
                  <a:pt x="509" y="298"/>
                  <a:pt x="508" y="298"/>
                </a:cubicBezTo>
                <a:cubicBezTo>
                  <a:pt x="508" y="297"/>
                  <a:pt x="508" y="297"/>
                  <a:pt x="510" y="297"/>
                </a:cubicBezTo>
                <a:cubicBezTo>
                  <a:pt x="509" y="296"/>
                  <a:pt x="509" y="293"/>
                  <a:pt x="510" y="294"/>
                </a:cubicBezTo>
                <a:cubicBezTo>
                  <a:pt x="510" y="293"/>
                  <a:pt x="510" y="294"/>
                  <a:pt x="510" y="293"/>
                </a:cubicBezTo>
                <a:cubicBezTo>
                  <a:pt x="510" y="292"/>
                  <a:pt x="509" y="292"/>
                  <a:pt x="508" y="292"/>
                </a:cubicBezTo>
                <a:cubicBezTo>
                  <a:pt x="507" y="293"/>
                  <a:pt x="507" y="293"/>
                  <a:pt x="506" y="293"/>
                </a:cubicBezTo>
                <a:cubicBezTo>
                  <a:pt x="506" y="293"/>
                  <a:pt x="506" y="293"/>
                  <a:pt x="506" y="294"/>
                </a:cubicBezTo>
                <a:cubicBezTo>
                  <a:pt x="505" y="294"/>
                  <a:pt x="504" y="294"/>
                  <a:pt x="504" y="294"/>
                </a:cubicBezTo>
                <a:cubicBezTo>
                  <a:pt x="504" y="293"/>
                  <a:pt x="503" y="292"/>
                  <a:pt x="504" y="293"/>
                </a:cubicBezTo>
                <a:cubicBezTo>
                  <a:pt x="504" y="292"/>
                  <a:pt x="504" y="291"/>
                  <a:pt x="503" y="291"/>
                </a:cubicBezTo>
                <a:cubicBezTo>
                  <a:pt x="503" y="291"/>
                  <a:pt x="503" y="290"/>
                  <a:pt x="504" y="290"/>
                </a:cubicBezTo>
                <a:cubicBezTo>
                  <a:pt x="504" y="290"/>
                  <a:pt x="504" y="290"/>
                  <a:pt x="504" y="289"/>
                </a:cubicBezTo>
                <a:cubicBezTo>
                  <a:pt x="505" y="290"/>
                  <a:pt x="505" y="291"/>
                  <a:pt x="506" y="292"/>
                </a:cubicBezTo>
                <a:cubicBezTo>
                  <a:pt x="507" y="292"/>
                  <a:pt x="506" y="291"/>
                  <a:pt x="507" y="291"/>
                </a:cubicBezTo>
                <a:cubicBezTo>
                  <a:pt x="508" y="291"/>
                  <a:pt x="508" y="291"/>
                  <a:pt x="508" y="291"/>
                </a:cubicBezTo>
                <a:cubicBezTo>
                  <a:pt x="509" y="290"/>
                  <a:pt x="509" y="289"/>
                  <a:pt x="509" y="288"/>
                </a:cubicBezTo>
                <a:cubicBezTo>
                  <a:pt x="510" y="288"/>
                  <a:pt x="511" y="288"/>
                  <a:pt x="511" y="288"/>
                </a:cubicBezTo>
                <a:cubicBezTo>
                  <a:pt x="511" y="288"/>
                  <a:pt x="511" y="287"/>
                  <a:pt x="511" y="287"/>
                </a:cubicBezTo>
                <a:cubicBezTo>
                  <a:pt x="512" y="287"/>
                  <a:pt x="511" y="285"/>
                  <a:pt x="511" y="284"/>
                </a:cubicBezTo>
                <a:cubicBezTo>
                  <a:pt x="512" y="284"/>
                  <a:pt x="512" y="285"/>
                  <a:pt x="512" y="285"/>
                </a:cubicBezTo>
                <a:cubicBezTo>
                  <a:pt x="512" y="283"/>
                  <a:pt x="511" y="284"/>
                  <a:pt x="511" y="282"/>
                </a:cubicBezTo>
                <a:cubicBezTo>
                  <a:pt x="510" y="281"/>
                  <a:pt x="509" y="281"/>
                  <a:pt x="508" y="281"/>
                </a:cubicBezTo>
                <a:cubicBezTo>
                  <a:pt x="507" y="281"/>
                  <a:pt x="507" y="281"/>
                  <a:pt x="506" y="281"/>
                </a:cubicBezTo>
                <a:cubicBezTo>
                  <a:pt x="506" y="281"/>
                  <a:pt x="506" y="281"/>
                  <a:pt x="505" y="281"/>
                </a:cubicBezTo>
                <a:cubicBezTo>
                  <a:pt x="505" y="281"/>
                  <a:pt x="504" y="281"/>
                  <a:pt x="504" y="281"/>
                </a:cubicBezTo>
                <a:cubicBezTo>
                  <a:pt x="503" y="281"/>
                  <a:pt x="505" y="281"/>
                  <a:pt x="503" y="282"/>
                </a:cubicBezTo>
                <a:cubicBezTo>
                  <a:pt x="503" y="282"/>
                  <a:pt x="502" y="282"/>
                  <a:pt x="501" y="282"/>
                </a:cubicBezTo>
                <a:cubicBezTo>
                  <a:pt x="501" y="282"/>
                  <a:pt x="501" y="282"/>
                  <a:pt x="501" y="282"/>
                </a:cubicBezTo>
                <a:cubicBezTo>
                  <a:pt x="501" y="282"/>
                  <a:pt x="500" y="283"/>
                  <a:pt x="499" y="283"/>
                </a:cubicBezTo>
                <a:cubicBezTo>
                  <a:pt x="499" y="283"/>
                  <a:pt x="500" y="283"/>
                  <a:pt x="499" y="283"/>
                </a:cubicBezTo>
                <a:cubicBezTo>
                  <a:pt x="499" y="283"/>
                  <a:pt x="499" y="283"/>
                  <a:pt x="498" y="284"/>
                </a:cubicBezTo>
                <a:cubicBezTo>
                  <a:pt x="498" y="284"/>
                  <a:pt x="497" y="284"/>
                  <a:pt x="497" y="284"/>
                </a:cubicBezTo>
                <a:cubicBezTo>
                  <a:pt x="496" y="285"/>
                  <a:pt x="496" y="285"/>
                  <a:pt x="495" y="286"/>
                </a:cubicBezTo>
                <a:cubicBezTo>
                  <a:pt x="495" y="286"/>
                  <a:pt x="494" y="285"/>
                  <a:pt x="494" y="286"/>
                </a:cubicBezTo>
                <a:cubicBezTo>
                  <a:pt x="494" y="285"/>
                  <a:pt x="493" y="287"/>
                  <a:pt x="493" y="287"/>
                </a:cubicBezTo>
                <a:cubicBezTo>
                  <a:pt x="493" y="287"/>
                  <a:pt x="492" y="288"/>
                  <a:pt x="492" y="288"/>
                </a:cubicBezTo>
                <a:cubicBezTo>
                  <a:pt x="491" y="288"/>
                  <a:pt x="490" y="289"/>
                  <a:pt x="490" y="289"/>
                </a:cubicBezTo>
                <a:cubicBezTo>
                  <a:pt x="489" y="289"/>
                  <a:pt x="489" y="290"/>
                  <a:pt x="489" y="291"/>
                </a:cubicBezTo>
                <a:cubicBezTo>
                  <a:pt x="489" y="291"/>
                  <a:pt x="488" y="291"/>
                  <a:pt x="488" y="291"/>
                </a:cubicBezTo>
                <a:cubicBezTo>
                  <a:pt x="488" y="292"/>
                  <a:pt x="487" y="291"/>
                  <a:pt x="487" y="291"/>
                </a:cubicBezTo>
                <a:cubicBezTo>
                  <a:pt x="486" y="291"/>
                  <a:pt x="486" y="293"/>
                  <a:pt x="486" y="293"/>
                </a:cubicBezTo>
                <a:cubicBezTo>
                  <a:pt x="486" y="294"/>
                  <a:pt x="485" y="294"/>
                  <a:pt x="485" y="295"/>
                </a:cubicBezTo>
                <a:cubicBezTo>
                  <a:pt x="485" y="295"/>
                  <a:pt x="485" y="296"/>
                  <a:pt x="485" y="296"/>
                </a:cubicBezTo>
                <a:cubicBezTo>
                  <a:pt x="484" y="296"/>
                  <a:pt x="484" y="296"/>
                  <a:pt x="483" y="297"/>
                </a:cubicBezTo>
                <a:cubicBezTo>
                  <a:pt x="483" y="297"/>
                  <a:pt x="483" y="298"/>
                  <a:pt x="482" y="298"/>
                </a:cubicBezTo>
                <a:cubicBezTo>
                  <a:pt x="481" y="299"/>
                  <a:pt x="480" y="299"/>
                  <a:pt x="479" y="299"/>
                </a:cubicBezTo>
                <a:cubicBezTo>
                  <a:pt x="480" y="299"/>
                  <a:pt x="480" y="299"/>
                  <a:pt x="480" y="298"/>
                </a:cubicBezTo>
                <a:cubicBezTo>
                  <a:pt x="480" y="298"/>
                  <a:pt x="481" y="298"/>
                  <a:pt x="481" y="298"/>
                </a:cubicBezTo>
                <a:cubicBezTo>
                  <a:pt x="481" y="298"/>
                  <a:pt x="482" y="298"/>
                  <a:pt x="482" y="298"/>
                </a:cubicBezTo>
                <a:cubicBezTo>
                  <a:pt x="482" y="297"/>
                  <a:pt x="483" y="297"/>
                  <a:pt x="483" y="297"/>
                </a:cubicBezTo>
                <a:cubicBezTo>
                  <a:pt x="483" y="296"/>
                  <a:pt x="484" y="295"/>
                  <a:pt x="484" y="294"/>
                </a:cubicBezTo>
                <a:cubicBezTo>
                  <a:pt x="484" y="294"/>
                  <a:pt x="485" y="294"/>
                  <a:pt x="485" y="294"/>
                </a:cubicBezTo>
                <a:cubicBezTo>
                  <a:pt x="485" y="293"/>
                  <a:pt x="485" y="293"/>
                  <a:pt x="485" y="293"/>
                </a:cubicBezTo>
                <a:cubicBezTo>
                  <a:pt x="485" y="292"/>
                  <a:pt x="486" y="292"/>
                  <a:pt x="486" y="291"/>
                </a:cubicBezTo>
                <a:cubicBezTo>
                  <a:pt x="486" y="290"/>
                  <a:pt x="486" y="290"/>
                  <a:pt x="485" y="290"/>
                </a:cubicBezTo>
                <a:cubicBezTo>
                  <a:pt x="484" y="289"/>
                  <a:pt x="485" y="289"/>
                  <a:pt x="485" y="289"/>
                </a:cubicBezTo>
                <a:cubicBezTo>
                  <a:pt x="486" y="289"/>
                  <a:pt x="486" y="289"/>
                  <a:pt x="487" y="289"/>
                </a:cubicBezTo>
                <a:cubicBezTo>
                  <a:pt x="487" y="289"/>
                  <a:pt x="487" y="288"/>
                  <a:pt x="488" y="288"/>
                </a:cubicBezTo>
                <a:cubicBezTo>
                  <a:pt x="488" y="288"/>
                  <a:pt x="488" y="287"/>
                  <a:pt x="488" y="287"/>
                </a:cubicBezTo>
                <a:cubicBezTo>
                  <a:pt x="489" y="286"/>
                  <a:pt x="489" y="286"/>
                  <a:pt x="490" y="286"/>
                </a:cubicBezTo>
                <a:cubicBezTo>
                  <a:pt x="490" y="286"/>
                  <a:pt x="490" y="285"/>
                  <a:pt x="490" y="285"/>
                </a:cubicBezTo>
                <a:cubicBezTo>
                  <a:pt x="490" y="285"/>
                  <a:pt x="492" y="285"/>
                  <a:pt x="492" y="285"/>
                </a:cubicBezTo>
                <a:cubicBezTo>
                  <a:pt x="491" y="283"/>
                  <a:pt x="495" y="283"/>
                  <a:pt x="495" y="282"/>
                </a:cubicBezTo>
                <a:cubicBezTo>
                  <a:pt x="495" y="281"/>
                  <a:pt x="495" y="281"/>
                  <a:pt x="496" y="281"/>
                </a:cubicBezTo>
                <a:cubicBezTo>
                  <a:pt x="497" y="281"/>
                  <a:pt x="498" y="278"/>
                  <a:pt x="498" y="277"/>
                </a:cubicBezTo>
                <a:cubicBezTo>
                  <a:pt x="498" y="277"/>
                  <a:pt x="499" y="277"/>
                  <a:pt x="499" y="277"/>
                </a:cubicBezTo>
                <a:cubicBezTo>
                  <a:pt x="499" y="277"/>
                  <a:pt x="501" y="276"/>
                  <a:pt x="501" y="275"/>
                </a:cubicBezTo>
                <a:cubicBezTo>
                  <a:pt x="501" y="276"/>
                  <a:pt x="502" y="276"/>
                  <a:pt x="502" y="275"/>
                </a:cubicBezTo>
                <a:cubicBezTo>
                  <a:pt x="503" y="275"/>
                  <a:pt x="505" y="276"/>
                  <a:pt x="506" y="276"/>
                </a:cubicBezTo>
                <a:cubicBezTo>
                  <a:pt x="506" y="275"/>
                  <a:pt x="508" y="276"/>
                  <a:pt x="508" y="276"/>
                </a:cubicBezTo>
                <a:cubicBezTo>
                  <a:pt x="508" y="276"/>
                  <a:pt x="509" y="276"/>
                  <a:pt x="509" y="276"/>
                </a:cubicBezTo>
                <a:cubicBezTo>
                  <a:pt x="510" y="276"/>
                  <a:pt x="509" y="275"/>
                  <a:pt x="510" y="275"/>
                </a:cubicBezTo>
                <a:cubicBezTo>
                  <a:pt x="510" y="274"/>
                  <a:pt x="511" y="275"/>
                  <a:pt x="511" y="275"/>
                </a:cubicBezTo>
                <a:cubicBezTo>
                  <a:pt x="511" y="275"/>
                  <a:pt x="511" y="275"/>
                  <a:pt x="511" y="275"/>
                </a:cubicBezTo>
                <a:cubicBezTo>
                  <a:pt x="512" y="275"/>
                  <a:pt x="511" y="276"/>
                  <a:pt x="512" y="276"/>
                </a:cubicBezTo>
                <a:cubicBezTo>
                  <a:pt x="513" y="276"/>
                  <a:pt x="513" y="276"/>
                  <a:pt x="514" y="276"/>
                </a:cubicBezTo>
                <a:cubicBezTo>
                  <a:pt x="514" y="275"/>
                  <a:pt x="514" y="275"/>
                  <a:pt x="514" y="275"/>
                </a:cubicBezTo>
                <a:cubicBezTo>
                  <a:pt x="515" y="275"/>
                  <a:pt x="516" y="275"/>
                  <a:pt x="516" y="276"/>
                </a:cubicBezTo>
                <a:cubicBezTo>
                  <a:pt x="516" y="275"/>
                  <a:pt x="517" y="275"/>
                  <a:pt x="517" y="275"/>
                </a:cubicBezTo>
                <a:cubicBezTo>
                  <a:pt x="518" y="274"/>
                  <a:pt x="518" y="274"/>
                  <a:pt x="518" y="274"/>
                </a:cubicBezTo>
                <a:cubicBezTo>
                  <a:pt x="520" y="274"/>
                  <a:pt x="518" y="275"/>
                  <a:pt x="519" y="275"/>
                </a:cubicBezTo>
                <a:cubicBezTo>
                  <a:pt x="520" y="275"/>
                  <a:pt x="520" y="276"/>
                  <a:pt x="521" y="276"/>
                </a:cubicBezTo>
                <a:cubicBezTo>
                  <a:pt x="521" y="275"/>
                  <a:pt x="521" y="275"/>
                  <a:pt x="521" y="275"/>
                </a:cubicBezTo>
                <a:cubicBezTo>
                  <a:pt x="521" y="275"/>
                  <a:pt x="522" y="275"/>
                  <a:pt x="522" y="275"/>
                </a:cubicBezTo>
                <a:cubicBezTo>
                  <a:pt x="522" y="275"/>
                  <a:pt x="522" y="275"/>
                  <a:pt x="523" y="275"/>
                </a:cubicBezTo>
                <a:cubicBezTo>
                  <a:pt x="524" y="274"/>
                  <a:pt x="524" y="276"/>
                  <a:pt x="524" y="276"/>
                </a:cubicBezTo>
                <a:cubicBezTo>
                  <a:pt x="525" y="277"/>
                  <a:pt x="526" y="276"/>
                  <a:pt x="526" y="276"/>
                </a:cubicBezTo>
                <a:cubicBezTo>
                  <a:pt x="527" y="275"/>
                  <a:pt x="527" y="274"/>
                  <a:pt x="528" y="275"/>
                </a:cubicBezTo>
                <a:cubicBezTo>
                  <a:pt x="528" y="275"/>
                  <a:pt x="528" y="276"/>
                  <a:pt x="528" y="276"/>
                </a:cubicBezTo>
                <a:cubicBezTo>
                  <a:pt x="529" y="276"/>
                  <a:pt x="529" y="275"/>
                  <a:pt x="529" y="276"/>
                </a:cubicBezTo>
                <a:cubicBezTo>
                  <a:pt x="530" y="276"/>
                  <a:pt x="530" y="275"/>
                  <a:pt x="531" y="275"/>
                </a:cubicBezTo>
                <a:cubicBezTo>
                  <a:pt x="531" y="275"/>
                  <a:pt x="530" y="274"/>
                  <a:pt x="531" y="274"/>
                </a:cubicBezTo>
                <a:cubicBezTo>
                  <a:pt x="532" y="274"/>
                  <a:pt x="532" y="275"/>
                  <a:pt x="533" y="275"/>
                </a:cubicBezTo>
                <a:cubicBezTo>
                  <a:pt x="533" y="274"/>
                  <a:pt x="534" y="275"/>
                  <a:pt x="534" y="273"/>
                </a:cubicBezTo>
                <a:cubicBezTo>
                  <a:pt x="534" y="273"/>
                  <a:pt x="534" y="272"/>
                  <a:pt x="534" y="272"/>
                </a:cubicBezTo>
                <a:cubicBezTo>
                  <a:pt x="534" y="272"/>
                  <a:pt x="535" y="272"/>
                  <a:pt x="535" y="272"/>
                </a:cubicBezTo>
                <a:cubicBezTo>
                  <a:pt x="535" y="273"/>
                  <a:pt x="536" y="272"/>
                  <a:pt x="537" y="272"/>
                </a:cubicBezTo>
                <a:cubicBezTo>
                  <a:pt x="538" y="271"/>
                  <a:pt x="537" y="271"/>
                  <a:pt x="537" y="269"/>
                </a:cubicBezTo>
                <a:cubicBezTo>
                  <a:pt x="538" y="269"/>
                  <a:pt x="538" y="268"/>
                  <a:pt x="538" y="268"/>
                </a:cubicBezTo>
                <a:cubicBezTo>
                  <a:pt x="539" y="267"/>
                  <a:pt x="539" y="267"/>
                  <a:pt x="540" y="267"/>
                </a:cubicBezTo>
                <a:cubicBezTo>
                  <a:pt x="540" y="266"/>
                  <a:pt x="540" y="266"/>
                  <a:pt x="540" y="266"/>
                </a:cubicBezTo>
                <a:cubicBezTo>
                  <a:pt x="541" y="266"/>
                  <a:pt x="543" y="266"/>
                  <a:pt x="543" y="265"/>
                </a:cubicBezTo>
                <a:cubicBezTo>
                  <a:pt x="543" y="264"/>
                  <a:pt x="546" y="265"/>
                  <a:pt x="546" y="265"/>
                </a:cubicBezTo>
                <a:cubicBezTo>
                  <a:pt x="546" y="264"/>
                  <a:pt x="547" y="264"/>
                  <a:pt x="548" y="264"/>
                </a:cubicBezTo>
                <a:cubicBezTo>
                  <a:pt x="548" y="264"/>
                  <a:pt x="549" y="263"/>
                  <a:pt x="550" y="263"/>
                </a:cubicBezTo>
                <a:cubicBezTo>
                  <a:pt x="550" y="263"/>
                  <a:pt x="550" y="262"/>
                  <a:pt x="550" y="262"/>
                </a:cubicBezTo>
                <a:cubicBezTo>
                  <a:pt x="551" y="262"/>
                  <a:pt x="551" y="263"/>
                  <a:pt x="551" y="262"/>
                </a:cubicBezTo>
                <a:cubicBezTo>
                  <a:pt x="551" y="261"/>
                  <a:pt x="551" y="260"/>
                  <a:pt x="552" y="261"/>
                </a:cubicBezTo>
                <a:cubicBezTo>
                  <a:pt x="552" y="259"/>
                  <a:pt x="551" y="258"/>
                  <a:pt x="551" y="257"/>
                </a:cubicBezTo>
                <a:cubicBezTo>
                  <a:pt x="551" y="257"/>
                  <a:pt x="552" y="257"/>
                  <a:pt x="552" y="257"/>
                </a:cubicBezTo>
                <a:cubicBezTo>
                  <a:pt x="552" y="257"/>
                  <a:pt x="552" y="256"/>
                  <a:pt x="552" y="255"/>
                </a:cubicBezTo>
                <a:cubicBezTo>
                  <a:pt x="552" y="255"/>
                  <a:pt x="552" y="255"/>
                  <a:pt x="552" y="254"/>
                </a:cubicBezTo>
                <a:cubicBezTo>
                  <a:pt x="551" y="254"/>
                  <a:pt x="551" y="254"/>
                  <a:pt x="551" y="254"/>
                </a:cubicBezTo>
                <a:cubicBezTo>
                  <a:pt x="551" y="254"/>
                  <a:pt x="550" y="254"/>
                  <a:pt x="550" y="254"/>
                </a:cubicBezTo>
                <a:cubicBezTo>
                  <a:pt x="550" y="255"/>
                  <a:pt x="550" y="256"/>
                  <a:pt x="549" y="255"/>
                </a:cubicBezTo>
                <a:cubicBezTo>
                  <a:pt x="549" y="254"/>
                  <a:pt x="549" y="253"/>
                  <a:pt x="547" y="253"/>
                </a:cubicBezTo>
                <a:cubicBezTo>
                  <a:pt x="547" y="253"/>
                  <a:pt x="546" y="252"/>
                  <a:pt x="546" y="252"/>
                </a:cubicBezTo>
                <a:cubicBezTo>
                  <a:pt x="545" y="251"/>
                  <a:pt x="544" y="251"/>
                  <a:pt x="544" y="251"/>
                </a:cubicBezTo>
                <a:cubicBezTo>
                  <a:pt x="544" y="251"/>
                  <a:pt x="542" y="250"/>
                  <a:pt x="542" y="252"/>
                </a:cubicBezTo>
                <a:cubicBezTo>
                  <a:pt x="541" y="252"/>
                  <a:pt x="541" y="252"/>
                  <a:pt x="540" y="252"/>
                </a:cubicBezTo>
                <a:cubicBezTo>
                  <a:pt x="540" y="252"/>
                  <a:pt x="540" y="252"/>
                  <a:pt x="539" y="252"/>
                </a:cubicBezTo>
                <a:cubicBezTo>
                  <a:pt x="539" y="252"/>
                  <a:pt x="539" y="252"/>
                  <a:pt x="539" y="252"/>
                </a:cubicBezTo>
                <a:cubicBezTo>
                  <a:pt x="538" y="252"/>
                  <a:pt x="538" y="254"/>
                  <a:pt x="536" y="254"/>
                </a:cubicBezTo>
                <a:cubicBezTo>
                  <a:pt x="536" y="254"/>
                  <a:pt x="536" y="254"/>
                  <a:pt x="536" y="254"/>
                </a:cubicBezTo>
                <a:cubicBezTo>
                  <a:pt x="536" y="255"/>
                  <a:pt x="535" y="254"/>
                  <a:pt x="535" y="254"/>
                </a:cubicBezTo>
                <a:cubicBezTo>
                  <a:pt x="534" y="255"/>
                  <a:pt x="534" y="255"/>
                  <a:pt x="533" y="255"/>
                </a:cubicBezTo>
                <a:cubicBezTo>
                  <a:pt x="533" y="256"/>
                  <a:pt x="532" y="257"/>
                  <a:pt x="532" y="257"/>
                </a:cubicBezTo>
                <a:cubicBezTo>
                  <a:pt x="531" y="257"/>
                  <a:pt x="531" y="257"/>
                  <a:pt x="530" y="256"/>
                </a:cubicBezTo>
                <a:cubicBezTo>
                  <a:pt x="530" y="256"/>
                  <a:pt x="530" y="256"/>
                  <a:pt x="530" y="255"/>
                </a:cubicBezTo>
                <a:cubicBezTo>
                  <a:pt x="530" y="254"/>
                  <a:pt x="531" y="254"/>
                  <a:pt x="532" y="254"/>
                </a:cubicBezTo>
                <a:cubicBezTo>
                  <a:pt x="532" y="255"/>
                  <a:pt x="533" y="254"/>
                  <a:pt x="533" y="254"/>
                </a:cubicBezTo>
                <a:cubicBezTo>
                  <a:pt x="533" y="254"/>
                  <a:pt x="534" y="254"/>
                  <a:pt x="534" y="254"/>
                </a:cubicBezTo>
                <a:cubicBezTo>
                  <a:pt x="534" y="254"/>
                  <a:pt x="534" y="254"/>
                  <a:pt x="535" y="253"/>
                </a:cubicBezTo>
                <a:cubicBezTo>
                  <a:pt x="535" y="253"/>
                  <a:pt x="535" y="253"/>
                  <a:pt x="535" y="253"/>
                </a:cubicBezTo>
                <a:cubicBezTo>
                  <a:pt x="536" y="253"/>
                  <a:pt x="536" y="253"/>
                  <a:pt x="537" y="252"/>
                </a:cubicBezTo>
                <a:cubicBezTo>
                  <a:pt x="537" y="252"/>
                  <a:pt x="537" y="252"/>
                  <a:pt x="538" y="252"/>
                </a:cubicBezTo>
                <a:cubicBezTo>
                  <a:pt x="538" y="252"/>
                  <a:pt x="538" y="251"/>
                  <a:pt x="539" y="251"/>
                </a:cubicBezTo>
                <a:cubicBezTo>
                  <a:pt x="539" y="251"/>
                  <a:pt x="539" y="251"/>
                  <a:pt x="539" y="251"/>
                </a:cubicBezTo>
                <a:cubicBezTo>
                  <a:pt x="540" y="250"/>
                  <a:pt x="540" y="252"/>
                  <a:pt x="541" y="250"/>
                </a:cubicBezTo>
                <a:cubicBezTo>
                  <a:pt x="541" y="250"/>
                  <a:pt x="542" y="250"/>
                  <a:pt x="542" y="250"/>
                </a:cubicBezTo>
                <a:cubicBezTo>
                  <a:pt x="542" y="250"/>
                  <a:pt x="541" y="250"/>
                  <a:pt x="542" y="250"/>
                </a:cubicBezTo>
                <a:cubicBezTo>
                  <a:pt x="543" y="250"/>
                  <a:pt x="544" y="249"/>
                  <a:pt x="544" y="249"/>
                </a:cubicBezTo>
                <a:cubicBezTo>
                  <a:pt x="544" y="248"/>
                  <a:pt x="545" y="249"/>
                  <a:pt x="545" y="248"/>
                </a:cubicBezTo>
                <a:cubicBezTo>
                  <a:pt x="545" y="248"/>
                  <a:pt x="544" y="248"/>
                  <a:pt x="544" y="248"/>
                </a:cubicBezTo>
                <a:cubicBezTo>
                  <a:pt x="543" y="248"/>
                  <a:pt x="544" y="248"/>
                  <a:pt x="543" y="248"/>
                </a:cubicBezTo>
                <a:cubicBezTo>
                  <a:pt x="542" y="248"/>
                  <a:pt x="542" y="246"/>
                  <a:pt x="542" y="246"/>
                </a:cubicBezTo>
                <a:cubicBezTo>
                  <a:pt x="542" y="246"/>
                  <a:pt x="542" y="245"/>
                  <a:pt x="542" y="245"/>
                </a:cubicBezTo>
                <a:cubicBezTo>
                  <a:pt x="541" y="245"/>
                  <a:pt x="541" y="247"/>
                  <a:pt x="541" y="247"/>
                </a:cubicBezTo>
                <a:cubicBezTo>
                  <a:pt x="540" y="247"/>
                  <a:pt x="538" y="247"/>
                  <a:pt x="538" y="246"/>
                </a:cubicBezTo>
                <a:cubicBezTo>
                  <a:pt x="538" y="245"/>
                  <a:pt x="537" y="244"/>
                  <a:pt x="537" y="243"/>
                </a:cubicBezTo>
                <a:cubicBezTo>
                  <a:pt x="537" y="244"/>
                  <a:pt x="536" y="244"/>
                  <a:pt x="536" y="244"/>
                </a:cubicBezTo>
                <a:cubicBezTo>
                  <a:pt x="536" y="244"/>
                  <a:pt x="536" y="244"/>
                  <a:pt x="536" y="243"/>
                </a:cubicBezTo>
                <a:cubicBezTo>
                  <a:pt x="535" y="244"/>
                  <a:pt x="534" y="245"/>
                  <a:pt x="534" y="245"/>
                </a:cubicBezTo>
                <a:cubicBezTo>
                  <a:pt x="534" y="245"/>
                  <a:pt x="534" y="244"/>
                  <a:pt x="534" y="243"/>
                </a:cubicBezTo>
                <a:cubicBezTo>
                  <a:pt x="533" y="244"/>
                  <a:pt x="533" y="244"/>
                  <a:pt x="532" y="243"/>
                </a:cubicBezTo>
                <a:cubicBezTo>
                  <a:pt x="532" y="243"/>
                  <a:pt x="531" y="243"/>
                  <a:pt x="530" y="243"/>
                </a:cubicBezTo>
                <a:cubicBezTo>
                  <a:pt x="530" y="243"/>
                  <a:pt x="530" y="242"/>
                  <a:pt x="530" y="241"/>
                </a:cubicBezTo>
                <a:cubicBezTo>
                  <a:pt x="530" y="241"/>
                  <a:pt x="530" y="240"/>
                  <a:pt x="530" y="240"/>
                </a:cubicBezTo>
                <a:cubicBezTo>
                  <a:pt x="529" y="239"/>
                  <a:pt x="528" y="238"/>
                  <a:pt x="527" y="238"/>
                </a:cubicBezTo>
                <a:cubicBezTo>
                  <a:pt x="526" y="238"/>
                  <a:pt x="525" y="238"/>
                  <a:pt x="525" y="238"/>
                </a:cubicBezTo>
                <a:cubicBezTo>
                  <a:pt x="524" y="238"/>
                  <a:pt x="525" y="237"/>
                  <a:pt x="525" y="236"/>
                </a:cubicBezTo>
                <a:cubicBezTo>
                  <a:pt x="525" y="235"/>
                  <a:pt x="524" y="235"/>
                  <a:pt x="523" y="235"/>
                </a:cubicBezTo>
                <a:cubicBezTo>
                  <a:pt x="523" y="235"/>
                  <a:pt x="523" y="235"/>
                  <a:pt x="523" y="234"/>
                </a:cubicBezTo>
                <a:cubicBezTo>
                  <a:pt x="523" y="234"/>
                  <a:pt x="522" y="235"/>
                  <a:pt x="522" y="235"/>
                </a:cubicBezTo>
                <a:cubicBezTo>
                  <a:pt x="521" y="234"/>
                  <a:pt x="522" y="234"/>
                  <a:pt x="522" y="233"/>
                </a:cubicBezTo>
                <a:cubicBezTo>
                  <a:pt x="523" y="232"/>
                  <a:pt x="522" y="232"/>
                  <a:pt x="522" y="232"/>
                </a:cubicBezTo>
                <a:cubicBezTo>
                  <a:pt x="521" y="232"/>
                  <a:pt x="521" y="232"/>
                  <a:pt x="521" y="231"/>
                </a:cubicBezTo>
                <a:cubicBezTo>
                  <a:pt x="522" y="231"/>
                  <a:pt x="524" y="232"/>
                  <a:pt x="524" y="231"/>
                </a:cubicBezTo>
                <a:cubicBezTo>
                  <a:pt x="525" y="230"/>
                  <a:pt x="525" y="232"/>
                  <a:pt x="525" y="232"/>
                </a:cubicBezTo>
                <a:cubicBezTo>
                  <a:pt x="526" y="232"/>
                  <a:pt x="526" y="230"/>
                  <a:pt x="526" y="230"/>
                </a:cubicBezTo>
                <a:cubicBezTo>
                  <a:pt x="525" y="230"/>
                  <a:pt x="526" y="229"/>
                  <a:pt x="525" y="229"/>
                </a:cubicBezTo>
                <a:cubicBezTo>
                  <a:pt x="524" y="229"/>
                  <a:pt x="524" y="229"/>
                  <a:pt x="523" y="228"/>
                </a:cubicBezTo>
                <a:cubicBezTo>
                  <a:pt x="523" y="228"/>
                  <a:pt x="523" y="228"/>
                  <a:pt x="523" y="228"/>
                </a:cubicBezTo>
                <a:cubicBezTo>
                  <a:pt x="523" y="228"/>
                  <a:pt x="523" y="227"/>
                  <a:pt x="522" y="227"/>
                </a:cubicBezTo>
                <a:cubicBezTo>
                  <a:pt x="522" y="227"/>
                  <a:pt x="521" y="228"/>
                  <a:pt x="521" y="227"/>
                </a:cubicBezTo>
                <a:cubicBezTo>
                  <a:pt x="521" y="227"/>
                  <a:pt x="521" y="227"/>
                  <a:pt x="521" y="227"/>
                </a:cubicBezTo>
                <a:cubicBezTo>
                  <a:pt x="522" y="227"/>
                  <a:pt x="522" y="226"/>
                  <a:pt x="522" y="226"/>
                </a:cubicBezTo>
                <a:cubicBezTo>
                  <a:pt x="523" y="225"/>
                  <a:pt x="523" y="225"/>
                  <a:pt x="523" y="225"/>
                </a:cubicBezTo>
                <a:cubicBezTo>
                  <a:pt x="523" y="224"/>
                  <a:pt x="523" y="224"/>
                  <a:pt x="522" y="224"/>
                </a:cubicBezTo>
                <a:cubicBezTo>
                  <a:pt x="522" y="223"/>
                  <a:pt x="521" y="223"/>
                  <a:pt x="521" y="223"/>
                </a:cubicBezTo>
                <a:cubicBezTo>
                  <a:pt x="521" y="222"/>
                  <a:pt x="520" y="223"/>
                  <a:pt x="519" y="223"/>
                </a:cubicBezTo>
                <a:cubicBezTo>
                  <a:pt x="520" y="221"/>
                  <a:pt x="518" y="222"/>
                  <a:pt x="518" y="221"/>
                </a:cubicBezTo>
                <a:cubicBezTo>
                  <a:pt x="518" y="221"/>
                  <a:pt x="519" y="221"/>
                  <a:pt x="519" y="221"/>
                </a:cubicBezTo>
                <a:cubicBezTo>
                  <a:pt x="519" y="220"/>
                  <a:pt x="520" y="220"/>
                  <a:pt x="520" y="219"/>
                </a:cubicBezTo>
                <a:cubicBezTo>
                  <a:pt x="519" y="219"/>
                  <a:pt x="516" y="218"/>
                  <a:pt x="516" y="219"/>
                </a:cubicBezTo>
                <a:cubicBezTo>
                  <a:pt x="516" y="219"/>
                  <a:pt x="516" y="219"/>
                  <a:pt x="515" y="219"/>
                </a:cubicBezTo>
                <a:cubicBezTo>
                  <a:pt x="515" y="218"/>
                  <a:pt x="515" y="218"/>
                  <a:pt x="516" y="218"/>
                </a:cubicBezTo>
                <a:cubicBezTo>
                  <a:pt x="517" y="218"/>
                  <a:pt x="517" y="217"/>
                  <a:pt x="518" y="217"/>
                </a:cubicBezTo>
                <a:cubicBezTo>
                  <a:pt x="518" y="215"/>
                  <a:pt x="517" y="216"/>
                  <a:pt x="516" y="215"/>
                </a:cubicBezTo>
                <a:cubicBezTo>
                  <a:pt x="516" y="215"/>
                  <a:pt x="517" y="214"/>
                  <a:pt x="517" y="214"/>
                </a:cubicBezTo>
                <a:cubicBezTo>
                  <a:pt x="516" y="214"/>
                  <a:pt x="516" y="214"/>
                  <a:pt x="516" y="213"/>
                </a:cubicBezTo>
                <a:cubicBezTo>
                  <a:pt x="516" y="212"/>
                  <a:pt x="514" y="212"/>
                  <a:pt x="514" y="213"/>
                </a:cubicBezTo>
                <a:cubicBezTo>
                  <a:pt x="514" y="213"/>
                  <a:pt x="513" y="213"/>
                  <a:pt x="513" y="212"/>
                </a:cubicBezTo>
                <a:cubicBezTo>
                  <a:pt x="513" y="211"/>
                  <a:pt x="512" y="212"/>
                  <a:pt x="512" y="211"/>
                </a:cubicBezTo>
                <a:cubicBezTo>
                  <a:pt x="512" y="211"/>
                  <a:pt x="513" y="210"/>
                  <a:pt x="512" y="210"/>
                </a:cubicBezTo>
                <a:cubicBezTo>
                  <a:pt x="512" y="209"/>
                  <a:pt x="512" y="209"/>
                  <a:pt x="512" y="209"/>
                </a:cubicBezTo>
                <a:cubicBezTo>
                  <a:pt x="512" y="208"/>
                  <a:pt x="512" y="208"/>
                  <a:pt x="512" y="207"/>
                </a:cubicBezTo>
                <a:cubicBezTo>
                  <a:pt x="512" y="206"/>
                  <a:pt x="511" y="206"/>
                  <a:pt x="511" y="206"/>
                </a:cubicBezTo>
                <a:cubicBezTo>
                  <a:pt x="511" y="205"/>
                  <a:pt x="512" y="204"/>
                  <a:pt x="511" y="204"/>
                </a:cubicBezTo>
                <a:cubicBezTo>
                  <a:pt x="511" y="204"/>
                  <a:pt x="511" y="203"/>
                  <a:pt x="511" y="202"/>
                </a:cubicBezTo>
                <a:cubicBezTo>
                  <a:pt x="511" y="202"/>
                  <a:pt x="510" y="202"/>
                  <a:pt x="509" y="203"/>
                </a:cubicBezTo>
                <a:cubicBezTo>
                  <a:pt x="509" y="203"/>
                  <a:pt x="509" y="204"/>
                  <a:pt x="509" y="205"/>
                </a:cubicBezTo>
                <a:cubicBezTo>
                  <a:pt x="508" y="205"/>
                  <a:pt x="508" y="205"/>
                  <a:pt x="508" y="206"/>
                </a:cubicBezTo>
                <a:cubicBezTo>
                  <a:pt x="508" y="207"/>
                  <a:pt x="508" y="207"/>
                  <a:pt x="507" y="207"/>
                </a:cubicBezTo>
                <a:cubicBezTo>
                  <a:pt x="506" y="208"/>
                  <a:pt x="506" y="208"/>
                  <a:pt x="506" y="209"/>
                </a:cubicBezTo>
                <a:cubicBezTo>
                  <a:pt x="506" y="209"/>
                  <a:pt x="507" y="209"/>
                  <a:pt x="507" y="209"/>
                </a:cubicBezTo>
                <a:cubicBezTo>
                  <a:pt x="507" y="210"/>
                  <a:pt x="506" y="210"/>
                  <a:pt x="506" y="210"/>
                </a:cubicBezTo>
                <a:cubicBezTo>
                  <a:pt x="506" y="210"/>
                  <a:pt x="506" y="211"/>
                  <a:pt x="506" y="211"/>
                </a:cubicBezTo>
                <a:cubicBezTo>
                  <a:pt x="506" y="212"/>
                  <a:pt x="505" y="212"/>
                  <a:pt x="504" y="212"/>
                </a:cubicBezTo>
                <a:cubicBezTo>
                  <a:pt x="503" y="213"/>
                  <a:pt x="504" y="214"/>
                  <a:pt x="504" y="215"/>
                </a:cubicBezTo>
                <a:cubicBezTo>
                  <a:pt x="503" y="215"/>
                  <a:pt x="503" y="214"/>
                  <a:pt x="502" y="214"/>
                </a:cubicBezTo>
                <a:cubicBezTo>
                  <a:pt x="502" y="215"/>
                  <a:pt x="502" y="215"/>
                  <a:pt x="502" y="215"/>
                </a:cubicBezTo>
                <a:cubicBezTo>
                  <a:pt x="502" y="215"/>
                  <a:pt x="502" y="215"/>
                  <a:pt x="501" y="215"/>
                </a:cubicBezTo>
                <a:cubicBezTo>
                  <a:pt x="501" y="216"/>
                  <a:pt x="501" y="216"/>
                  <a:pt x="501" y="216"/>
                </a:cubicBezTo>
                <a:cubicBezTo>
                  <a:pt x="501" y="217"/>
                  <a:pt x="501" y="217"/>
                  <a:pt x="501" y="217"/>
                </a:cubicBezTo>
                <a:cubicBezTo>
                  <a:pt x="501" y="217"/>
                  <a:pt x="501" y="217"/>
                  <a:pt x="501" y="217"/>
                </a:cubicBezTo>
                <a:cubicBezTo>
                  <a:pt x="501" y="218"/>
                  <a:pt x="500" y="217"/>
                  <a:pt x="500" y="218"/>
                </a:cubicBezTo>
                <a:cubicBezTo>
                  <a:pt x="500" y="218"/>
                  <a:pt x="499" y="218"/>
                  <a:pt x="499" y="218"/>
                </a:cubicBezTo>
                <a:cubicBezTo>
                  <a:pt x="499" y="218"/>
                  <a:pt x="498" y="219"/>
                  <a:pt x="498" y="219"/>
                </a:cubicBezTo>
                <a:cubicBezTo>
                  <a:pt x="498" y="218"/>
                  <a:pt x="497" y="217"/>
                  <a:pt x="497" y="217"/>
                </a:cubicBezTo>
                <a:cubicBezTo>
                  <a:pt x="496" y="216"/>
                  <a:pt x="496" y="217"/>
                  <a:pt x="496" y="216"/>
                </a:cubicBezTo>
                <a:cubicBezTo>
                  <a:pt x="496" y="215"/>
                  <a:pt x="496" y="215"/>
                  <a:pt x="495" y="215"/>
                </a:cubicBezTo>
                <a:cubicBezTo>
                  <a:pt x="495" y="216"/>
                  <a:pt x="494" y="216"/>
                  <a:pt x="494" y="217"/>
                </a:cubicBezTo>
                <a:cubicBezTo>
                  <a:pt x="494" y="216"/>
                  <a:pt x="493" y="216"/>
                  <a:pt x="493" y="215"/>
                </a:cubicBezTo>
                <a:cubicBezTo>
                  <a:pt x="493" y="215"/>
                  <a:pt x="493" y="215"/>
                  <a:pt x="493" y="214"/>
                </a:cubicBezTo>
                <a:cubicBezTo>
                  <a:pt x="493" y="214"/>
                  <a:pt x="493" y="214"/>
                  <a:pt x="493" y="214"/>
                </a:cubicBezTo>
                <a:cubicBezTo>
                  <a:pt x="492" y="213"/>
                  <a:pt x="492" y="213"/>
                  <a:pt x="491" y="213"/>
                </a:cubicBezTo>
                <a:cubicBezTo>
                  <a:pt x="490" y="213"/>
                  <a:pt x="489" y="213"/>
                  <a:pt x="490" y="212"/>
                </a:cubicBezTo>
                <a:cubicBezTo>
                  <a:pt x="489" y="212"/>
                  <a:pt x="489" y="213"/>
                  <a:pt x="488" y="212"/>
                </a:cubicBezTo>
                <a:cubicBezTo>
                  <a:pt x="487" y="212"/>
                  <a:pt x="486" y="211"/>
                  <a:pt x="486" y="210"/>
                </a:cubicBezTo>
                <a:cubicBezTo>
                  <a:pt x="486" y="210"/>
                  <a:pt x="487" y="208"/>
                  <a:pt x="487" y="208"/>
                </a:cubicBezTo>
                <a:cubicBezTo>
                  <a:pt x="487" y="207"/>
                  <a:pt x="487" y="206"/>
                  <a:pt x="486" y="206"/>
                </a:cubicBezTo>
                <a:cubicBezTo>
                  <a:pt x="485" y="206"/>
                  <a:pt x="485" y="204"/>
                  <a:pt x="485" y="204"/>
                </a:cubicBezTo>
                <a:cubicBezTo>
                  <a:pt x="486" y="203"/>
                  <a:pt x="486" y="204"/>
                  <a:pt x="486" y="204"/>
                </a:cubicBezTo>
                <a:cubicBezTo>
                  <a:pt x="487" y="204"/>
                  <a:pt x="487" y="203"/>
                  <a:pt x="487" y="203"/>
                </a:cubicBezTo>
                <a:cubicBezTo>
                  <a:pt x="487" y="203"/>
                  <a:pt x="487" y="203"/>
                  <a:pt x="487" y="202"/>
                </a:cubicBezTo>
                <a:cubicBezTo>
                  <a:pt x="487" y="202"/>
                  <a:pt x="486" y="202"/>
                  <a:pt x="486" y="202"/>
                </a:cubicBezTo>
                <a:cubicBezTo>
                  <a:pt x="486" y="201"/>
                  <a:pt x="487" y="201"/>
                  <a:pt x="487" y="200"/>
                </a:cubicBezTo>
                <a:cubicBezTo>
                  <a:pt x="487" y="200"/>
                  <a:pt x="488" y="199"/>
                  <a:pt x="489" y="198"/>
                </a:cubicBezTo>
                <a:cubicBezTo>
                  <a:pt x="488" y="198"/>
                  <a:pt x="488" y="198"/>
                  <a:pt x="488" y="198"/>
                </a:cubicBezTo>
                <a:cubicBezTo>
                  <a:pt x="487" y="198"/>
                  <a:pt x="487" y="199"/>
                  <a:pt x="486" y="199"/>
                </a:cubicBezTo>
                <a:cubicBezTo>
                  <a:pt x="487" y="198"/>
                  <a:pt x="483" y="198"/>
                  <a:pt x="483" y="198"/>
                </a:cubicBezTo>
                <a:cubicBezTo>
                  <a:pt x="483" y="197"/>
                  <a:pt x="483" y="197"/>
                  <a:pt x="484" y="197"/>
                </a:cubicBezTo>
                <a:cubicBezTo>
                  <a:pt x="485" y="197"/>
                  <a:pt x="485" y="197"/>
                  <a:pt x="485" y="196"/>
                </a:cubicBezTo>
                <a:cubicBezTo>
                  <a:pt x="485" y="196"/>
                  <a:pt x="483" y="196"/>
                  <a:pt x="483" y="196"/>
                </a:cubicBezTo>
                <a:cubicBezTo>
                  <a:pt x="483" y="196"/>
                  <a:pt x="483" y="196"/>
                  <a:pt x="482" y="196"/>
                </a:cubicBezTo>
                <a:cubicBezTo>
                  <a:pt x="482" y="196"/>
                  <a:pt x="481" y="195"/>
                  <a:pt x="481" y="196"/>
                </a:cubicBezTo>
                <a:cubicBezTo>
                  <a:pt x="480" y="196"/>
                  <a:pt x="479" y="196"/>
                  <a:pt x="478" y="196"/>
                </a:cubicBezTo>
                <a:cubicBezTo>
                  <a:pt x="477" y="196"/>
                  <a:pt x="477" y="195"/>
                  <a:pt x="477" y="194"/>
                </a:cubicBezTo>
                <a:cubicBezTo>
                  <a:pt x="477" y="194"/>
                  <a:pt x="476" y="194"/>
                  <a:pt x="476" y="194"/>
                </a:cubicBezTo>
                <a:cubicBezTo>
                  <a:pt x="476" y="193"/>
                  <a:pt x="476" y="192"/>
                  <a:pt x="476" y="192"/>
                </a:cubicBezTo>
                <a:cubicBezTo>
                  <a:pt x="475" y="192"/>
                  <a:pt x="475" y="192"/>
                  <a:pt x="474" y="191"/>
                </a:cubicBezTo>
                <a:cubicBezTo>
                  <a:pt x="473" y="191"/>
                  <a:pt x="473" y="191"/>
                  <a:pt x="473" y="190"/>
                </a:cubicBezTo>
                <a:cubicBezTo>
                  <a:pt x="473" y="190"/>
                  <a:pt x="472" y="189"/>
                  <a:pt x="472" y="189"/>
                </a:cubicBezTo>
                <a:cubicBezTo>
                  <a:pt x="472" y="189"/>
                  <a:pt x="471" y="188"/>
                  <a:pt x="471" y="188"/>
                </a:cubicBezTo>
                <a:cubicBezTo>
                  <a:pt x="469" y="188"/>
                  <a:pt x="469" y="187"/>
                  <a:pt x="468" y="187"/>
                </a:cubicBezTo>
                <a:cubicBezTo>
                  <a:pt x="468" y="187"/>
                  <a:pt x="468" y="187"/>
                  <a:pt x="468" y="187"/>
                </a:cubicBezTo>
                <a:cubicBezTo>
                  <a:pt x="467" y="186"/>
                  <a:pt x="467" y="187"/>
                  <a:pt x="467" y="187"/>
                </a:cubicBezTo>
                <a:cubicBezTo>
                  <a:pt x="466" y="188"/>
                  <a:pt x="465" y="188"/>
                  <a:pt x="464" y="189"/>
                </a:cubicBezTo>
                <a:cubicBezTo>
                  <a:pt x="463" y="190"/>
                  <a:pt x="461" y="189"/>
                  <a:pt x="460" y="189"/>
                </a:cubicBezTo>
                <a:cubicBezTo>
                  <a:pt x="459" y="189"/>
                  <a:pt x="457" y="189"/>
                  <a:pt x="455" y="189"/>
                </a:cubicBezTo>
                <a:cubicBezTo>
                  <a:pt x="455" y="189"/>
                  <a:pt x="455" y="189"/>
                  <a:pt x="455" y="189"/>
                </a:cubicBezTo>
                <a:cubicBezTo>
                  <a:pt x="454" y="188"/>
                  <a:pt x="454" y="189"/>
                  <a:pt x="452" y="189"/>
                </a:cubicBezTo>
                <a:cubicBezTo>
                  <a:pt x="452" y="188"/>
                  <a:pt x="451" y="188"/>
                  <a:pt x="450" y="188"/>
                </a:cubicBezTo>
                <a:cubicBezTo>
                  <a:pt x="450" y="188"/>
                  <a:pt x="450" y="188"/>
                  <a:pt x="449" y="188"/>
                </a:cubicBezTo>
                <a:cubicBezTo>
                  <a:pt x="449" y="188"/>
                  <a:pt x="449" y="189"/>
                  <a:pt x="448" y="189"/>
                </a:cubicBezTo>
                <a:cubicBezTo>
                  <a:pt x="448" y="189"/>
                  <a:pt x="447" y="189"/>
                  <a:pt x="447" y="189"/>
                </a:cubicBezTo>
                <a:cubicBezTo>
                  <a:pt x="446" y="189"/>
                  <a:pt x="447" y="191"/>
                  <a:pt x="447" y="191"/>
                </a:cubicBezTo>
                <a:cubicBezTo>
                  <a:pt x="448" y="192"/>
                  <a:pt x="448" y="192"/>
                  <a:pt x="449" y="191"/>
                </a:cubicBezTo>
                <a:cubicBezTo>
                  <a:pt x="449" y="193"/>
                  <a:pt x="449" y="193"/>
                  <a:pt x="448" y="193"/>
                </a:cubicBezTo>
                <a:cubicBezTo>
                  <a:pt x="449" y="194"/>
                  <a:pt x="448" y="194"/>
                  <a:pt x="448" y="196"/>
                </a:cubicBezTo>
                <a:cubicBezTo>
                  <a:pt x="447" y="196"/>
                  <a:pt x="447" y="196"/>
                  <a:pt x="446" y="197"/>
                </a:cubicBezTo>
                <a:cubicBezTo>
                  <a:pt x="446" y="197"/>
                  <a:pt x="447" y="198"/>
                  <a:pt x="446" y="198"/>
                </a:cubicBezTo>
                <a:cubicBezTo>
                  <a:pt x="446" y="199"/>
                  <a:pt x="447" y="199"/>
                  <a:pt x="448" y="199"/>
                </a:cubicBezTo>
                <a:cubicBezTo>
                  <a:pt x="448" y="199"/>
                  <a:pt x="448" y="200"/>
                  <a:pt x="448" y="200"/>
                </a:cubicBezTo>
                <a:cubicBezTo>
                  <a:pt x="447" y="200"/>
                  <a:pt x="447" y="201"/>
                  <a:pt x="447" y="201"/>
                </a:cubicBezTo>
                <a:cubicBezTo>
                  <a:pt x="447" y="202"/>
                  <a:pt x="447" y="204"/>
                  <a:pt x="448" y="204"/>
                </a:cubicBezTo>
                <a:cubicBezTo>
                  <a:pt x="448" y="204"/>
                  <a:pt x="448" y="204"/>
                  <a:pt x="448" y="205"/>
                </a:cubicBezTo>
                <a:cubicBezTo>
                  <a:pt x="448" y="205"/>
                  <a:pt x="448" y="205"/>
                  <a:pt x="448" y="205"/>
                </a:cubicBezTo>
                <a:cubicBezTo>
                  <a:pt x="449" y="205"/>
                  <a:pt x="449" y="205"/>
                  <a:pt x="449" y="206"/>
                </a:cubicBezTo>
                <a:cubicBezTo>
                  <a:pt x="449" y="207"/>
                  <a:pt x="448" y="206"/>
                  <a:pt x="448" y="207"/>
                </a:cubicBezTo>
                <a:cubicBezTo>
                  <a:pt x="448" y="207"/>
                  <a:pt x="448" y="207"/>
                  <a:pt x="448" y="208"/>
                </a:cubicBezTo>
                <a:cubicBezTo>
                  <a:pt x="448" y="207"/>
                  <a:pt x="447" y="207"/>
                  <a:pt x="447" y="207"/>
                </a:cubicBezTo>
                <a:cubicBezTo>
                  <a:pt x="447" y="208"/>
                  <a:pt x="447" y="208"/>
                  <a:pt x="447" y="209"/>
                </a:cubicBezTo>
                <a:cubicBezTo>
                  <a:pt x="447" y="211"/>
                  <a:pt x="446" y="210"/>
                  <a:pt x="445" y="211"/>
                </a:cubicBezTo>
                <a:cubicBezTo>
                  <a:pt x="444" y="211"/>
                  <a:pt x="443" y="211"/>
                  <a:pt x="443" y="212"/>
                </a:cubicBezTo>
                <a:cubicBezTo>
                  <a:pt x="443" y="212"/>
                  <a:pt x="443" y="212"/>
                  <a:pt x="443" y="212"/>
                </a:cubicBezTo>
                <a:cubicBezTo>
                  <a:pt x="442" y="212"/>
                  <a:pt x="442" y="213"/>
                  <a:pt x="442" y="213"/>
                </a:cubicBezTo>
                <a:cubicBezTo>
                  <a:pt x="442" y="215"/>
                  <a:pt x="443" y="215"/>
                  <a:pt x="444" y="215"/>
                </a:cubicBezTo>
                <a:cubicBezTo>
                  <a:pt x="444" y="215"/>
                  <a:pt x="445" y="216"/>
                  <a:pt x="445" y="216"/>
                </a:cubicBezTo>
                <a:cubicBezTo>
                  <a:pt x="445" y="217"/>
                  <a:pt x="445" y="217"/>
                  <a:pt x="446" y="217"/>
                </a:cubicBezTo>
                <a:cubicBezTo>
                  <a:pt x="447" y="218"/>
                  <a:pt x="448" y="217"/>
                  <a:pt x="448" y="218"/>
                </a:cubicBezTo>
                <a:cubicBezTo>
                  <a:pt x="448" y="219"/>
                  <a:pt x="448" y="219"/>
                  <a:pt x="448" y="219"/>
                </a:cubicBezTo>
                <a:cubicBezTo>
                  <a:pt x="449" y="220"/>
                  <a:pt x="449" y="220"/>
                  <a:pt x="449" y="221"/>
                </a:cubicBezTo>
                <a:cubicBezTo>
                  <a:pt x="449" y="222"/>
                  <a:pt x="449" y="222"/>
                  <a:pt x="450" y="223"/>
                </a:cubicBezTo>
                <a:cubicBezTo>
                  <a:pt x="451" y="224"/>
                  <a:pt x="451" y="225"/>
                  <a:pt x="451" y="226"/>
                </a:cubicBezTo>
                <a:cubicBezTo>
                  <a:pt x="452" y="227"/>
                  <a:pt x="452" y="227"/>
                  <a:pt x="452" y="227"/>
                </a:cubicBezTo>
                <a:cubicBezTo>
                  <a:pt x="453" y="227"/>
                  <a:pt x="453" y="227"/>
                  <a:pt x="453" y="227"/>
                </a:cubicBezTo>
                <a:cubicBezTo>
                  <a:pt x="453" y="228"/>
                  <a:pt x="453" y="228"/>
                  <a:pt x="454" y="228"/>
                </a:cubicBezTo>
                <a:cubicBezTo>
                  <a:pt x="453" y="229"/>
                  <a:pt x="452" y="230"/>
                  <a:pt x="452" y="231"/>
                </a:cubicBezTo>
                <a:cubicBezTo>
                  <a:pt x="452" y="232"/>
                  <a:pt x="452" y="234"/>
                  <a:pt x="452" y="234"/>
                </a:cubicBezTo>
                <a:cubicBezTo>
                  <a:pt x="453" y="234"/>
                  <a:pt x="453" y="233"/>
                  <a:pt x="453" y="232"/>
                </a:cubicBezTo>
                <a:cubicBezTo>
                  <a:pt x="453" y="231"/>
                  <a:pt x="454" y="234"/>
                  <a:pt x="454" y="235"/>
                </a:cubicBezTo>
                <a:cubicBezTo>
                  <a:pt x="454" y="235"/>
                  <a:pt x="453" y="235"/>
                  <a:pt x="452" y="235"/>
                </a:cubicBezTo>
                <a:cubicBezTo>
                  <a:pt x="451" y="235"/>
                  <a:pt x="452" y="235"/>
                  <a:pt x="452" y="235"/>
                </a:cubicBezTo>
                <a:cubicBezTo>
                  <a:pt x="451" y="235"/>
                  <a:pt x="451" y="236"/>
                  <a:pt x="451" y="236"/>
                </a:cubicBezTo>
                <a:cubicBezTo>
                  <a:pt x="451" y="237"/>
                  <a:pt x="451" y="237"/>
                  <a:pt x="450" y="238"/>
                </a:cubicBezTo>
                <a:cubicBezTo>
                  <a:pt x="449" y="238"/>
                  <a:pt x="449" y="239"/>
                  <a:pt x="449" y="240"/>
                </a:cubicBezTo>
                <a:cubicBezTo>
                  <a:pt x="448" y="240"/>
                  <a:pt x="447" y="241"/>
                  <a:pt x="446" y="242"/>
                </a:cubicBezTo>
                <a:cubicBezTo>
                  <a:pt x="446" y="242"/>
                  <a:pt x="446" y="242"/>
                  <a:pt x="446" y="243"/>
                </a:cubicBezTo>
                <a:cubicBezTo>
                  <a:pt x="446" y="243"/>
                  <a:pt x="444" y="243"/>
                  <a:pt x="444" y="244"/>
                </a:cubicBezTo>
                <a:cubicBezTo>
                  <a:pt x="443" y="244"/>
                  <a:pt x="440" y="245"/>
                  <a:pt x="440" y="246"/>
                </a:cubicBezTo>
                <a:cubicBezTo>
                  <a:pt x="440" y="247"/>
                  <a:pt x="440" y="248"/>
                  <a:pt x="440" y="249"/>
                </a:cubicBezTo>
                <a:cubicBezTo>
                  <a:pt x="440" y="250"/>
                  <a:pt x="440" y="250"/>
                  <a:pt x="441" y="251"/>
                </a:cubicBezTo>
                <a:cubicBezTo>
                  <a:pt x="441" y="251"/>
                  <a:pt x="442" y="252"/>
                  <a:pt x="442" y="252"/>
                </a:cubicBezTo>
                <a:cubicBezTo>
                  <a:pt x="442" y="254"/>
                  <a:pt x="442" y="255"/>
                  <a:pt x="442" y="257"/>
                </a:cubicBezTo>
                <a:cubicBezTo>
                  <a:pt x="442" y="256"/>
                  <a:pt x="442" y="258"/>
                  <a:pt x="442" y="259"/>
                </a:cubicBezTo>
                <a:cubicBezTo>
                  <a:pt x="442" y="259"/>
                  <a:pt x="444" y="260"/>
                  <a:pt x="442" y="260"/>
                </a:cubicBezTo>
                <a:cubicBezTo>
                  <a:pt x="442" y="261"/>
                  <a:pt x="443" y="261"/>
                  <a:pt x="443" y="262"/>
                </a:cubicBezTo>
                <a:cubicBezTo>
                  <a:pt x="443" y="262"/>
                  <a:pt x="443" y="262"/>
                  <a:pt x="443" y="262"/>
                </a:cubicBezTo>
                <a:cubicBezTo>
                  <a:pt x="443" y="263"/>
                  <a:pt x="443" y="263"/>
                  <a:pt x="442" y="263"/>
                </a:cubicBezTo>
                <a:cubicBezTo>
                  <a:pt x="442" y="264"/>
                  <a:pt x="442" y="265"/>
                  <a:pt x="441" y="265"/>
                </a:cubicBezTo>
                <a:cubicBezTo>
                  <a:pt x="442" y="266"/>
                  <a:pt x="442" y="266"/>
                  <a:pt x="442" y="267"/>
                </a:cubicBezTo>
                <a:cubicBezTo>
                  <a:pt x="441" y="267"/>
                  <a:pt x="442" y="267"/>
                  <a:pt x="441" y="267"/>
                </a:cubicBezTo>
                <a:cubicBezTo>
                  <a:pt x="441" y="267"/>
                  <a:pt x="441" y="267"/>
                  <a:pt x="440" y="267"/>
                </a:cubicBezTo>
                <a:cubicBezTo>
                  <a:pt x="439" y="267"/>
                  <a:pt x="440" y="267"/>
                  <a:pt x="439" y="268"/>
                </a:cubicBezTo>
                <a:cubicBezTo>
                  <a:pt x="438" y="268"/>
                  <a:pt x="439" y="268"/>
                  <a:pt x="439" y="269"/>
                </a:cubicBezTo>
                <a:cubicBezTo>
                  <a:pt x="437" y="269"/>
                  <a:pt x="435" y="269"/>
                  <a:pt x="434" y="269"/>
                </a:cubicBezTo>
                <a:cubicBezTo>
                  <a:pt x="434" y="268"/>
                  <a:pt x="434" y="268"/>
                  <a:pt x="434" y="268"/>
                </a:cubicBezTo>
                <a:cubicBezTo>
                  <a:pt x="434" y="268"/>
                  <a:pt x="433" y="266"/>
                  <a:pt x="432" y="265"/>
                </a:cubicBezTo>
                <a:cubicBezTo>
                  <a:pt x="431" y="265"/>
                  <a:pt x="431" y="265"/>
                  <a:pt x="431" y="264"/>
                </a:cubicBezTo>
                <a:cubicBezTo>
                  <a:pt x="430" y="264"/>
                  <a:pt x="430" y="264"/>
                  <a:pt x="429" y="263"/>
                </a:cubicBezTo>
                <a:cubicBezTo>
                  <a:pt x="429" y="263"/>
                  <a:pt x="430" y="262"/>
                  <a:pt x="429" y="261"/>
                </a:cubicBezTo>
                <a:cubicBezTo>
                  <a:pt x="429" y="261"/>
                  <a:pt x="429" y="260"/>
                  <a:pt x="428" y="260"/>
                </a:cubicBezTo>
                <a:cubicBezTo>
                  <a:pt x="428" y="259"/>
                  <a:pt x="427" y="259"/>
                  <a:pt x="426" y="259"/>
                </a:cubicBezTo>
                <a:cubicBezTo>
                  <a:pt x="427" y="257"/>
                  <a:pt x="427" y="256"/>
                  <a:pt x="427" y="255"/>
                </a:cubicBezTo>
                <a:cubicBezTo>
                  <a:pt x="426" y="255"/>
                  <a:pt x="428" y="250"/>
                  <a:pt x="426" y="250"/>
                </a:cubicBezTo>
                <a:cubicBezTo>
                  <a:pt x="426" y="249"/>
                  <a:pt x="426" y="249"/>
                  <a:pt x="426" y="248"/>
                </a:cubicBezTo>
                <a:cubicBezTo>
                  <a:pt x="426" y="247"/>
                  <a:pt x="426" y="248"/>
                  <a:pt x="426" y="248"/>
                </a:cubicBezTo>
                <a:cubicBezTo>
                  <a:pt x="427" y="246"/>
                  <a:pt x="427" y="245"/>
                  <a:pt x="427" y="243"/>
                </a:cubicBezTo>
                <a:cubicBezTo>
                  <a:pt x="426" y="243"/>
                  <a:pt x="424" y="243"/>
                  <a:pt x="424" y="243"/>
                </a:cubicBezTo>
                <a:cubicBezTo>
                  <a:pt x="424" y="242"/>
                  <a:pt x="423" y="243"/>
                  <a:pt x="423" y="242"/>
                </a:cubicBezTo>
                <a:cubicBezTo>
                  <a:pt x="423" y="242"/>
                  <a:pt x="422" y="242"/>
                  <a:pt x="421" y="242"/>
                </a:cubicBezTo>
                <a:cubicBezTo>
                  <a:pt x="422" y="241"/>
                  <a:pt x="420" y="242"/>
                  <a:pt x="420" y="241"/>
                </a:cubicBezTo>
                <a:cubicBezTo>
                  <a:pt x="419" y="241"/>
                  <a:pt x="418" y="241"/>
                  <a:pt x="417" y="242"/>
                </a:cubicBezTo>
                <a:cubicBezTo>
                  <a:pt x="417" y="242"/>
                  <a:pt x="417" y="241"/>
                  <a:pt x="416" y="241"/>
                </a:cubicBezTo>
                <a:cubicBezTo>
                  <a:pt x="416" y="242"/>
                  <a:pt x="416" y="242"/>
                  <a:pt x="415" y="242"/>
                </a:cubicBezTo>
                <a:cubicBezTo>
                  <a:pt x="415" y="242"/>
                  <a:pt x="414" y="242"/>
                  <a:pt x="414" y="242"/>
                </a:cubicBezTo>
                <a:cubicBezTo>
                  <a:pt x="414" y="242"/>
                  <a:pt x="413" y="241"/>
                  <a:pt x="413" y="241"/>
                </a:cubicBezTo>
                <a:cubicBezTo>
                  <a:pt x="412" y="241"/>
                  <a:pt x="412" y="241"/>
                  <a:pt x="412" y="240"/>
                </a:cubicBezTo>
                <a:cubicBezTo>
                  <a:pt x="412" y="240"/>
                  <a:pt x="411" y="240"/>
                  <a:pt x="411" y="240"/>
                </a:cubicBezTo>
                <a:cubicBezTo>
                  <a:pt x="410" y="240"/>
                  <a:pt x="410" y="240"/>
                  <a:pt x="409" y="239"/>
                </a:cubicBezTo>
                <a:cubicBezTo>
                  <a:pt x="409" y="238"/>
                  <a:pt x="409" y="238"/>
                  <a:pt x="408" y="238"/>
                </a:cubicBezTo>
                <a:cubicBezTo>
                  <a:pt x="407" y="238"/>
                  <a:pt x="406" y="238"/>
                  <a:pt x="405" y="238"/>
                </a:cubicBezTo>
                <a:cubicBezTo>
                  <a:pt x="404" y="237"/>
                  <a:pt x="404" y="237"/>
                  <a:pt x="404" y="236"/>
                </a:cubicBezTo>
                <a:cubicBezTo>
                  <a:pt x="403" y="236"/>
                  <a:pt x="402" y="236"/>
                  <a:pt x="401" y="236"/>
                </a:cubicBezTo>
                <a:cubicBezTo>
                  <a:pt x="401" y="235"/>
                  <a:pt x="400" y="232"/>
                  <a:pt x="399" y="232"/>
                </a:cubicBezTo>
                <a:cubicBezTo>
                  <a:pt x="399" y="232"/>
                  <a:pt x="399" y="231"/>
                  <a:pt x="399" y="231"/>
                </a:cubicBezTo>
                <a:cubicBezTo>
                  <a:pt x="398" y="231"/>
                  <a:pt x="397" y="231"/>
                  <a:pt x="396" y="231"/>
                </a:cubicBezTo>
                <a:cubicBezTo>
                  <a:pt x="396" y="231"/>
                  <a:pt x="395" y="229"/>
                  <a:pt x="395" y="229"/>
                </a:cubicBezTo>
                <a:cubicBezTo>
                  <a:pt x="394" y="229"/>
                  <a:pt x="393" y="229"/>
                  <a:pt x="393" y="229"/>
                </a:cubicBezTo>
                <a:cubicBezTo>
                  <a:pt x="393" y="229"/>
                  <a:pt x="393" y="229"/>
                  <a:pt x="392" y="229"/>
                </a:cubicBezTo>
                <a:cubicBezTo>
                  <a:pt x="392" y="229"/>
                  <a:pt x="391" y="229"/>
                  <a:pt x="391" y="228"/>
                </a:cubicBezTo>
                <a:cubicBezTo>
                  <a:pt x="391" y="228"/>
                  <a:pt x="390" y="227"/>
                  <a:pt x="390" y="227"/>
                </a:cubicBezTo>
                <a:cubicBezTo>
                  <a:pt x="390" y="227"/>
                  <a:pt x="389" y="227"/>
                  <a:pt x="389" y="227"/>
                </a:cubicBezTo>
                <a:cubicBezTo>
                  <a:pt x="389" y="227"/>
                  <a:pt x="387" y="226"/>
                  <a:pt x="387" y="226"/>
                </a:cubicBezTo>
                <a:cubicBezTo>
                  <a:pt x="386" y="226"/>
                  <a:pt x="386" y="226"/>
                  <a:pt x="386" y="225"/>
                </a:cubicBezTo>
                <a:cubicBezTo>
                  <a:pt x="385" y="225"/>
                  <a:pt x="384" y="226"/>
                  <a:pt x="383" y="226"/>
                </a:cubicBezTo>
                <a:cubicBezTo>
                  <a:pt x="383" y="226"/>
                  <a:pt x="383" y="226"/>
                  <a:pt x="383" y="226"/>
                </a:cubicBezTo>
                <a:cubicBezTo>
                  <a:pt x="382" y="226"/>
                  <a:pt x="382" y="226"/>
                  <a:pt x="382" y="226"/>
                </a:cubicBezTo>
                <a:cubicBezTo>
                  <a:pt x="382" y="226"/>
                  <a:pt x="382" y="226"/>
                  <a:pt x="381" y="226"/>
                </a:cubicBezTo>
                <a:cubicBezTo>
                  <a:pt x="380" y="226"/>
                  <a:pt x="380" y="227"/>
                  <a:pt x="379" y="227"/>
                </a:cubicBezTo>
                <a:cubicBezTo>
                  <a:pt x="379" y="227"/>
                  <a:pt x="378" y="226"/>
                  <a:pt x="379" y="225"/>
                </a:cubicBezTo>
                <a:cubicBezTo>
                  <a:pt x="379" y="226"/>
                  <a:pt x="379" y="225"/>
                  <a:pt x="379" y="225"/>
                </a:cubicBezTo>
                <a:cubicBezTo>
                  <a:pt x="379" y="225"/>
                  <a:pt x="378" y="224"/>
                  <a:pt x="378" y="223"/>
                </a:cubicBezTo>
                <a:cubicBezTo>
                  <a:pt x="378" y="223"/>
                  <a:pt x="377" y="223"/>
                  <a:pt x="377" y="222"/>
                </a:cubicBezTo>
                <a:cubicBezTo>
                  <a:pt x="377" y="222"/>
                  <a:pt x="377" y="222"/>
                  <a:pt x="377" y="222"/>
                </a:cubicBezTo>
                <a:cubicBezTo>
                  <a:pt x="377" y="221"/>
                  <a:pt x="377" y="221"/>
                  <a:pt x="377" y="221"/>
                </a:cubicBezTo>
                <a:cubicBezTo>
                  <a:pt x="377" y="221"/>
                  <a:pt x="377" y="220"/>
                  <a:pt x="377" y="220"/>
                </a:cubicBezTo>
                <a:cubicBezTo>
                  <a:pt x="377" y="219"/>
                  <a:pt x="376" y="219"/>
                  <a:pt x="376" y="218"/>
                </a:cubicBezTo>
                <a:cubicBezTo>
                  <a:pt x="376" y="218"/>
                  <a:pt x="376" y="217"/>
                  <a:pt x="375" y="217"/>
                </a:cubicBezTo>
                <a:cubicBezTo>
                  <a:pt x="375" y="217"/>
                  <a:pt x="375" y="216"/>
                  <a:pt x="375" y="216"/>
                </a:cubicBezTo>
                <a:cubicBezTo>
                  <a:pt x="374" y="216"/>
                  <a:pt x="374" y="215"/>
                  <a:pt x="374" y="214"/>
                </a:cubicBezTo>
                <a:cubicBezTo>
                  <a:pt x="372" y="214"/>
                  <a:pt x="371" y="215"/>
                  <a:pt x="370" y="215"/>
                </a:cubicBezTo>
                <a:cubicBezTo>
                  <a:pt x="370" y="214"/>
                  <a:pt x="369" y="214"/>
                  <a:pt x="369" y="215"/>
                </a:cubicBezTo>
                <a:cubicBezTo>
                  <a:pt x="368" y="215"/>
                  <a:pt x="367" y="215"/>
                  <a:pt x="367" y="214"/>
                </a:cubicBezTo>
                <a:cubicBezTo>
                  <a:pt x="366" y="213"/>
                  <a:pt x="366" y="211"/>
                  <a:pt x="366" y="210"/>
                </a:cubicBezTo>
                <a:cubicBezTo>
                  <a:pt x="366" y="210"/>
                  <a:pt x="365" y="210"/>
                  <a:pt x="365" y="210"/>
                </a:cubicBezTo>
                <a:cubicBezTo>
                  <a:pt x="365" y="209"/>
                  <a:pt x="365" y="209"/>
                  <a:pt x="365" y="209"/>
                </a:cubicBezTo>
                <a:cubicBezTo>
                  <a:pt x="365" y="208"/>
                  <a:pt x="366" y="208"/>
                  <a:pt x="366" y="208"/>
                </a:cubicBezTo>
                <a:cubicBezTo>
                  <a:pt x="366" y="207"/>
                  <a:pt x="366" y="207"/>
                  <a:pt x="366" y="206"/>
                </a:cubicBezTo>
                <a:cubicBezTo>
                  <a:pt x="366" y="205"/>
                  <a:pt x="366" y="205"/>
                  <a:pt x="366" y="205"/>
                </a:cubicBezTo>
                <a:cubicBezTo>
                  <a:pt x="366" y="204"/>
                  <a:pt x="366" y="204"/>
                  <a:pt x="366" y="204"/>
                </a:cubicBezTo>
                <a:cubicBezTo>
                  <a:pt x="367" y="204"/>
                  <a:pt x="367" y="203"/>
                  <a:pt x="367" y="203"/>
                </a:cubicBezTo>
                <a:cubicBezTo>
                  <a:pt x="368" y="203"/>
                  <a:pt x="368" y="202"/>
                  <a:pt x="368" y="202"/>
                </a:cubicBezTo>
                <a:cubicBezTo>
                  <a:pt x="368" y="202"/>
                  <a:pt x="367" y="201"/>
                  <a:pt x="367" y="201"/>
                </a:cubicBezTo>
                <a:cubicBezTo>
                  <a:pt x="367" y="200"/>
                  <a:pt x="369" y="200"/>
                  <a:pt x="370" y="200"/>
                </a:cubicBezTo>
                <a:cubicBezTo>
                  <a:pt x="371" y="200"/>
                  <a:pt x="371" y="199"/>
                  <a:pt x="370" y="199"/>
                </a:cubicBezTo>
                <a:cubicBezTo>
                  <a:pt x="370" y="199"/>
                  <a:pt x="370" y="198"/>
                  <a:pt x="370" y="198"/>
                </a:cubicBezTo>
                <a:cubicBezTo>
                  <a:pt x="370" y="197"/>
                  <a:pt x="371" y="197"/>
                  <a:pt x="372" y="196"/>
                </a:cubicBezTo>
                <a:cubicBezTo>
                  <a:pt x="372" y="196"/>
                  <a:pt x="373" y="195"/>
                  <a:pt x="373" y="195"/>
                </a:cubicBezTo>
                <a:cubicBezTo>
                  <a:pt x="373" y="195"/>
                  <a:pt x="373" y="194"/>
                  <a:pt x="373" y="194"/>
                </a:cubicBezTo>
                <a:cubicBezTo>
                  <a:pt x="374" y="194"/>
                  <a:pt x="374" y="194"/>
                  <a:pt x="375" y="194"/>
                </a:cubicBezTo>
                <a:cubicBezTo>
                  <a:pt x="375" y="194"/>
                  <a:pt x="375" y="193"/>
                  <a:pt x="376" y="193"/>
                </a:cubicBezTo>
                <a:cubicBezTo>
                  <a:pt x="376" y="193"/>
                  <a:pt x="376" y="192"/>
                  <a:pt x="376" y="192"/>
                </a:cubicBezTo>
                <a:cubicBezTo>
                  <a:pt x="377" y="192"/>
                  <a:pt x="375" y="190"/>
                  <a:pt x="376" y="190"/>
                </a:cubicBezTo>
                <a:cubicBezTo>
                  <a:pt x="378" y="190"/>
                  <a:pt x="377" y="190"/>
                  <a:pt x="377" y="189"/>
                </a:cubicBezTo>
                <a:cubicBezTo>
                  <a:pt x="378" y="189"/>
                  <a:pt x="378" y="189"/>
                  <a:pt x="379" y="189"/>
                </a:cubicBezTo>
                <a:cubicBezTo>
                  <a:pt x="380" y="189"/>
                  <a:pt x="381" y="189"/>
                  <a:pt x="380" y="189"/>
                </a:cubicBezTo>
                <a:cubicBezTo>
                  <a:pt x="380" y="189"/>
                  <a:pt x="378" y="188"/>
                  <a:pt x="379" y="188"/>
                </a:cubicBezTo>
                <a:cubicBezTo>
                  <a:pt x="381" y="188"/>
                  <a:pt x="381" y="188"/>
                  <a:pt x="381" y="187"/>
                </a:cubicBezTo>
                <a:cubicBezTo>
                  <a:pt x="380" y="187"/>
                  <a:pt x="381" y="187"/>
                  <a:pt x="380" y="186"/>
                </a:cubicBezTo>
                <a:cubicBezTo>
                  <a:pt x="381" y="186"/>
                  <a:pt x="381" y="186"/>
                  <a:pt x="382" y="186"/>
                </a:cubicBezTo>
                <a:cubicBezTo>
                  <a:pt x="383" y="186"/>
                  <a:pt x="384" y="187"/>
                  <a:pt x="385" y="187"/>
                </a:cubicBezTo>
                <a:cubicBezTo>
                  <a:pt x="385" y="187"/>
                  <a:pt x="385" y="186"/>
                  <a:pt x="385" y="186"/>
                </a:cubicBezTo>
                <a:cubicBezTo>
                  <a:pt x="385" y="186"/>
                  <a:pt x="386" y="186"/>
                  <a:pt x="386" y="186"/>
                </a:cubicBezTo>
                <a:cubicBezTo>
                  <a:pt x="386" y="186"/>
                  <a:pt x="387" y="185"/>
                  <a:pt x="387" y="185"/>
                </a:cubicBezTo>
                <a:cubicBezTo>
                  <a:pt x="388" y="184"/>
                  <a:pt x="387" y="183"/>
                  <a:pt x="387" y="182"/>
                </a:cubicBezTo>
                <a:cubicBezTo>
                  <a:pt x="387" y="182"/>
                  <a:pt x="386" y="183"/>
                  <a:pt x="386" y="182"/>
                </a:cubicBezTo>
                <a:cubicBezTo>
                  <a:pt x="386" y="182"/>
                  <a:pt x="386" y="181"/>
                  <a:pt x="386" y="181"/>
                </a:cubicBezTo>
                <a:cubicBezTo>
                  <a:pt x="386" y="180"/>
                  <a:pt x="386" y="180"/>
                  <a:pt x="386" y="180"/>
                </a:cubicBezTo>
                <a:cubicBezTo>
                  <a:pt x="386" y="180"/>
                  <a:pt x="388" y="181"/>
                  <a:pt x="388" y="180"/>
                </a:cubicBezTo>
                <a:cubicBezTo>
                  <a:pt x="388" y="180"/>
                  <a:pt x="388" y="180"/>
                  <a:pt x="389" y="179"/>
                </a:cubicBezTo>
                <a:cubicBezTo>
                  <a:pt x="389" y="179"/>
                  <a:pt x="389" y="179"/>
                  <a:pt x="390" y="178"/>
                </a:cubicBezTo>
                <a:cubicBezTo>
                  <a:pt x="388" y="178"/>
                  <a:pt x="389" y="176"/>
                  <a:pt x="389" y="175"/>
                </a:cubicBezTo>
                <a:cubicBezTo>
                  <a:pt x="390" y="175"/>
                  <a:pt x="390" y="175"/>
                  <a:pt x="391" y="175"/>
                </a:cubicBezTo>
                <a:cubicBezTo>
                  <a:pt x="392" y="175"/>
                  <a:pt x="392" y="175"/>
                  <a:pt x="392" y="174"/>
                </a:cubicBezTo>
                <a:cubicBezTo>
                  <a:pt x="392" y="174"/>
                  <a:pt x="392" y="174"/>
                  <a:pt x="392" y="174"/>
                </a:cubicBezTo>
                <a:cubicBezTo>
                  <a:pt x="393" y="174"/>
                  <a:pt x="393" y="174"/>
                  <a:pt x="393" y="174"/>
                </a:cubicBezTo>
                <a:cubicBezTo>
                  <a:pt x="393" y="174"/>
                  <a:pt x="394" y="174"/>
                  <a:pt x="394" y="174"/>
                </a:cubicBezTo>
                <a:cubicBezTo>
                  <a:pt x="395" y="174"/>
                  <a:pt x="395" y="175"/>
                  <a:pt x="395" y="175"/>
                </a:cubicBezTo>
                <a:cubicBezTo>
                  <a:pt x="397" y="175"/>
                  <a:pt x="396" y="175"/>
                  <a:pt x="397" y="176"/>
                </a:cubicBezTo>
                <a:cubicBezTo>
                  <a:pt x="397" y="175"/>
                  <a:pt x="397" y="175"/>
                  <a:pt x="398" y="175"/>
                </a:cubicBezTo>
                <a:cubicBezTo>
                  <a:pt x="399" y="175"/>
                  <a:pt x="400" y="174"/>
                  <a:pt x="400" y="174"/>
                </a:cubicBezTo>
                <a:cubicBezTo>
                  <a:pt x="402" y="174"/>
                  <a:pt x="402" y="173"/>
                  <a:pt x="402" y="171"/>
                </a:cubicBezTo>
                <a:cubicBezTo>
                  <a:pt x="401" y="170"/>
                  <a:pt x="402" y="169"/>
                  <a:pt x="403" y="168"/>
                </a:cubicBezTo>
                <a:cubicBezTo>
                  <a:pt x="404" y="168"/>
                  <a:pt x="403" y="168"/>
                  <a:pt x="402" y="168"/>
                </a:cubicBezTo>
                <a:cubicBezTo>
                  <a:pt x="402" y="168"/>
                  <a:pt x="401" y="168"/>
                  <a:pt x="401" y="168"/>
                </a:cubicBezTo>
                <a:cubicBezTo>
                  <a:pt x="401" y="168"/>
                  <a:pt x="401" y="167"/>
                  <a:pt x="401" y="167"/>
                </a:cubicBezTo>
                <a:cubicBezTo>
                  <a:pt x="400" y="167"/>
                  <a:pt x="400" y="167"/>
                  <a:pt x="399" y="167"/>
                </a:cubicBezTo>
                <a:cubicBezTo>
                  <a:pt x="397" y="167"/>
                  <a:pt x="396" y="166"/>
                  <a:pt x="394" y="167"/>
                </a:cubicBezTo>
                <a:cubicBezTo>
                  <a:pt x="393" y="167"/>
                  <a:pt x="391" y="167"/>
                  <a:pt x="390" y="167"/>
                </a:cubicBezTo>
                <a:cubicBezTo>
                  <a:pt x="389" y="167"/>
                  <a:pt x="388" y="167"/>
                  <a:pt x="387" y="167"/>
                </a:cubicBezTo>
                <a:cubicBezTo>
                  <a:pt x="387" y="167"/>
                  <a:pt x="388" y="166"/>
                  <a:pt x="388" y="166"/>
                </a:cubicBezTo>
                <a:cubicBezTo>
                  <a:pt x="388" y="166"/>
                  <a:pt x="389" y="166"/>
                  <a:pt x="390" y="166"/>
                </a:cubicBezTo>
                <a:cubicBezTo>
                  <a:pt x="390" y="165"/>
                  <a:pt x="391" y="166"/>
                  <a:pt x="392" y="166"/>
                </a:cubicBezTo>
                <a:cubicBezTo>
                  <a:pt x="392" y="166"/>
                  <a:pt x="393" y="165"/>
                  <a:pt x="392" y="165"/>
                </a:cubicBezTo>
                <a:cubicBezTo>
                  <a:pt x="392" y="165"/>
                  <a:pt x="392" y="165"/>
                  <a:pt x="391" y="165"/>
                </a:cubicBezTo>
                <a:cubicBezTo>
                  <a:pt x="392" y="164"/>
                  <a:pt x="392" y="164"/>
                  <a:pt x="392" y="163"/>
                </a:cubicBezTo>
                <a:cubicBezTo>
                  <a:pt x="392" y="163"/>
                  <a:pt x="392" y="163"/>
                  <a:pt x="392" y="163"/>
                </a:cubicBezTo>
                <a:cubicBezTo>
                  <a:pt x="393" y="163"/>
                  <a:pt x="393" y="163"/>
                  <a:pt x="393" y="164"/>
                </a:cubicBezTo>
                <a:cubicBezTo>
                  <a:pt x="393" y="164"/>
                  <a:pt x="394" y="164"/>
                  <a:pt x="394" y="164"/>
                </a:cubicBezTo>
                <a:cubicBezTo>
                  <a:pt x="395" y="164"/>
                  <a:pt x="395" y="165"/>
                  <a:pt x="396" y="164"/>
                </a:cubicBezTo>
                <a:cubicBezTo>
                  <a:pt x="396" y="163"/>
                  <a:pt x="397" y="163"/>
                  <a:pt x="397" y="164"/>
                </a:cubicBezTo>
                <a:cubicBezTo>
                  <a:pt x="398" y="165"/>
                  <a:pt x="399" y="164"/>
                  <a:pt x="399" y="164"/>
                </a:cubicBezTo>
                <a:cubicBezTo>
                  <a:pt x="401" y="164"/>
                  <a:pt x="401" y="164"/>
                  <a:pt x="402" y="165"/>
                </a:cubicBezTo>
                <a:cubicBezTo>
                  <a:pt x="402" y="166"/>
                  <a:pt x="403" y="167"/>
                  <a:pt x="404" y="167"/>
                </a:cubicBezTo>
                <a:cubicBezTo>
                  <a:pt x="404" y="167"/>
                  <a:pt x="405" y="167"/>
                  <a:pt x="405" y="167"/>
                </a:cubicBezTo>
                <a:cubicBezTo>
                  <a:pt x="405" y="167"/>
                  <a:pt x="406" y="167"/>
                  <a:pt x="405" y="166"/>
                </a:cubicBezTo>
                <a:cubicBezTo>
                  <a:pt x="406" y="166"/>
                  <a:pt x="406" y="165"/>
                  <a:pt x="406" y="164"/>
                </a:cubicBezTo>
                <a:cubicBezTo>
                  <a:pt x="407" y="164"/>
                  <a:pt x="407" y="164"/>
                  <a:pt x="407" y="164"/>
                </a:cubicBezTo>
                <a:cubicBezTo>
                  <a:pt x="407" y="163"/>
                  <a:pt x="407" y="162"/>
                  <a:pt x="407" y="162"/>
                </a:cubicBezTo>
                <a:cubicBezTo>
                  <a:pt x="407" y="161"/>
                  <a:pt x="407" y="161"/>
                  <a:pt x="407" y="160"/>
                </a:cubicBezTo>
                <a:cubicBezTo>
                  <a:pt x="407" y="160"/>
                  <a:pt x="405" y="160"/>
                  <a:pt x="406" y="160"/>
                </a:cubicBezTo>
                <a:cubicBezTo>
                  <a:pt x="406" y="159"/>
                  <a:pt x="407" y="159"/>
                  <a:pt x="408" y="159"/>
                </a:cubicBezTo>
                <a:cubicBezTo>
                  <a:pt x="408" y="159"/>
                  <a:pt x="409" y="159"/>
                  <a:pt x="409" y="159"/>
                </a:cubicBezTo>
                <a:cubicBezTo>
                  <a:pt x="409" y="159"/>
                  <a:pt x="409" y="159"/>
                  <a:pt x="409" y="159"/>
                </a:cubicBezTo>
                <a:cubicBezTo>
                  <a:pt x="410" y="159"/>
                  <a:pt x="410" y="158"/>
                  <a:pt x="410" y="159"/>
                </a:cubicBezTo>
                <a:cubicBezTo>
                  <a:pt x="411" y="160"/>
                  <a:pt x="411" y="160"/>
                  <a:pt x="412" y="160"/>
                </a:cubicBezTo>
                <a:cubicBezTo>
                  <a:pt x="413" y="161"/>
                  <a:pt x="413" y="162"/>
                  <a:pt x="415" y="162"/>
                </a:cubicBezTo>
                <a:cubicBezTo>
                  <a:pt x="416" y="162"/>
                  <a:pt x="415" y="161"/>
                  <a:pt x="416" y="161"/>
                </a:cubicBezTo>
                <a:cubicBezTo>
                  <a:pt x="417" y="161"/>
                  <a:pt x="418" y="161"/>
                  <a:pt x="418" y="160"/>
                </a:cubicBezTo>
                <a:cubicBezTo>
                  <a:pt x="418" y="160"/>
                  <a:pt x="417" y="160"/>
                  <a:pt x="417" y="160"/>
                </a:cubicBezTo>
                <a:cubicBezTo>
                  <a:pt x="417" y="160"/>
                  <a:pt x="417" y="159"/>
                  <a:pt x="417" y="159"/>
                </a:cubicBezTo>
                <a:cubicBezTo>
                  <a:pt x="416" y="158"/>
                  <a:pt x="416" y="159"/>
                  <a:pt x="415" y="158"/>
                </a:cubicBezTo>
                <a:cubicBezTo>
                  <a:pt x="415" y="158"/>
                  <a:pt x="415" y="157"/>
                  <a:pt x="414" y="156"/>
                </a:cubicBezTo>
                <a:cubicBezTo>
                  <a:pt x="414" y="157"/>
                  <a:pt x="413" y="157"/>
                  <a:pt x="413" y="157"/>
                </a:cubicBezTo>
                <a:cubicBezTo>
                  <a:pt x="413" y="157"/>
                  <a:pt x="413" y="156"/>
                  <a:pt x="413" y="156"/>
                </a:cubicBezTo>
                <a:cubicBezTo>
                  <a:pt x="414" y="156"/>
                  <a:pt x="414" y="155"/>
                  <a:pt x="414" y="155"/>
                </a:cubicBezTo>
                <a:cubicBezTo>
                  <a:pt x="415" y="155"/>
                  <a:pt x="415" y="156"/>
                  <a:pt x="415" y="156"/>
                </a:cubicBezTo>
                <a:cubicBezTo>
                  <a:pt x="416" y="157"/>
                  <a:pt x="416" y="156"/>
                  <a:pt x="417" y="156"/>
                </a:cubicBezTo>
                <a:cubicBezTo>
                  <a:pt x="417" y="157"/>
                  <a:pt x="417" y="159"/>
                  <a:pt x="418" y="158"/>
                </a:cubicBezTo>
                <a:cubicBezTo>
                  <a:pt x="419" y="158"/>
                  <a:pt x="419" y="160"/>
                  <a:pt x="421" y="160"/>
                </a:cubicBezTo>
                <a:cubicBezTo>
                  <a:pt x="420" y="159"/>
                  <a:pt x="422" y="158"/>
                  <a:pt x="422" y="158"/>
                </a:cubicBezTo>
                <a:cubicBezTo>
                  <a:pt x="423" y="158"/>
                  <a:pt x="423" y="157"/>
                  <a:pt x="423" y="156"/>
                </a:cubicBezTo>
                <a:cubicBezTo>
                  <a:pt x="423" y="156"/>
                  <a:pt x="424" y="157"/>
                  <a:pt x="424" y="156"/>
                </a:cubicBezTo>
                <a:cubicBezTo>
                  <a:pt x="424" y="156"/>
                  <a:pt x="424" y="156"/>
                  <a:pt x="424" y="156"/>
                </a:cubicBezTo>
                <a:cubicBezTo>
                  <a:pt x="424" y="156"/>
                  <a:pt x="425" y="156"/>
                  <a:pt x="425" y="156"/>
                </a:cubicBezTo>
                <a:cubicBezTo>
                  <a:pt x="426" y="156"/>
                  <a:pt x="426" y="155"/>
                  <a:pt x="427" y="155"/>
                </a:cubicBezTo>
                <a:cubicBezTo>
                  <a:pt x="428" y="155"/>
                  <a:pt x="428" y="155"/>
                  <a:pt x="428" y="154"/>
                </a:cubicBezTo>
                <a:cubicBezTo>
                  <a:pt x="428" y="154"/>
                  <a:pt x="429" y="155"/>
                  <a:pt x="429" y="154"/>
                </a:cubicBezTo>
                <a:cubicBezTo>
                  <a:pt x="429" y="154"/>
                  <a:pt x="427" y="154"/>
                  <a:pt x="429" y="154"/>
                </a:cubicBezTo>
                <a:cubicBezTo>
                  <a:pt x="430" y="154"/>
                  <a:pt x="431" y="154"/>
                  <a:pt x="431" y="154"/>
                </a:cubicBezTo>
                <a:cubicBezTo>
                  <a:pt x="432" y="154"/>
                  <a:pt x="432" y="152"/>
                  <a:pt x="433" y="152"/>
                </a:cubicBezTo>
                <a:cubicBezTo>
                  <a:pt x="433" y="152"/>
                  <a:pt x="433" y="151"/>
                  <a:pt x="433" y="151"/>
                </a:cubicBezTo>
                <a:cubicBezTo>
                  <a:pt x="433" y="150"/>
                  <a:pt x="433" y="148"/>
                  <a:pt x="432" y="148"/>
                </a:cubicBezTo>
                <a:cubicBezTo>
                  <a:pt x="432" y="148"/>
                  <a:pt x="431" y="148"/>
                  <a:pt x="431" y="148"/>
                </a:cubicBezTo>
                <a:cubicBezTo>
                  <a:pt x="429" y="147"/>
                  <a:pt x="430" y="147"/>
                  <a:pt x="429" y="146"/>
                </a:cubicBezTo>
                <a:cubicBezTo>
                  <a:pt x="428" y="146"/>
                  <a:pt x="429" y="146"/>
                  <a:pt x="428" y="145"/>
                </a:cubicBezTo>
                <a:cubicBezTo>
                  <a:pt x="428" y="145"/>
                  <a:pt x="428" y="145"/>
                  <a:pt x="428" y="145"/>
                </a:cubicBezTo>
                <a:cubicBezTo>
                  <a:pt x="428" y="144"/>
                  <a:pt x="428" y="144"/>
                  <a:pt x="428" y="144"/>
                </a:cubicBezTo>
                <a:cubicBezTo>
                  <a:pt x="428" y="143"/>
                  <a:pt x="428" y="142"/>
                  <a:pt x="428" y="141"/>
                </a:cubicBezTo>
                <a:cubicBezTo>
                  <a:pt x="429" y="141"/>
                  <a:pt x="431" y="141"/>
                  <a:pt x="431" y="140"/>
                </a:cubicBezTo>
                <a:cubicBezTo>
                  <a:pt x="431" y="139"/>
                  <a:pt x="430" y="139"/>
                  <a:pt x="429" y="139"/>
                </a:cubicBezTo>
                <a:cubicBezTo>
                  <a:pt x="429" y="139"/>
                  <a:pt x="429" y="139"/>
                  <a:pt x="428" y="139"/>
                </a:cubicBezTo>
                <a:cubicBezTo>
                  <a:pt x="429" y="138"/>
                  <a:pt x="429" y="137"/>
                  <a:pt x="429" y="137"/>
                </a:cubicBezTo>
                <a:cubicBezTo>
                  <a:pt x="430" y="137"/>
                  <a:pt x="430" y="137"/>
                  <a:pt x="430" y="137"/>
                </a:cubicBezTo>
                <a:cubicBezTo>
                  <a:pt x="430" y="136"/>
                  <a:pt x="430" y="135"/>
                  <a:pt x="430" y="135"/>
                </a:cubicBezTo>
                <a:cubicBezTo>
                  <a:pt x="431" y="135"/>
                  <a:pt x="431" y="135"/>
                  <a:pt x="431" y="134"/>
                </a:cubicBezTo>
                <a:cubicBezTo>
                  <a:pt x="431" y="134"/>
                  <a:pt x="431" y="134"/>
                  <a:pt x="431" y="133"/>
                </a:cubicBezTo>
                <a:cubicBezTo>
                  <a:pt x="429" y="133"/>
                  <a:pt x="428" y="134"/>
                  <a:pt x="426" y="134"/>
                </a:cubicBezTo>
                <a:cubicBezTo>
                  <a:pt x="426" y="133"/>
                  <a:pt x="425" y="132"/>
                  <a:pt x="425" y="132"/>
                </a:cubicBezTo>
                <a:cubicBezTo>
                  <a:pt x="426" y="131"/>
                  <a:pt x="427" y="132"/>
                  <a:pt x="426" y="131"/>
                </a:cubicBezTo>
                <a:cubicBezTo>
                  <a:pt x="426" y="131"/>
                  <a:pt x="425" y="130"/>
                  <a:pt x="424" y="130"/>
                </a:cubicBezTo>
                <a:cubicBezTo>
                  <a:pt x="424" y="130"/>
                  <a:pt x="425" y="129"/>
                  <a:pt x="425" y="129"/>
                </a:cubicBezTo>
                <a:cubicBezTo>
                  <a:pt x="424" y="129"/>
                  <a:pt x="421" y="128"/>
                  <a:pt x="421" y="129"/>
                </a:cubicBezTo>
                <a:cubicBezTo>
                  <a:pt x="421" y="129"/>
                  <a:pt x="421" y="129"/>
                  <a:pt x="420" y="129"/>
                </a:cubicBezTo>
                <a:cubicBezTo>
                  <a:pt x="420" y="129"/>
                  <a:pt x="419" y="129"/>
                  <a:pt x="419" y="129"/>
                </a:cubicBezTo>
                <a:cubicBezTo>
                  <a:pt x="419" y="128"/>
                  <a:pt x="416" y="128"/>
                  <a:pt x="416" y="128"/>
                </a:cubicBezTo>
                <a:cubicBezTo>
                  <a:pt x="416" y="129"/>
                  <a:pt x="413" y="128"/>
                  <a:pt x="412" y="128"/>
                </a:cubicBezTo>
                <a:cubicBezTo>
                  <a:pt x="413" y="129"/>
                  <a:pt x="413" y="128"/>
                  <a:pt x="413" y="130"/>
                </a:cubicBezTo>
                <a:cubicBezTo>
                  <a:pt x="414" y="130"/>
                  <a:pt x="413" y="132"/>
                  <a:pt x="414" y="132"/>
                </a:cubicBezTo>
                <a:cubicBezTo>
                  <a:pt x="414" y="133"/>
                  <a:pt x="414" y="133"/>
                  <a:pt x="414" y="134"/>
                </a:cubicBezTo>
                <a:cubicBezTo>
                  <a:pt x="414" y="134"/>
                  <a:pt x="414" y="134"/>
                  <a:pt x="414" y="134"/>
                </a:cubicBezTo>
                <a:cubicBezTo>
                  <a:pt x="415" y="134"/>
                  <a:pt x="415" y="134"/>
                  <a:pt x="415" y="135"/>
                </a:cubicBezTo>
                <a:cubicBezTo>
                  <a:pt x="415" y="135"/>
                  <a:pt x="415" y="135"/>
                  <a:pt x="416" y="135"/>
                </a:cubicBezTo>
                <a:cubicBezTo>
                  <a:pt x="415" y="136"/>
                  <a:pt x="415" y="136"/>
                  <a:pt x="416" y="137"/>
                </a:cubicBezTo>
                <a:cubicBezTo>
                  <a:pt x="416" y="137"/>
                  <a:pt x="415" y="137"/>
                  <a:pt x="415" y="137"/>
                </a:cubicBezTo>
                <a:cubicBezTo>
                  <a:pt x="415" y="137"/>
                  <a:pt x="415" y="138"/>
                  <a:pt x="415" y="138"/>
                </a:cubicBezTo>
                <a:cubicBezTo>
                  <a:pt x="415" y="138"/>
                  <a:pt x="414" y="138"/>
                  <a:pt x="413" y="138"/>
                </a:cubicBezTo>
                <a:cubicBezTo>
                  <a:pt x="412" y="138"/>
                  <a:pt x="412" y="139"/>
                  <a:pt x="412" y="140"/>
                </a:cubicBezTo>
                <a:cubicBezTo>
                  <a:pt x="412" y="141"/>
                  <a:pt x="412" y="142"/>
                  <a:pt x="411" y="142"/>
                </a:cubicBezTo>
                <a:cubicBezTo>
                  <a:pt x="410" y="143"/>
                  <a:pt x="412" y="143"/>
                  <a:pt x="411" y="144"/>
                </a:cubicBezTo>
                <a:cubicBezTo>
                  <a:pt x="410" y="144"/>
                  <a:pt x="410" y="145"/>
                  <a:pt x="410" y="145"/>
                </a:cubicBezTo>
                <a:cubicBezTo>
                  <a:pt x="409" y="145"/>
                  <a:pt x="410" y="145"/>
                  <a:pt x="410" y="145"/>
                </a:cubicBezTo>
                <a:cubicBezTo>
                  <a:pt x="409" y="146"/>
                  <a:pt x="409" y="146"/>
                  <a:pt x="409" y="147"/>
                </a:cubicBezTo>
                <a:cubicBezTo>
                  <a:pt x="409" y="147"/>
                  <a:pt x="408" y="148"/>
                  <a:pt x="407" y="148"/>
                </a:cubicBezTo>
                <a:cubicBezTo>
                  <a:pt x="408" y="149"/>
                  <a:pt x="408" y="150"/>
                  <a:pt x="408" y="150"/>
                </a:cubicBezTo>
                <a:cubicBezTo>
                  <a:pt x="407" y="150"/>
                  <a:pt x="407" y="151"/>
                  <a:pt x="406" y="151"/>
                </a:cubicBezTo>
                <a:cubicBezTo>
                  <a:pt x="405" y="151"/>
                  <a:pt x="405" y="151"/>
                  <a:pt x="405" y="153"/>
                </a:cubicBezTo>
                <a:cubicBezTo>
                  <a:pt x="404" y="153"/>
                  <a:pt x="404" y="153"/>
                  <a:pt x="404" y="152"/>
                </a:cubicBezTo>
                <a:cubicBezTo>
                  <a:pt x="403" y="152"/>
                  <a:pt x="403" y="152"/>
                  <a:pt x="402" y="152"/>
                </a:cubicBezTo>
                <a:cubicBezTo>
                  <a:pt x="402" y="152"/>
                  <a:pt x="401" y="151"/>
                  <a:pt x="401" y="151"/>
                </a:cubicBezTo>
                <a:cubicBezTo>
                  <a:pt x="401" y="150"/>
                  <a:pt x="401" y="150"/>
                  <a:pt x="400" y="149"/>
                </a:cubicBezTo>
                <a:cubicBezTo>
                  <a:pt x="400" y="148"/>
                  <a:pt x="400" y="148"/>
                  <a:pt x="399" y="148"/>
                </a:cubicBezTo>
                <a:cubicBezTo>
                  <a:pt x="398" y="148"/>
                  <a:pt x="398" y="147"/>
                  <a:pt x="398" y="147"/>
                </a:cubicBezTo>
                <a:cubicBezTo>
                  <a:pt x="398" y="146"/>
                  <a:pt x="397" y="146"/>
                  <a:pt x="397" y="146"/>
                </a:cubicBezTo>
                <a:cubicBezTo>
                  <a:pt x="397" y="145"/>
                  <a:pt x="396" y="145"/>
                  <a:pt x="396" y="144"/>
                </a:cubicBezTo>
                <a:cubicBezTo>
                  <a:pt x="397" y="144"/>
                  <a:pt x="396" y="143"/>
                  <a:pt x="397" y="143"/>
                </a:cubicBezTo>
                <a:cubicBezTo>
                  <a:pt x="397" y="142"/>
                  <a:pt x="398" y="143"/>
                  <a:pt x="398" y="142"/>
                </a:cubicBezTo>
                <a:cubicBezTo>
                  <a:pt x="398" y="141"/>
                  <a:pt x="398" y="140"/>
                  <a:pt x="399" y="139"/>
                </a:cubicBezTo>
                <a:cubicBezTo>
                  <a:pt x="399" y="139"/>
                  <a:pt x="400" y="138"/>
                  <a:pt x="400" y="137"/>
                </a:cubicBezTo>
                <a:cubicBezTo>
                  <a:pt x="400" y="136"/>
                  <a:pt x="399" y="133"/>
                  <a:pt x="398" y="132"/>
                </a:cubicBezTo>
                <a:cubicBezTo>
                  <a:pt x="397" y="132"/>
                  <a:pt x="394" y="134"/>
                  <a:pt x="394" y="134"/>
                </a:cubicBezTo>
                <a:cubicBezTo>
                  <a:pt x="394" y="135"/>
                  <a:pt x="394" y="136"/>
                  <a:pt x="393" y="136"/>
                </a:cubicBezTo>
                <a:cubicBezTo>
                  <a:pt x="393" y="138"/>
                  <a:pt x="393" y="139"/>
                  <a:pt x="393" y="140"/>
                </a:cubicBezTo>
                <a:cubicBezTo>
                  <a:pt x="392" y="140"/>
                  <a:pt x="392" y="141"/>
                  <a:pt x="391" y="141"/>
                </a:cubicBezTo>
                <a:cubicBezTo>
                  <a:pt x="391" y="141"/>
                  <a:pt x="391" y="143"/>
                  <a:pt x="391" y="143"/>
                </a:cubicBezTo>
                <a:cubicBezTo>
                  <a:pt x="390" y="143"/>
                  <a:pt x="390" y="143"/>
                  <a:pt x="389" y="143"/>
                </a:cubicBezTo>
                <a:cubicBezTo>
                  <a:pt x="389" y="142"/>
                  <a:pt x="389" y="142"/>
                  <a:pt x="389" y="142"/>
                </a:cubicBezTo>
                <a:cubicBezTo>
                  <a:pt x="389" y="141"/>
                  <a:pt x="389" y="141"/>
                  <a:pt x="389" y="140"/>
                </a:cubicBezTo>
                <a:cubicBezTo>
                  <a:pt x="389" y="140"/>
                  <a:pt x="388" y="140"/>
                  <a:pt x="388" y="140"/>
                </a:cubicBezTo>
                <a:cubicBezTo>
                  <a:pt x="388" y="140"/>
                  <a:pt x="388" y="139"/>
                  <a:pt x="388" y="139"/>
                </a:cubicBezTo>
                <a:cubicBezTo>
                  <a:pt x="388" y="138"/>
                  <a:pt x="388" y="138"/>
                  <a:pt x="387" y="138"/>
                </a:cubicBezTo>
                <a:cubicBezTo>
                  <a:pt x="387" y="137"/>
                  <a:pt x="387" y="137"/>
                  <a:pt x="388" y="136"/>
                </a:cubicBezTo>
                <a:cubicBezTo>
                  <a:pt x="387" y="136"/>
                  <a:pt x="387" y="136"/>
                  <a:pt x="387" y="135"/>
                </a:cubicBezTo>
                <a:cubicBezTo>
                  <a:pt x="387" y="135"/>
                  <a:pt x="386" y="135"/>
                  <a:pt x="386" y="134"/>
                </a:cubicBezTo>
                <a:cubicBezTo>
                  <a:pt x="387" y="134"/>
                  <a:pt x="387" y="134"/>
                  <a:pt x="387" y="134"/>
                </a:cubicBezTo>
                <a:cubicBezTo>
                  <a:pt x="387" y="134"/>
                  <a:pt x="386" y="134"/>
                  <a:pt x="386" y="134"/>
                </a:cubicBezTo>
                <a:cubicBezTo>
                  <a:pt x="386" y="133"/>
                  <a:pt x="386" y="133"/>
                  <a:pt x="386" y="133"/>
                </a:cubicBezTo>
                <a:cubicBezTo>
                  <a:pt x="386" y="132"/>
                  <a:pt x="384" y="133"/>
                  <a:pt x="383" y="133"/>
                </a:cubicBezTo>
                <a:cubicBezTo>
                  <a:pt x="383" y="133"/>
                  <a:pt x="383" y="132"/>
                  <a:pt x="383" y="132"/>
                </a:cubicBezTo>
                <a:cubicBezTo>
                  <a:pt x="383" y="132"/>
                  <a:pt x="383" y="132"/>
                  <a:pt x="383" y="132"/>
                </a:cubicBezTo>
                <a:cubicBezTo>
                  <a:pt x="382" y="132"/>
                  <a:pt x="383" y="132"/>
                  <a:pt x="382" y="132"/>
                </a:cubicBezTo>
                <a:cubicBezTo>
                  <a:pt x="382" y="132"/>
                  <a:pt x="382" y="132"/>
                  <a:pt x="382" y="132"/>
                </a:cubicBezTo>
                <a:cubicBezTo>
                  <a:pt x="381" y="132"/>
                  <a:pt x="380" y="131"/>
                  <a:pt x="380" y="131"/>
                </a:cubicBezTo>
                <a:cubicBezTo>
                  <a:pt x="379" y="130"/>
                  <a:pt x="378" y="130"/>
                  <a:pt x="378" y="129"/>
                </a:cubicBezTo>
                <a:cubicBezTo>
                  <a:pt x="378" y="128"/>
                  <a:pt x="381" y="128"/>
                  <a:pt x="381" y="127"/>
                </a:cubicBezTo>
                <a:cubicBezTo>
                  <a:pt x="381" y="127"/>
                  <a:pt x="381" y="127"/>
                  <a:pt x="381" y="126"/>
                </a:cubicBezTo>
                <a:cubicBezTo>
                  <a:pt x="382" y="126"/>
                  <a:pt x="382" y="125"/>
                  <a:pt x="382" y="125"/>
                </a:cubicBezTo>
                <a:cubicBezTo>
                  <a:pt x="381" y="125"/>
                  <a:pt x="380" y="125"/>
                  <a:pt x="379" y="126"/>
                </a:cubicBezTo>
                <a:cubicBezTo>
                  <a:pt x="380" y="125"/>
                  <a:pt x="380" y="124"/>
                  <a:pt x="380" y="123"/>
                </a:cubicBezTo>
                <a:cubicBezTo>
                  <a:pt x="381" y="123"/>
                  <a:pt x="382" y="123"/>
                  <a:pt x="382" y="124"/>
                </a:cubicBezTo>
                <a:cubicBezTo>
                  <a:pt x="382" y="124"/>
                  <a:pt x="382" y="124"/>
                  <a:pt x="383" y="123"/>
                </a:cubicBezTo>
                <a:cubicBezTo>
                  <a:pt x="383" y="123"/>
                  <a:pt x="384" y="123"/>
                  <a:pt x="384" y="124"/>
                </a:cubicBezTo>
                <a:cubicBezTo>
                  <a:pt x="385" y="124"/>
                  <a:pt x="384" y="123"/>
                  <a:pt x="385" y="123"/>
                </a:cubicBezTo>
                <a:cubicBezTo>
                  <a:pt x="385" y="122"/>
                  <a:pt x="385" y="122"/>
                  <a:pt x="384" y="121"/>
                </a:cubicBezTo>
                <a:cubicBezTo>
                  <a:pt x="384" y="121"/>
                  <a:pt x="383" y="122"/>
                  <a:pt x="383" y="121"/>
                </a:cubicBezTo>
                <a:cubicBezTo>
                  <a:pt x="382" y="120"/>
                  <a:pt x="382" y="119"/>
                  <a:pt x="381" y="119"/>
                </a:cubicBezTo>
                <a:cubicBezTo>
                  <a:pt x="381" y="119"/>
                  <a:pt x="380" y="119"/>
                  <a:pt x="379" y="119"/>
                </a:cubicBezTo>
                <a:cubicBezTo>
                  <a:pt x="379" y="119"/>
                  <a:pt x="379" y="118"/>
                  <a:pt x="378" y="118"/>
                </a:cubicBezTo>
                <a:cubicBezTo>
                  <a:pt x="378" y="118"/>
                  <a:pt x="378" y="118"/>
                  <a:pt x="377" y="117"/>
                </a:cubicBezTo>
                <a:cubicBezTo>
                  <a:pt x="377" y="117"/>
                  <a:pt x="377" y="117"/>
                  <a:pt x="376" y="117"/>
                </a:cubicBezTo>
                <a:cubicBezTo>
                  <a:pt x="376" y="117"/>
                  <a:pt x="376" y="117"/>
                  <a:pt x="375" y="117"/>
                </a:cubicBezTo>
                <a:cubicBezTo>
                  <a:pt x="375" y="117"/>
                  <a:pt x="375" y="116"/>
                  <a:pt x="374" y="116"/>
                </a:cubicBezTo>
                <a:cubicBezTo>
                  <a:pt x="374" y="116"/>
                  <a:pt x="374" y="116"/>
                  <a:pt x="373" y="115"/>
                </a:cubicBezTo>
                <a:cubicBezTo>
                  <a:pt x="372" y="115"/>
                  <a:pt x="372" y="114"/>
                  <a:pt x="372" y="114"/>
                </a:cubicBezTo>
                <a:cubicBezTo>
                  <a:pt x="371" y="114"/>
                  <a:pt x="371" y="114"/>
                  <a:pt x="371" y="113"/>
                </a:cubicBezTo>
                <a:cubicBezTo>
                  <a:pt x="370" y="113"/>
                  <a:pt x="370" y="112"/>
                  <a:pt x="369" y="113"/>
                </a:cubicBezTo>
                <a:cubicBezTo>
                  <a:pt x="369" y="112"/>
                  <a:pt x="369" y="112"/>
                  <a:pt x="369" y="112"/>
                </a:cubicBezTo>
                <a:cubicBezTo>
                  <a:pt x="368" y="112"/>
                  <a:pt x="368" y="112"/>
                  <a:pt x="367" y="112"/>
                </a:cubicBezTo>
                <a:cubicBezTo>
                  <a:pt x="367" y="112"/>
                  <a:pt x="367" y="110"/>
                  <a:pt x="367" y="110"/>
                </a:cubicBezTo>
                <a:cubicBezTo>
                  <a:pt x="369" y="110"/>
                  <a:pt x="369" y="111"/>
                  <a:pt x="369" y="109"/>
                </a:cubicBezTo>
                <a:cubicBezTo>
                  <a:pt x="369" y="109"/>
                  <a:pt x="369" y="109"/>
                  <a:pt x="368" y="109"/>
                </a:cubicBezTo>
                <a:cubicBezTo>
                  <a:pt x="368" y="109"/>
                  <a:pt x="369" y="109"/>
                  <a:pt x="369" y="108"/>
                </a:cubicBezTo>
                <a:cubicBezTo>
                  <a:pt x="369" y="108"/>
                  <a:pt x="370" y="108"/>
                  <a:pt x="370" y="108"/>
                </a:cubicBezTo>
                <a:cubicBezTo>
                  <a:pt x="371" y="107"/>
                  <a:pt x="371" y="107"/>
                  <a:pt x="371" y="106"/>
                </a:cubicBezTo>
                <a:cubicBezTo>
                  <a:pt x="371" y="106"/>
                  <a:pt x="369" y="106"/>
                  <a:pt x="369" y="105"/>
                </a:cubicBezTo>
                <a:cubicBezTo>
                  <a:pt x="369" y="104"/>
                  <a:pt x="368" y="104"/>
                  <a:pt x="370" y="104"/>
                </a:cubicBezTo>
                <a:cubicBezTo>
                  <a:pt x="370" y="103"/>
                  <a:pt x="370" y="103"/>
                  <a:pt x="370" y="103"/>
                </a:cubicBezTo>
                <a:cubicBezTo>
                  <a:pt x="370" y="103"/>
                  <a:pt x="370" y="103"/>
                  <a:pt x="371" y="103"/>
                </a:cubicBezTo>
                <a:cubicBezTo>
                  <a:pt x="372" y="103"/>
                  <a:pt x="373" y="103"/>
                  <a:pt x="374" y="103"/>
                </a:cubicBezTo>
                <a:cubicBezTo>
                  <a:pt x="376" y="103"/>
                  <a:pt x="378" y="102"/>
                  <a:pt x="380" y="102"/>
                </a:cubicBezTo>
                <a:cubicBezTo>
                  <a:pt x="381" y="102"/>
                  <a:pt x="382" y="102"/>
                  <a:pt x="383" y="101"/>
                </a:cubicBezTo>
                <a:cubicBezTo>
                  <a:pt x="383" y="101"/>
                  <a:pt x="384" y="101"/>
                  <a:pt x="384" y="100"/>
                </a:cubicBezTo>
                <a:cubicBezTo>
                  <a:pt x="385" y="99"/>
                  <a:pt x="385" y="99"/>
                  <a:pt x="386" y="98"/>
                </a:cubicBezTo>
                <a:cubicBezTo>
                  <a:pt x="386" y="98"/>
                  <a:pt x="386" y="98"/>
                  <a:pt x="386" y="97"/>
                </a:cubicBezTo>
                <a:cubicBezTo>
                  <a:pt x="386" y="96"/>
                  <a:pt x="387" y="96"/>
                  <a:pt x="387" y="96"/>
                </a:cubicBezTo>
                <a:cubicBezTo>
                  <a:pt x="387" y="95"/>
                  <a:pt x="388" y="94"/>
                  <a:pt x="388" y="93"/>
                </a:cubicBezTo>
                <a:cubicBezTo>
                  <a:pt x="387" y="93"/>
                  <a:pt x="386" y="93"/>
                  <a:pt x="386" y="93"/>
                </a:cubicBezTo>
                <a:cubicBezTo>
                  <a:pt x="385" y="93"/>
                  <a:pt x="385" y="93"/>
                  <a:pt x="384" y="92"/>
                </a:cubicBezTo>
                <a:cubicBezTo>
                  <a:pt x="383" y="92"/>
                  <a:pt x="382" y="92"/>
                  <a:pt x="380" y="92"/>
                </a:cubicBezTo>
                <a:cubicBezTo>
                  <a:pt x="380" y="93"/>
                  <a:pt x="380" y="93"/>
                  <a:pt x="379" y="92"/>
                </a:cubicBezTo>
                <a:cubicBezTo>
                  <a:pt x="379" y="91"/>
                  <a:pt x="378" y="91"/>
                  <a:pt x="377" y="91"/>
                </a:cubicBezTo>
                <a:cubicBezTo>
                  <a:pt x="377" y="91"/>
                  <a:pt x="376" y="91"/>
                  <a:pt x="376" y="91"/>
                </a:cubicBezTo>
                <a:cubicBezTo>
                  <a:pt x="376" y="91"/>
                  <a:pt x="374" y="90"/>
                  <a:pt x="374" y="90"/>
                </a:cubicBezTo>
                <a:cubicBezTo>
                  <a:pt x="373" y="90"/>
                  <a:pt x="372" y="90"/>
                  <a:pt x="371" y="90"/>
                </a:cubicBezTo>
                <a:cubicBezTo>
                  <a:pt x="370" y="90"/>
                  <a:pt x="370" y="90"/>
                  <a:pt x="370" y="91"/>
                </a:cubicBezTo>
                <a:cubicBezTo>
                  <a:pt x="369" y="91"/>
                  <a:pt x="369" y="92"/>
                  <a:pt x="369" y="92"/>
                </a:cubicBezTo>
                <a:cubicBezTo>
                  <a:pt x="368" y="93"/>
                  <a:pt x="368" y="91"/>
                  <a:pt x="368" y="91"/>
                </a:cubicBezTo>
                <a:cubicBezTo>
                  <a:pt x="366" y="92"/>
                  <a:pt x="365" y="92"/>
                  <a:pt x="363" y="92"/>
                </a:cubicBezTo>
                <a:cubicBezTo>
                  <a:pt x="363" y="93"/>
                  <a:pt x="364" y="94"/>
                  <a:pt x="364" y="95"/>
                </a:cubicBezTo>
                <a:cubicBezTo>
                  <a:pt x="363" y="94"/>
                  <a:pt x="363" y="94"/>
                  <a:pt x="362" y="94"/>
                </a:cubicBezTo>
                <a:cubicBezTo>
                  <a:pt x="362" y="95"/>
                  <a:pt x="362" y="95"/>
                  <a:pt x="362" y="96"/>
                </a:cubicBezTo>
                <a:cubicBezTo>
                  <a:pt x="362" y="96"/>
                  <a:pt x="363" y="96"/>
                  <a:pt x="363" y="97"/>
                </a:cubicBezTo>
                <a:cubicBezTo>
                  <a:pt x="362" y="97"/>
                  <a:pt x="362" y="96"/>
                  <a:pt x="363" y="97"/>
                </a:cubicBezTo>
                <a:cubicBezTo>
                  <a:pt x="363" y="98"/>
                  <a:pt x="363" y="98"/>
                  <a:pt x="363" y="98"/>
                </a:cubicBezTo>
                <a:cubicBezTo>
                  <a:pt x="364" y="98"/>
                  <a:pt x="363" y="99"/>
                  <a:pt x="364" y="99"/>
                </a:cubicBezTo>
                <a:cubicBezTo>
                  <a:pt x="364" y="99"/>
                  <a:pt x="363" y="100"/>
                  <a:pt x="363" y="100"/>
                </a:cubicBezTo>
                <a:cubicBezTo>
                  <a:pt x="364" y="100"/>
                  <a:pt x="363" y="102"/>
                  <a:pt x="364" y="102"/>
                </a:cubicBezTo>
                <a:cubicBezTo>
                  <a:pt x="365" y="102"/>
                  <a:pt x="365" y="104"/>
                  <a:pt x="364" y="104"/>
                </a:cubicBezTo>
                <a:cubicBezTo>
                  <a:pt x="364" y="105"/>
                  <a:pt x="365" y="106"/>
                  <a:pt x="365" y="106"/>
                </a:cubicBezTo>
                <a:cubicBezTo>
                  <a:pt x="366" y="106"/>
                  <a:pt x="365" y="107"/>
                  <a:pt x="365" y="107"/>
                </a:cubicBezTo>
                <a:cubicBezTo>
                  <a:pt x="365" y="108"/>
                  <a:pt x="366" y="108"/>
                  <a:pt x="365" y="108"/>
                </a:cubicBezTo>
                <a:cubicBezTo>
                  <a:pt x="365" y="109"/>
                  <a:pt x="365" y="109"/>
                  <a:pt x="365" y="109"/>
                </a:cubicBezTo>
                <a:cubicBezTo>
                  <a:pt x="365" y="110"/>
                  <a:pt x="365" y="110"/>
                  <a:pt x="365" y="111"/>
                </a:cubicBezTo>
                <a:cubicBezTo>
                  <a:pt x="365" y="112"/>
                  <a:pt x="364" y="111"/>
                  <a:pt x="363" y="112"/>
                </a:cubicBezTo>
                <a:cubicBezTo>
                  <a:pt x="363" y="112"/>
                  <a:pt x="363" y="113"/>
                  <a:pt x="362" y="113"/>
                </a:cubicBezTo>
                <a:cubicBezTo>
                  <a:pt x="362" y="113"/>
                  <a:pt x="362" y="113"/>
                  <a:pt x="362" y="113"/>
                </a:cubicBezTo>
                <a:cubicBezTo>
                  <a:pt x="363" y="113"/>
                  <a:pt x="365" y="115"/>
                  <a:pt x="365" y="116"/>
                </a:cubicBezTo>
                <a:cubicBezTo>
                  <a:pt x="363" y="116"/>
                  <a:pt x="362" y="115"/>
                  <a:pt x="361" y="115"/>
                </a:cubicBezTo>
                <a:cubicBezTo>
                  <a:pt x="361" y="115"/>
                  <a:pt x="361" y="116"/>
                  <a:pt x="361" y="116"/>
                </a:cubicBezTo>
                <a:cubicBezTo>
                  <a:pt x="360" y="116"/>
                  <a:pt x="360" y="117"/>
                  <a:pt x="360" y="118"/>
                </a:cubicBezTo>
                <a:cubicBezTo>
                  <a:pt x="360" y="118"/>
                  <a:pt x="360" y="118"/>
                  <a:pt x="360" y="118"/>
                </a:cubicBezTo>
                <a:cubicBezTo>
                  <a:pt x="360" y="118"/>
                  <a:pt x="360" y="118"/>
                  <a:pt x="360" y="119"/>
                </a:cubicBezTo>
                <a:cubicBezTo>
                  <a:pt x="359" y="119"/>
                  <a:pt x="359" y="120"/>
                  <a:pt x="360" y="120"/>
                </a:cubicBezTo>
                <a:cubicBezTo>
                  <a:pt x="360" y="121"/>
                  <a:pt x="361" y="122"/>
                  <a:pt x="361" y="122"/>
                </a:cubicBezTo>
                <a:cubicBezTo>
                  <a:pt x="361" y="123"/>
                  <a:pt x="358" y="122"/>
                  <a:pt x="358" y="123"/>
                </a:cubicBezTo>
                <a:cubicBezTo>
                  <a:pt x="358" y="124"/>
                  <a:pt x="358" y="124"/>
                  <a:pt x="359" y="124"/>
                </a:cubicBezTo>
                <a:cubicBezTo>
                  <a:pt x="358" y="125"/>
                  <a:pt x="358" y="125"/>
                  <a:pt x="359" y="125"/>
                </a:cubicBezTo>
                <a:cubicBezTo>
                  <a:pt x="360" y="126"/>
                  <a:pt x="360" y="126"/>
                  <a:pt x="361" y="126"/>
                </a:cubicBezTo>
                <a:cubicBezTo>
                  <a:pt x="362" y="126"/>
                  <a:pt x="362" y="126"/>
                  <a:pt x="362" y="127"/>
                </a:cubicBezTo>
                <a:cubicBezTo>
                  <a:pt x="361" y="128"/>
                  <a:pt x="361" y="129"/>
                  <a:pt x="361" y="130"/>
                </a:cubicBezTo>
                <a:cubicBezTo>
                  <a:pt x="362" y="130"/>
                  <a:pt x="361" y="129"/>
                  <a:pt x="362" y="129"/>
                </a:cubicBezTo>
                <a:cubicBezTo>
                  <a:pt x="362" y="129"/>
                  <a:pt x="362" y="131"/>
                  <a:pt x="363" y="130"/>
                </a:cubicBezTo>
                <a:cubicBezTo>
                  <a:pt x="363" y="130"/>
                  <a:pt x="363" y="129"/>
                  <a:pt x="363" y="128"/>
                </a:cubicBezTo>
                <a:cubicBezTo>
                  <a:pt x="363" y="128"/>
                  <a:pt x="363" y="127"/>
                  <a:pt x="364" y="127"/>
                </a:cubicBezTo>
                <a:cubicBezTo>
                  <a:pt x="364" y="127"/>
                  <a:pt x="364" y="127"/>
                  <a:pt x="364" y="127"/>
                </a:cubicBezTo>
                <a:cubicBezTo>
                  <a:pt x="365" y="127"/>
                  <a:pt x="365" y="128"/>
                  <a:pt x="365" y="128"/>
                </a:cubicBezTo>
                <a:cubicBezTo>
                  <a:pt x="366" y="128"/>
                  <a:pt x="366" y="128"/>
                  <a:pt x="367" y="129"/>
                </a:cubicBezTo>
                <a:cubicBezTo>
                  <a:pt x="368" y="130"/>
                  <a:pt x="368" y="129"/>
                  <a:pt x="368" y="130"/>
                </a:cubicBezTo>
                <a:cubicBezTo>
                  <a:pt x="368" y="130"/>
                  <a:pt x="369" y="132"/>
                  <a:pt x="369" y="132"/>
                </a:cubicBezTo>
                <a:cubicBezTo>
                  <a:pt x="369" y="132"/>
                  <a:pt x="370" y="132"/>
                  <a:pt x="370" y="132"/>
                </a:cubicBezTo>
                <a:cubicBezTo>
                  <a:pt x="371" y="131"/>
                  <a:pt x="370" y="131"/>
                  <a:pt x="371" y="131"/>
                </a:cubicBezTo>
                <a:cubicBezTo>
                  <a:pt x="372" y="131"/>
                  <a:pt x="372" y="131"/>
                  <a:pt x="372" y="130"/>
                </a:cubicBezTo>
                <a:cubicBezTo>
                  <a:pt x="372" y="130"/>
                  <a:pt x="373" y="130"/>
                  <a:pt x="373" y="130"/>
                </a:cubicBezTo>
                <a:cubicBezTo>
                  <a:pt x="373" y="130"/>
                  <a:pt x="372" y="130"/>
                  <a:pt x="373" y="130"/>
                </a:cubicBezTo>
                <a:cubicBezTo>
                  <a:pt x="373" y="130"/>
                  <a:pt x="373" y="130"/>
                  <a:pt x="373" y="130"/>
                </a:cubicBezTo>
                <a:cubicBezTo>
                  <a:pt x="373" y="129"/>
                  <a:pt x="375" y="130"/>
                  <a:pt x="375" y="129"/>
                </a:cubicBezTo>
                <a:cubicBezTo>
                  <a:pt x="376" y="129"/>
                  <a:pt x="378" y="129"/>
                  <a:pt x="376" y="130"/>
                </a:cubicBezTo>
                <a:cubicBezTo>
                  <a:pt x="376" y="130"/>
                  <a:pt x="375" y="129"/>
                  <a:pt x="374" y="130"/>
                </a:cubicBezTo>
                <a:cubicBezTo>
                  <a:pt x="373" y="131"/>
                  <a:pt x="373" y="131"/>
                  <a:pt x="373" y="132"/>
                </a:cubicBezTo>
                <a:cubicBezTo>
                  <a:pt x="373" y="133"/>
                  <a:pt x="373" y="134"/>
                  <a:pt x="373" y="134"/>
                </a:cubicBezTo>
                <a:cubicBezTo>
                  <a:pt x="373" y="134"/>
                  <a:pt x="372" y="134"/>
                  <a:pt x="372" y="134"/>
                </a:cubicBezTo>
                <a:cubicBezTo>
                  <a:pt x="372" y="134"/>
                  <a:pt x="372" y="134"/>
                  <a:pt x="371" y="134"/>
                </a:cubicBezTo>
                <a:cubicBezTo>
                  <a:pt x="370" y="134"/>
                  <a:pt x="371" y="134"/>
                  <a:pt x="371" y="134"/>
                </a:cubicBezTo>
                <a:cubicBezTo>
                  <a:pt x="370" y="134"/>
                  <a:pt x="370" y="133"/>
                  <a:pt x="369" y="133"/>
                </a:cubicBezTo>
                <a:cubicBezTo>
                  <a:pt x="369" y="134"/>
                  <a:pt x="368" y="134"/>
                  <a:pt x="368" y="134"/>
                </a:cubicBezTo>
                <a:cubicBezTo>
                  <a:pt x="368" y="135"/>
                  <a:pt x="368" y="136"/>
                  <a:pt x="369" y="136"/>
                </a:cubicBezTo>
                <a:cubicBezTo>
                  <a:pt x="368" y="137"/>
                  <a:pt x="368" y="138"/>
                  <a:pt x="368" y="139"/>
                </a:cubicBezTo>
                <a:cubicBezTo>
                  <a:pt x="369" y="139"/>
                  <a:pt x="370" y="139"/>
                  <a:pt x="371" y="138"/>
                </a:cubicBezTo>
                <a:cubicBezTo>
                  <a:pt x="371" y="138"/>
                  <a:pt x="372" y="138"/>
                  <a:pt x="372" y="138"/>
                </a:cubicBezTo>
                <a:cubicBezTo>
                  <a:pt x="372" y="138"/>
                  <a:pt x="372" y="139"/>
                  <a:pt x="372" y="139"/>
                </a:cubicBezTo>
                <a:cubicBezTo>
                  <a:pt x="371" y="139"/>
                  <a:pt x="372" y="139"/>
                  <a:pt x="372" y="140"/>
                </a:cubicBezTo>
                <a:cubicBezTo>
                  <a:pt x="372" y="141"/>
                  <a:pt x="371" y="140"/>
                  <a:pt x="371" y="141"/>
                </a:cubicBezTo>
                <a:cubicBezTo>
                  <a:pt x="369" y="142"/>
                  <a:pt x="368" y="141"/>
                  <a:pt x="367" y="142"/>
                </a:cubicBezTo>
                <a:cubicBezTo>
                  <a:pt x="367" y="143"/>
                  <a:pt x="366" y="143"/>
                  <a:pt x="366" y="143"/>
                </a:cubicBezTo>
                <a:cubicBezTo>
                  <a:pt x="366" y="144"/>
                  <a:pt x="366" y="144"/>
                  <a:pt x="366" y="144"/>
                </a:cubicBezTo>
                <a:cubicBezTo>
                  <a:pt x="365" y="144"/>
                  <a:pt x="365" y="145"/>
                  <a:pt x="365" y="145"/>
                </a:cubicBezTo>
                <a:cubicBezTo>
                  <a:pt x="364" y="145"/>
                  <a:pt x="363" y="145"/>
                  <a:pt x="362" y="145"/>
                </a:cubicBezTo>
                <a:cubicBezTo>
                  <a:pt x="363" y="145"/>
                  <a:pt x="363" y="146"/>
                  <a:pt x="363" y="146"/>
                </a:cubicBezTo>
                <a:cubicBezTo>
                  <a:pt x="362" y="146"/>
                  <a:pt x="363" y="147"/>
                  <a:pt x="362" y="147"/>
                </a:cubicBezTo>
                <a:cubicBezTo>
                  <a:pt x="362" y="147"/>
                  <a:pt x="362" y="146"/>
                  <a:pt x="362" y="147"/>
                </a:cubicBezTo>
                <a:cubicBezTo>
                  <a:pt x="362" y="148"/>
                  <a:pt x="362" y="148"/>
                  <a:pt x="361" y="148"/>
                </a:cubicBezTo>
                <a:cubicBezTo>
                  <a:pt x="361" y="149"/>
                  <a:pt x="360" y="149"/>
                  <a:pt x="360" y="150"/>
                </a:cubicBezTo>
                <a:cubicBezTo>
                  <a:pt x="361" y="150"/>
                  <a:pt x="361" y="150"/>
                  <a:pt x="362" y="150"/>
                </a:cubicBezTo>
                <a:cubicBezTo>
                  <a:pt x="362" y="151"/>
                  <a:pt x="362" y="151"/>
                  <a:pt x="362" y="151"/>
                </a:cubicBezTo>
                <a:cubicBezTo>
                  <a:pt x="361" y="153"/>
                  <a:pt x="363" y="153"/>
                  <a:pt x="364" y="153"/>
                </a:cubicBezTo>
                <a:cubicBezTo>
                  <a:pt x="365" y="154"/>
                  <a:pt x="362" y="154"/>
                  <a:pt x="362" y="154"/>
                </a:cubicBezTo>
                <a:cubicBezTo>
                  <a:pt x="362" y="153"/>
                  <a:pt x="360" y="153"/>
                  <a:pt x="359" y="152"/>
                </a:cubicBezTo>
                <a:cubicBezTo>
                  <a:pt x="360" y="151"/>
                  <a:pt x="359" y="151"/>
                  <a:pt x="358" y="151"/>
                </a:cubicBezTo>
                <a:cubicBezTo>
                  <a:pt x="357" y="151"/>
                  <a:pt x="357" y="150"/>
                  <a:pt x="356" y="150"/>
                </a:cubicBezTo>
                <a:cubicBezTo>
                  <a:pt x="356" y="149"/>
                  <a:pt x="356" y="149"/>
                  <a:pt x="356" y="149"/>
                </a:cubicBezTo>
                <a:cubicBezTo>
                  <a:pt x="356" y="149"/>
                  <a:pt x="357" y="148"/>
                  <a:pt x="357" y="148"/>
                </a:cubicBezTo>
                <a:cubicBezTo>
                  <a:pt x="357" y="148"/>
                  <a:pt x="357" y="144"/>
                  <a:pt x="357" y="144"/>
                </a:cubicBezTo>
                <a:cubicBezTo>
                  <a:pt x="357" y="144"/>
                  <a:pt x="356" y="145"/>
                  <a:pt x="356" y="145"/>
                </a:cubicBezTo>
                <a:cubicBezTo>
                  <a:pt x="356" y="144"/>
                  <a:pt x="356" y="145"/>
                  <a:pt x="356" y="144"/>
                </a:cubicBezTo>
                <a:cubicBezTo>
                  <a:pt x="356" y="144"/>
                  <a:pt x="357" y="143"/>
                  <a:pt x="357" y="144"/>
                </a:cubicBezTo>
                <a:cubicBezTo>
                  <a:pt x="357" y="143"/>
                  <a:pt x="357" y="142"/>
                  <a:pt x="356" y="142"/>
                </a:cubicBezTo>
                <a:cubicBezTo>
                  <a:pt x="356" y="142"/>
                  <a:pt x="355" y="144"/>
                  <a:pt x="355" y="144"/>
                </a:cubicBezTo>
                <a:cubicBezTo>
                  <a:pt x="354" y="144"/>
                  <a:pt x="354" y="144"/>
                  <a:pt x="353" y="143"/>
                </a:cubicBezTo>
                <a:cubicBezTo>
                  <a:pt x="353" y="143"/>
                  <a:pt x="353" y="143"/>
                  <a:pt x="353" y="142"/>
                </a:cubicBezTo>
                <a:cubicBezTo>
                  <a:pt x="352" y="141"/>
                  <a:pt x="352" y="142"/>
                  <a:pt x="351" y="141"/>
                </a:cubicBezTo>
                <a:cubicBezTo>
                  <a:pt x="350" y="141"/>
                  <a:pt x="350" y="140"/>
                  <a:pt x="349" y="140"/>
                </a:cubicBezTo>
                <a:cubicBezTo>
                  <a:pt x="349" y="141"/>
                  <a:pt x="349" y="141"/>
                  <a:pt x="349" y="142"/>
                </a:cubicBezTo>
                <a:cubicBezTo>
                  <a:pt x="349" y="142"/>
                  <a:pt x="348" y="141"/>
                  <a:pt x="348" y="141"/>
                </a:cubicBezTo>
                <a:cubicBezTo>
                  <a:pt x="348" y="143"/>
                  <a:pt x="348" y="145"/>
                  <a:pt x="349" y="146"/>
                </a:cubicBezTo>
                <a:cubicBezTo>
                  <a:pt x="349" y="146"/>
                  <a:pt x="349" y="146"/>
                  <a:pt x="349" y="146"/>
                </a:cubicBezTo>
                <a:cubicBezTo>
                  <a:pt x="348" y="146"/>
                  <a:pt x="346" y="146"/>
                  <a:pt x="346" y="147"/>
                </a:cubicBezTo>
                <a:cubicBezTo>
                  <a:pt x="346" y="147"/>
                  <a:pt x="346" y="148"/>
                  <a:pt x="345" y="148"/>
                </a:cubicBezTo>
                <a:cubicBezTo>
                  <a:pt x="345" y="147"/>
                  <a:pt x="341" y="147"/>
                  <a:pt x="340" y="147"/>
                </a:cubicBezTo>
                <a:cubicBezTo>
                  <a:pt x="340" y="146"/>
                  <a:pt x="340" y="146"/>
                  <a:pt x="339" y="146"/>
                </a:cubicBezTo>
                <a:cubicBezTo>
                  <a:pt x="339" y="146"/>
                  <a:pt x="338" y="146"/>
                  <a:pt x="338" y="146"/>
                </a:cubicBezTo>
                <a:cubicBezTo>
                  <a:pt x="337" y="146"/>
                  <a:pt x="338" y="146"/>
                  <a:pt x="337" y="146"/>
                </a:cubicBezTo>
                <a:cubicBezTo>
                  <a:pt x="337" y="146"/>
                  <a:pt x="336" y="147"/>
                  <a:pt x="335" y="147"/>
                </a:cubicBezTo>
                <a:cubicBezTo>
                  <a:pt x="335" y="147"/>
                  <a:pt x="334" y="148"/>
                  <a:pt x="333" y="148"/>
                </a:cubicBezTo>
                <a:cubicBezTo>
                  <a:pt x="333" y="148"/>
                  <a:pt x="332" y="147"/>
                  <a:pt x="332" y="147"/>
                </a:cubicBezTo>
                <a:cubicBezTo>
                  <a:pt x="331" y="146"/>
                  <a:pt x="331" y="147"/>
                  <a:pt x="330" y="147"/>
                </a:cubicBezTo>
                <a:cubicBezTo>
                  <a:pt x="330" y="147"/>
                  <a:pt x="330" y="147"/>
                  <a:pt x="330" y="147"/>
                </a:cubicBezTo>
                <a:cubicBezTo>
                  <a:pt x="329" y="146"/>
                  <a:pt x="328" y="146"/>
                  <a:pt x="328" y="146"/>
                </a:cubicBezTo>
                <a:cubicBezTo>
                  <a:pt x="327" y="146"/>
                  <a:pt x="327" y="146"/>
                  <a:pt x="327" y="145"/>
                </a:cubicBezTo>
                <a:cubicBezTo>
                  <a:pt x="327" y="145"/>
                  <a:pt x="326" y="145"/>
                  <a:pt x="326" y="145"/>
                </a:cubicBezTo>
                <a:cubicBezTo>
                  <a:pt x="325" y="145"/>
                  <a:pt x="325" y="144"/>
                  <a:pt x="325" y="144"/>
                </a:cubicBezTo>
                <a:cubicBezTo>
                  <a:pt x="325" y="144"/>
                  <a:pt x="324" y="144"/>
                  <a:pt x="324" y="144"/>
                </a:cubicBezTo>
                <a:cubicBezTo>
                  <a:pt x="324" y="144"/>
                  <a:pt x="324" y="144"/>
                  <a:pt x="323" y="143"/>
                </a:cubicBezTo>
                <a:cubicBezTo>
                  <a:pt x="323" y="145"/>
                  <a:pt x="322" y="144"/>
                  <a:pt x="321" y="144"/>
                </a:cubicBezTo>
                <a:cubicBezTo>
                  <a:pt x="320" y="144"/>
                  <a:pt x="320" y="145"/>
                  <a:pt x="319" y="145"/>
                </a:cubicBezTo>
                <a:cubicBezTo>
                  <a:pt x="320" y="144"/>
                  <a:pt x="320" y="143"/>
                  <a:pt x="320" y="143"/>
                </a:cubicBezTo>
                <a:cubicBezTo>
                  <a:pt x="320" y="142"/>
                  <a:pt x="319" y="142"/>
                  <a:pt x="319" y="142"/>
                </a:cubicBezTo>
                <a:cubicBezTo>
                  <a:pt x="319" y="142"/>
                  <a:pt x="318" y="142"/>
                  <a:pt x="317" y="143"/>
                </a:cubicBezTo>
                <a:cubicBezTo>
                  <a:pt x="317" y="143"/>
                  <a:pt x="317" y="143"/>
                  <a:pt x="316" y="143"/>
                </a:cubicBezTo>
                <a:cubicBezTo>
                  <a:pt x="315" y="142"/>
                  <a:pt x="315" y="142"/>
                  <a:pt x="315" y="141"/>
                </a:cubicBezTo>
                <a:cubicBezTo>
                  <a:pt x="315" y="141"/>
                  <a:pt x="315" y="141"/>
                  <a:pt x="315" y="140"/>
                </a:cubicBezTo>
                <a:cubicBezTo>
                  <a:pt x="315" y="140"/>
                  <a:pt x="315" y="140"/>
                  <a:pt x="314" y="139"/>
                </a:cubicBezTo>
                <a:cubicBezTo>
                  <a:pt x="314" y="139"/>
                  <a:pt x="314" y="138"/>
                  <a:pt x="315" y="138"/>
                </a:cubicBezTo>
                <a:cubicBezTo>
                  <a:pt x="313" y="137"/>
                  <a:pt x="312" y="137"/>
                  <a:pt x="311" y="136"/>
                </a:cubicBezTo>
                <a:cubicBezTo>
                  <a:pt x="311" y="137"/>
                  <a:pt x="309" y="136"/>
                  <a:pt x="309" y="137"/>
                </a:cubicBezTo>
                <a:cubicBezTo>
                  <a:pt x="308" y="137"/>
                  <a:pt x="307" y="137"/>
                  <a:pt x="306" y="137"/>
                </a:cubicBezTo>
                <a:cubicBezTo>
                  <a:pt x="306" y="138"/>
                  <a:pt x="304" y="137"/>
                  <a:pt x="305" y="138"/>
                </a:cubicBezTo>
                <a:cubicBezTo>
                  <a:pt x="304" y="138"/>
                  <a:pt x="304" y="138"/>
                  <a:pt x="304" y="137"/>
                </a:cubicBezTo>
                <a:cubicBezTo>
                  <a:pt x="303" y="137"/>
                  <a:pt x="303" y="137"/>
                  <a:pt x="302" y="137"/>
                </a:cubicBezTo>
                <a:cubicBezTo>
                  <a:pt x="302" y="137"/>
                  <a:pt x="301" y="138"/>
                  <a:pt x="300" y="138"/>
                </a:cubicBezTo>
                <a:cubicBezTo>
                  <a:pt x="300" y="138"/>
                  <a:pt x="301" y="139"/>
                  <a:pt x="301" y="139"/>
                </a:cubicBezTo>
                <a:cubicBezTo>
                  <a:pt x="300" y="139"/>
                  <a:pt x="300" y="140"/>
                  <a:pt x="300" y="140"/>
                </a:cubicBezTo>
                <a:cubicBezTo>
                  <a:pt x="300" y="142"/>
                  <a:pt x="300" y="140"/>
                  <a:pt x="299" y="141"/>
                </a:cubicBezTo>
                <a:cubicBezTo>
                  <a:pt x="299" y="142"/>
                  <a:pt x="299" y="142"/>
                  <a:pt x="299" y="142"/>
                </a:cubicBezTo>
                <a:cubicBezTo>
                  <a:pt x="298" y="142"/>
                  <a:pt x="298" y="142"/>
                  <a:pt x="298" y="143"/>
                </a:cubicBezTo>
                <a:cubicBezTo>
                  <a:pt x="298" y="144"/>
                  <a:pt x="298" y="143"/>
                  <a:pt x="299" y="144"/>
                </a:cubicBezTo>
                <a:cubicBezTo>
                  <a:pt x="299" y="143"/>
                  <a:pt x="300" y="143"/>
                  <a:pt x="300" y="143"/>
                </a:cubicBezTo>
                <a:cubicBezTo>
                  <a:pt x="300" y="144"/>
                  <a:pt x="301" y="143"/>
                  <a:pt x="301" y="144"/>
                </a:cubicBezTo>
                <a:cubicBezTo>
                  <a:pt x="301" y="143"/>
                  <a:pt x="302" y="143"/>
                  <a:pt x="302" y="143"/>
                </a:cubicBezTo>
                <a:cubicBezTo>
                  <a:pt x="302" y="143"/>
                  <a:pt x="301" y="143"/>
                  <a:pt x="301" y="143"/>
                </a:cubicBezTo>
                <a:cubicBezTo>
                  <a:pt x="301" y="142"/>
                  <a:pt x="302" y="142"/>
                  <a:pt x="302" y="141"/>
                </a:cubicBezTo>
                <a:cubicBezTo>
                  <a:pt x="303" y="142"/>
                  <a:pt x="303" y="143"/>
                  <a:pt x="304" y="142"/>
                </a:cubicBezTo>
                <a:cubicBezTo>
                  <a:pt x="305" y="142"/>
                  <a:pt x="305" y="141"/>
                  <a:pt x="305" y="141"/>
                </a:cubicBezTo>
                <a:cubicBezTo>
                  <a:pt x="306" y="141"/>
                  <a:pt x="307" y="141"/>
                  <a:pt x="308" y="141"/>
                </a:cubicBezTo>
                <a:cubicBezTo>
                  <a:pt x="308" y="140"/>
                  <a:pt x="309" y="140"/>
                  <a:pt x="310" y="140"/>
                </a:cubicBezTo>
                <a:cubicBezTo>
                  <a:pt x="310" y="140"/>
                  <a:pt x="309" y="139"/>
                  <a:pt x="309" y="139"/>
                </a:cubicBezTo>
                <a:cubicBezTo>
                  <a:pt x="310" y="138"/>
                  <a:pt x="310" y="138"/>
                  <a:pt x="311" y="139"/>
                </a:cubicBezTo>
                <a:cubicBezTo>
                  <a:pt x="311" y="139"/>
                  <a:pt x="312" y="139"/>
                  <a:pt x="312" y="140"/>
                </a:cubicBezTo>
                <a:cubicBezTo>
                  <a:pt x="312" y="141"/>
                  <a:pt x="311" y="140"/>
                  <a:pt x="310" y="140"/>
                </a:cubicBezTo>
                <a:cubicBezTo>
                  <a:pt x="310" y="140"/>
                  <a:pt x="310" y="141"/>
                  <a:pt x="309" y="142"/>
                </a:cubicBezTo>
                <a:cubicBezTo>
                  <a:pt x="309" y="142"/>
                  <a:pt x="308" y="142"/>
                  <a:pt x="308" y="142"/>
                </a:cubicBezTo>
                <a:cubicBezTo>
                  <a:pt x="307" y="142"/>
                  <a:pt x="307" y="143"/>
                  <a:pt x="307" y="143"/>
                </a:cubicBezTo>
                <a:cubicBezTo>
                  <a:pt x="306" y="143"/>
                  <a:pt x="306" y="143"/>
                  <a:pt x="306" y="144"/>
                </a:cubicBezTo>
                <a:cubicBezTo>
                  <a:pt x="306" y="144"/>
                  <a:pt x="303" y="144"/>
                  <a:pt x="303" y="145"/>
                </a:cubicBezTo>
                <a:cubicBezTo>
                  <a:pt x="303" y="146"/>
                  <a:pt x="302" y="145"/>
                  <a:pt x="301" y="146"/>
                </a:cubicBezTo>
                <a:cubicBezTo>
                  <a:pt x="301" y="147"/>
                  <a:pt x="301" y="147"/>
                  <a:pt x="300" y="147"/>
                </a:cubicBezTo>
                <a:cubicBezTo>
                  <a:pt x="300" y="147"/>
                  <a:pt x="300" y="149"/>
                  <a:pt x="300" y="149"/>
                </a:cubicBezTo>
                <a:cubicBezTo>
                  <a:pt x="301" y="149"/>
                  <a:pt x="301" y="150"/>
                  <a:pt x="301" y="150"/>
                </a:cubicBezTo>
                <a:cubicBezTo>
                  <a:pt x="302" y="151"/>
                  <a:pt x="301" y="151"/>
                  <a:pt x="301" y="151"/>
                </a:cubicBezTo>
                <a:cubicBezTo>
                  <a:pt x="301" y="152"/>
                  <a:pt x="301" y="152"/>
                  <a:pt x="302" y="153"/>
                </a:cubicBezTo>
                <a:cubicBezTo>
                  <a:pt x="302" y="153"/>
                  <a:pt x="302" y="154"/>
                  <a:pt x="302" y="154"/>
                </a:cubicBezTo>
                <a:cubicBezTo>
                  <a:pt x="301" y="154"/>
                  <a:pt x="301" y="155"/>
                  <a:pt x="301" y="156"/>
                </a:cubicBezTo>
                <a:cubicBezTo>
                  <a:pt x="300" y="155"/>
                  <a:pt x="298" y="155"/>
                  <a:pt x="298" y="153"/>
                </a:cubicBezTo>
                <a:cubicBezTo>
                  <a:pt x="298" y="152"/>
                  <a:pt x="298" y="153"/>
                  <a:pt x="298" y="152"/>
                </a:cubicBezTo>
                <a:cubicBezTo>
                  <a:pt x="298" y="150"/>
                  <a:pt x="297" y="149"/>
                  <a:pt x="297" y="148"/>
                </a:cubicBezTo>
                <a:cubicBezTo>
                  <a:pt x="297" y="148"/>
                  <a:pt x="297" y="149"/>
                  <a:pt x="297" y="150"/>
                </a:cubicBezTo>
                <a:cubicBezTo>
                  <a:pt x="297" y="151"/>
                  <a:pt x="297" y="151"/>
                  <a:pt x="296" y="152"/>
                </a:cubicBezTo>
                <a:cubicBezTo>
                  <a:pt x="295" y="151"/>
                  <a:pt x="295" y="150"/>
                  <a:pt x="295" y="150"/>
                </a:cubicBezTo>
                <a:cubicBezTo>
                  <a:pt x="296" y="150"/>
                  <a:pt x="296" y="149"/>
                  <a:pt x="296" y="149"/>
                </a:cubicBezTo>
                <a:cubicBezTo>
                  <a:pt x="295" y="148"/>
                  <a:pt x="295" y="148"/>
                  <a:pt x="295" y="147"/>
                </a:cubicBezTo>
                <a:cubicBezTo>
                  <a:pt x="295" y="147"/>
                  <a:pt x="294" y="147"/>
                  <a:pt x="294" y="147"/>
                </a:cubicBezTo>
                <a:cubicBezTo>
                  <a:pt x="293" y="147"/>
                  <a:pt x="294" y="147"/>
                  <a:pt x="293" y="146"/>
                </a:cubicBezTo>
                <a:cubicBezTo>
                  <a:pt x="291" y="146"/>
                  <a:pt x="291" y="146"/>
                  <a:pt x="291" y="145"/>
                </a:cubicBezTo>
                <a:cubicBezTo>
                  <a:pt x="291" y="144"/>
                  <a:pt x="290" y="144"/>
                  <a:pt x="290" y="144"/>
                </a:cubicBezTo>
                <a:cubicBezTo>
                  <a:pt x="290" y="144"/>
                  <a:pt x="289" y="144"/>
                  <a:pt x="289" y="145"/>
                </a:cubicBezTo>
                <a:cubicBezTo>
                  <a:pt x="289" y="145"/>
                  <a:pt x="288" y="145"/>
                  <a:pt x="288" y="145"/>
                </a:cubicBezTo>
                <a:cubicBezTo>
                  <a:pt x="288" y="145"/>
                  <a:pt x="287" y="146"/>
                  <a:pt x="287" y="146"/>
                </a:cubicBezTo>
                <a:cubicBezTo>
                  <a:pt x="287" y="146"/>
                  <a:pt x="285" y="146"/>
                  <a:pt x="285" y="146"/>
                </a:cubicBezTo>
                <a:cubicBezTo>
                  <a:pt x="284" y="146"/>
                  <a:pt x="285" y="146"/>
                  <a:pt x="284" y="146"/>
                </a:cubicBezTo>
                <a:cubicBezTo>
                  <a:pt x="284" y="146"/>
                  <a:pt x="283" y="146"/>
                  <a:pt x="283" y="147"/>
                </a:cubicBezTo>
                <a:cubicBezTo>
                  <a:pt x="283" y="147"/>
                  <a:pt x="282" y="146"/>
                  <a:pt x="282" y="147"/>
                </a:cubicBezTo>
                <a:cubicBezTo>
                  <a:pt x="282" y="147"/>
                  <a:pt x="281" y="147"/>
                  <a:pt x="281" y="147"/>
                </a:cubicBezTo>
                <a:cubicBezTo>
                  <a:pt x="281" y="147"/>
                  <a:pt x="280" y="147"/>
                  <a:pt x="280" y="147"/>
                </a:cubicBezTo>
                <a:cubicBezTo>
                  <a:pt x="280" y="147"/>
                  <a:pt x="280" y="148"/>
                  <a:pt x="280" y="148"/>
                </a:cubicBezTo>
                <a:cubicBezTo>
                  <a:pt x="280" y="148"/>
                  <a:pt x="279" y="148"/>
                  <a:pt x="279" y="148"/>
                </a:cubicBezTo>
                <a:cubicBezTo>
                  <a:pt x="278" y="148"/>
                  <a:pt x="278" y="148"/>
                  <a:pt x="277" y="148"/>
                </a:cubicBezTo>
                <a:cubicBezTo>
                  <a:pt x="276" y="148"/>
                  <a:pt x="276" y="148"/>
                  <a:pt x="275" y="148"/>
                </a:cubicBezTo>
                <a:cubicBezTo>
                  <a:pt x="275" y="148"/>
                  <a:pt x="275" y="148"/>
                  <a:pt x="275" y="148"/>
                </a:cubicBezTo>
                <a:cubicBezTo>
                  <a:pt x="275" y="147"/>
                  <a:pt x="273" y="148"/>
                  <a:pt x="273" y="148"/>
                </a:cubicBezTo>
                <a:cubicBezTo>
                  <a:pt x="272" y="148"/>
                  <a:pt x="270" y="147"/>
                  <a:pt x="270" y="147"/>
                </a:cubicBezTo>
                <a:cubicBezTo>
                  <a:pt x="270" y="146"/>
                  <a:pt x="270" y="145"/>
                  <a:pt x="270" y="145"/>
                </a:cubicBezTo>
                <a:cubicBezTo>
                  <a:pt x="270" y="144"/>
                  <a:pt x="270" y="144"/>
                  <a:pt x="271" y="144"/>
                </a:cubicBezTo>
                <a:cubicBezTo>
                  <a:pt x="271" y="143"/>
                  <a:pt x="271" y="143"/>
                  <a:pt x="271" y="142"/>
                </a:cubicBezTo>
                <a:cubicBezTo>
                  <a:pt x="271" y="143"/>
                  <a:pt x="272" y="143"/>
                  <a:pt x="273" y="143"/>
                </a:cubicBezTo>
                <a:cubicBezTo>
                  <a:pt x="274" y="143"/>
                  <a:pt x="274" y="143"/>
                  <a:pt x="275" y="142"/>
                </a:cubicBezTo>
                <a:cubicBezTo>
                  <a:pt x="274" y="141"/>
                  <a:pt x="273" y="141"/>
                  <a:pt x="273" y="140"/>
                </a:cubicBezTo>
                <a:cubicBezTo>
                  <a:pt x="273" y="139"/>
                  <a:pt x="273" y="140"/>
                  <a:pt x="272" y="139"/>
                </a:cubicBezTo>
                <a:cubicBezTo>
                  <a:pt x="272" y="139"/>
                  <a:pt x="271" y="138"/>
                  <a:pt x="271" y="138"/>
                </a:cubicBezTo>
                <a:cubicBezTo>
                  <a:pt x="270" y="138"/>
                  <a:pt x="270" y="138"/>
                  <a:pt x="269" y="138"/>
                </a:cubicBezTo>
                <a:cubicBezTo>
                  <a:pt x="269" y="137"/>
                  <a:pt x="269" y="137"/>
                  <a:pt x="268" y="137"/>
                </a:cubicBezTo>
                <a:cubicBezTo>
                  <a:pt x="267" y="137"/>
                  <a:pt x="266" y="137"/>
                  <a:pt x="265" y="137"/>
                </a:cubicBezTo>
                <a:cubicBezTo>
                  <a:pt x="265" y="138"/>
                  <a:pt x="266" y="138"/>
                  <a:pt x="266" y="139"/>
                </a:cubicBezTo>
                <a:cubicBezTo>
                  <a:pt x="265" y="139"/>
                  <a:pt x="265" y="139"/>
                  <a:pt x="264" y="139"/>
                </a:cubicBezTo>
                <a:cubicBezTo>
                  <a:pt x="264" y="139"/>
                  <a:pt x="264" y="139"/>
                  <a:pt x="263" y="139"/>
                </a:cubicBezTo>
                <a:cubicBezTo>
                  <a:pt x="263" y="138"/>
                  <a:pt x="263" y="138"/>
                  <a:pt x="262" y="138"/>
                </a:cubicBezTo>
                <a:cubicBezTo>
                  <a:pt x="262" y="138"/>
                  <a:pt x="262" y="138"/>
                  <a:pt x="261" y="138"/>
                </a:cubicBezTo>
                <a:cubicBezTo>
                  <a:pt x="261" y="138"/>
                  <a:pt x="260" y="138"/>
                  <a:pt x="260" y="138"/>
                </a:cubicBezTo>
                <a:cubicBezTo>
                  <a:pt x="259" y="137"/>
                  <a:pt x="258" y="137"/>
                  <a:pt x="258" y="136"/>
                </a:cubicBezTo>
                <a:cubicBezTo>
                  <a:pt x="257" y="137"/>
                  <a:pt x="256" y="137"/>
                  <a:pt x="256" y="136"/>
                </a:cubicBezTo>
                <a:cubicBezTo>
                  <a:pt x="256" y="135"/>
                  <a:pt x="254" y="136"/>
                  <a:pt x="254" y="136"/>
                </a:cubicBezTo>
                <a:cubicBezTo>
                  <a:pt x="253" y="135"/>
                  <a:pt x="254" y="135"/>
                  <a:pt x="253" y="135"/>
                </a:cubicBezTo>
                <a:cubicBezTo>
                  <a:pt x="253" y="135"/>
                  <a:pt x="253" y="134"/>
                  <a:pt x="253" y="134"/>
                </a:cubicBezTo>
                <a:cubicBezTo>
                  <a:pt x="253" y="134"/>
                  <a:pt x="252" y="134"/>
                  <a:pt x="251" y="134"/>
                </a:cubicBezTo>
                <a:cubicBezTo>
                  <a:pt x="251" y="134"/>
                  <a:pt x="250" y="134"/>
                  <a:pt x="250" y="134"/>
                </a:cubicBezTo>
                <a:cubicBezTo>
                  <a:pt x="250" y="134"/>
                  <a:pt x="249" y="134"/>
                  <a:pt x="249" y="134"/>
                </a:cubicBezTo>
                <a:cubicBezTo>
                  <a:pt x="249" y="134"/>
                  <a:pt x="249" y="133"/>
                  <a:pt x="249" y="133"/>
                </a:cubicBezTo>
                <a:cubicBezTo>
                  <a:pt x="249" y="133"/>
                  <a:pt x="248" y="133"/>
                  <a:pt x="248" y="133"/>
                </a:cubicBezTo>
                <a:cubicBezTo>
                  <a:pt x="247" y="133"/>
                  <a:pt x="248" y="133"/>
                  <a:pt x="247" y="133"/>
                </a:cubicBezTo>
                <a:cubicBezTo>
                  <a:pt x="247" y="133"/>
                  <a:pt x="247" y="133"/>
                  <a:pt x="246" y="132"/>
                </a:cubicBezTo>
                <a:cubicBezTo>
                  <a:pt x="246" y="132"/>
                  <a:pt x="245" y="132"/>
                  <a:pt x="245" y="132"/>
                </a:cubicBezTo>
                <a:cubicBezTo>
                  <a:pt x="245" y="132"/>
                  <a:pt x="245" y="131"/>
                  <a:pt x="245" y="131"/>
                </a:cubicBezTo>
                <a:cubicBezTo>
                  <a:pt x="244" y="131"/>
                  <a:pt x="243" y="130"/>
                  <a:pt x="241" y="130"/>
                </a:cubicBezTo>
                <a:cubicBezTo>
                  <a:pt x="240" y="130"/>
                  <a:pt x="241" y="129"/>
                  <a:pt x="240" y="129"/>
                </a:cubicBezTo>
                <a:cubicBezTo>
                  <a:pt x="240" y="129"/>
                  <a:pt x="240" y="129"/>
                  <a:pt x="239" y="129"/>
                </a:cubicBezTo>
                <a:cubicBezTo>
                  <a:pt x="239" y="129"/>
                  <a:pt x="239" y="129"/>
                  <a:pt x="239" y="129"/>
                </a:cubicBezTo>
                <a:cubicBezTo>
                  <a:pt x="238" y="129"/>
                  <a:pt x="236" y="128"/>
                  <a:pt x="236" y="129"/>
                </a:cubicBezTo>
                <a:cubicBezTo>
                  <a:pt x="235" y="129"/>
                  <a:pt x="235" y="129"/>
                  <a:pt x="234" y="129"/>
                </a:cubicBezTo>
                <a:cubicBezTo>
                  <a:pt x="234" y="130"/>
                  <a:pt x="234" y="130"/>
                  <a:pt x="233" y="130"/>
                </a:cubicBezTo>
                <a:cubicBezTo>
                  <a:pt x="232" y="131"/>
                  <a:pt x="231" y="132"/>
                  <a:pt x="230" y="132"/>
                </a:cubicBezTo>
                <a:cubicBezTo>
                  <a:pt x="230" y="132"/>
                  <a:pt x="230" y="132"/>
                  <a:pt x="230" y="131"/>
                </a:cubicBezTo>
                <a:cubicBezTo>
                  <a:pt x="230" y="131"/>
                  <a:pt x="230" y="131"/>
                  <a:pt x="230" y="131"/>
                </a:cubicBezTo>
                <a:cubicBezTo>
                  <a:pt x="228" y="130"/>
                  <a:pt x="229" y="130"/>
                  <a:pt x="229" y="128"/>
                </a:cubicBezTo>
                <a:cubicBezTo>
                  <a:pt x="228" y="129"/>
                  <a:pt x="228" y="128"/>
                  <a:pt x="228" y="127"/>
                </a:cubicBezTo>
                <a:cubicBezTo>
                  <a:pt x="229" y="127"/>
                  <a:pt x="229" y="127"/>
                  <a:pt x="229" y="127"/>
                </a:cubicBezTo>
                <a:cubicBezTo>
                  <a:pt x="230" y="126"/>
                  <a:pt x="229" y="126"/>
                  <a:pt x="228" y="126"/>
                </a:cubicBezTo>
                <a:cubicBezTo>
                  <a:pt x="228" y="126"/>
                  <a:pt x="228" y="126"/>
                  <a:pt x="227" y="127"/>
                </a:cubicBezTo>
                <a:cubicBezTo>
                  <a:pt x="226" y="127"/>
                  <a:pt x="227" y="128"/>
                  <a:pt x="227" y="128"/>
                </a:cubicBezTo>
                <a:cubicBezTo>
                  <a:pt x="227" y="129"/>
                  <a:pt x="227" y="129"/>
                  <a:pt x="226" y="129"/>
                </a:cubicBezTo>
                <a:cubicBezTo>
                  <a:pt x="227" y="129"/>
                  <a:pt x="227" y="130"/>
                  <a:pt x="227" y="129"/>
                </a:cubicBezTo>
                <a:cubicBezTo>
                  <a:pt x="227" y="130"/>
                  <a:pt x="227" y="132"/>
                  <a:pt x="226" y="132"/>
                </a:cubicBezTo>
                <a:cubicBezTo>
                  <a:pt x="226" y="132"/>
                  <a:pt x="226" y="133"/>
                  <a:pt x="226" y="133"/>
                </a:cubicBezTo>
                <a:cubicBezTo>
                  <a:pt x="226" y="133"/>
                  <a:pt x="225" y="134"/>
                  <a:pt x="225" y="133"/>
                </a:cubicBezTo>
                <a:cubicBezTo>
                  <a:pt x="225" y="133"/>
                  <a:pt x="224" y="132"/>
                  <a:pt x="223" y="132"/>
                </a:cubicBezTo>
                <a:cubicBezTo>
                  <a:pt x="223" y="131"/>
                  <a:pt x="223" y="131"/>
                  <a:pt x="223" y="131"/>
                </a:cubicBezTo>
                <a:cubicBezTo>
                  <a:pt x="223" y="131"/>
                  <a:pt x="223" y="131"/>
                  <a:pt x="223" y="131"/>
                </a:cubicBezTo>
                <a:cubicBezTo>
                  <a:pt x="222" y="130"/>
                  <a:pt x="221" y="130"/>
                  <a:pt x="220" y="129"/>
                </a:cubicBezTo>
                <a:cubicBezTo>
                  <a:pt x="220" y="128"/>
                  <a:pt x="218" y="128"/>
                  <a:pt x="218" y="127"/>
                </a:cubicBezTo>
                <a:cubicBezTo>
                  <a:pt x="218" y="127"/>
                  <a:pt x="218" y="127"/>
                  <a:pt x="218" y="127"/>
                </a:cubicBezTo>
                <a:cubicBezTo>
                  <a:pt x="218" y="126"/>
                  <a:pt x="217" y="127"/>
                  <a:pt x="217" y="126"/>
                </a:cubicBezTo>
                <a:cubicBezTo>
                  <a:pt x="217" y="126"/>
                  <a:pt x="217" y="126"/>
                  <a:pt x="216" y="125"/>
                </a:cubicBezTo>
                <a:cubicBezTo>
                  <a:pt x="216" y="125"/>
                  <a:pt x="216" y="125"/>
                  <a:pt x="216" y="125"/>
                </a:cubicBezTo>
                <a:cubicBezTo>
                  <a:pt x="216" y="125"/>
                  <a:pt x="215" y="125"/>
                  <a:pt x="215" y="124"/>
                </a:cubicBezTo>
                <a:cubicBezTo>
                  <a:pt x="213" y="124"/>
                  <a:pt x="213" y="123"/>
                  <a:pt x="212" y="122"/>
                </a:cubicBezTo>
                <a:cubicBezTo>
                  <a:pt x="211" y="122"/>
                  <a:pt x="211" y="122"/>
                  <a:pt x="211" y="121"/>
                </a:cubicBezTo>
                <a:cubicBezTo>
                  <a:pt x="210" y="121"/>
                  <a:pt x="210" y="120"/>
                  <a:pt x="210" y="119"/>
                </a:cubicBezTo>
                <a:cubicBezTo>
                  <a:pt x="209" y="119"/>
                  <a:pt x="207" y="118"/>
                  <a:pt x="207" y="117"/>
                </a:cubicBezTo>
                <a:cubicBezTo>
                  <a:pt x="206" y="118"/>
                  <a:pt x="205" y="118"/>
                  <a:pt x="205" y="119"/>
                </a:cubicBezTo>
                <a:cubicBezTo>
                  <a:pt x="206" y="120"/>
                  <a:pt x="205" y="121"/>
                  <a:pt x="206" y="121"/>
                </a:cubicBezTo>
                <a:cubicBezTo>
                  <a:pt x="206" y="122"/>
                  <a:pt x="205" y="124"/>
                  <a:pt x="205" y="125"/>
                </a:cubicBezTo>
                <a:cubicBezTo>
                  <a:pt x="204" y="125"/>
                  <a:pt x="203" y="127"/>
                  <a:pt x="203" y="127"/>
                </a:cubicBezTo>
                <a:cubicBezTo>
                  <a:pt x="202" y="127"/>
                  <a:pt x="202" y="127"/>
                  <a:pt x="201" y="127"/>
                </a:cubicBezTo>
                <a:cubicBezTo>
                  <a:pt x="200" y="127"/>
                  <a:pt x="201" y="127"/>
                  <a:pt x="200" y="127"/>
                </a:cubicBezTo>
                <a:cubicBezTo>
                  <a:pt x="199" y="127"/>
                  <a:pt x="200" y="128"/>
                  <a:pt x="199" y="128"/>
                </a:cubicBezTo>
                <a:cubicBezTo>
                  <a:pt x="198" y="128"/>
                  <a:pt x="197" y="128"/>
                  <a:pt x="197" y="128"/>
                </a:cubicBezTo>
                <a:cubicBezTo>
                  <a:pt x="197" y="129"/>
                  <a:pt x="197" y="128"/>
                  <a:pt x="197" y="129"/>
                </a:cubicBezTo>
                <a:cubicBezTo>
                  <a:pt x="197" y="129"/>
                  <a:pt x="197" y="130"/>
                  <a:pt x="197" y="130"/>
                </a:cubicBezTo>
                <a:cubicBezTo>
                  <a:pt x="197" y="131"/>
                  <a:pt x="195" y="131"/>
                  <a:pt x="195" y="131"/>
                </a:cubicBezTo>
                <a:cubicBezTo>
                  <a:pt x="195" y="132"/>
                  <a:pt x="194" y="132"/>
                  <a:pt x="194" y="132"/>
                </a:cubicBezTo>
                <a:cubicBezTo>
                  <a:pt x="193" y="132"/>
                  <a:pt x="193" y="132"/>
                  <a:pt x="193" y="132"/>
                </a:cubicBezTo>
                <a:cubicBezTo>
                  <a:pt x="193" y="132"/>
                  <a:pt x="193" y="132"/>
                  <a:pt x="193" y="133"/>
                </a:cubicBezTo>
                <a:cubicBezTo>
                  <a:pt x="192" y="133"/>
                  <a:pt x="192" y="133"/>
                  <a:pt x="192" y="132"/>
                </a:cubicBezTo>
                <a:cubicBezTo>
                  <a:pt x="192" y="131"/>
                  <a:pt x="191" y="131"/>
                  <a:pt x="190" y="132"/>
                </a:cubicBezTo>
                <a:cubicBezTo>
                  <a:pt x="190" y="132"/>
                  <a:pt x="190" y="133"/>
                  <a:pt x="191" y="133"/>
                </a:cubicBezTo>
                <a:cubicBezTo>
                  <a:pt x="190" y="133"/>
                  <a:pt x="190" y="133"/>
                  <a:pt x="189" y="133"/>
                </a:cubicBezTo>
                <a:cubicBezTo>
                  <a:pt x="188" y="134"/>
                  <a:pt x="189" y="134"/>
                  <a:pt x="188" y="134"/>
                </a:cubicBezTo>
                <a:cubicBezTo>
                  <a:pt x="187" y="134"/>
                  <a:pt x="187" y="135"/>
                  <a:pt x="187" y="135"/>
                </a:cubicBezTo>
                <a:cubicBezTo>
                  <a:pt x="187" y="135"/>
                  <a:pt x="186" y="136"/>
                  <a:pt x="186" y="136"/>
                </a:cubicBezTo>
                <a:cubicBezTo>
                  <a:pt x="186" y="137"/>
                  <a:pt x="186" y="137"/>
                  <a:pt x="186" y="138"/>
                </a:cubicBezTo>
                <a:cubicBezTo>
                  <a:pt x="185" y="138"/>
                  <a:pt x="184" y="138"/>
                  <a:pt x="183" y="139"/>
                </a:cubicBezTo>
                <a:cubicBezTo>
                  <a:pt x="183" y="138"/>
                  <a:pt x="183" y="137"/>
                  <a:pt x="183" y="137"/>
                </a:cubicBezTo>
                <a:cubicBezTo>
                  <a:pt x="184" y="136"/>
                  <a:pt x="184" y="136"/>
                  <a:pt x="185" y="136"/>
                </a:cubicBezTo>
                <a:cubicBezTo>
                  <a:pt x="186" y="135"/>
                  <a:pt x="185" y="134"/>
                  <a:pt x="185" y="133"/>
                </a:cubicBezTo>
                <a:cubicBezTo>
                  <a:pt x="186" y="133"/>
                  <a:pt x="186" y="133"/>
                  <a:pt x="187" y="133"/>
                </a:cubicBezTo>
                <a:cubicBezTo>
                  <a:pt x="187" y="132"/>
                  <a:pt x="187" y="131"/>
                  <a:pt x="187" y="131"/>
                </a:cubicBezTo>
                <a:cubicBezTo>
                  <a:pt x="188" y="130"/>
                  <a:pt x="188" y="130"/>
                  <a:pt x="189" y="130"/>
                </a:cubicBezTo>
                <a:cubicBezTo>
                  <a:pt x="190" y="129"/>
                  <a:pt x="192" y="129"/>
                  <a:pt x="193" y="129"/>
                </a:cubicBezTo>
                <a:cubicBezTo>
                  <a:pt x="194" y="129"/>
                  <a:pt x="195" y="129"/>
                  <a:pt x="195" y="129"/>
                </a:cubicBezTo>
                <a:cubicBezTo>
                  <a:pt x="197" y="128"/>
                  <a:pt x="195" y="128"/>
                  <a:pt x="196" y="128"/>
                </a:cubicBezTo>
                <a:cubicBezTo>
                  <a:pt x="197" y="127"/>
                  <a:pt x="196" y="128"/>
                  <a:pt x="197" y="127"/>
                </a:cubicBezTo>
                <a:cubicBezTo>
                  <a:pt x="197" y="127"/>
                  <a:pt x="197" y="127"/>
                  <a:pt x="198" y="126"/>
                </a:cubicBezTo>
                <a:cubicBezTo>
                  <a:pt x="198" y="126"/>
                  <a:pt x="198" y="126"/>
                  <a:pt x="198" y="126"/>
                </a:cubicBezTo>
                <a:cubicBezTo>
                  <a:pt x="198" y="126"/>
                  <a:pt x="199" y="126"/>
                  <a:pt x="199" y="126"/>
                </a:cubicBezTo>
                <a:cubicBezTo>
                  <a:pt x="199" y="126"/>
                  <a:pt x="199" y="125"/>
                  <a:pt x="199" y="125"/>
                </a:cubicBezTo>
                <a:cubicBezTo>
                  <a:pt x="200" y="125"/>
                  <a:pt x="200" y="124"/>
                  <a:pt x="200" y="123"/>
                </a:cubicBezTo>
                <a:cubicBezTo>
                  <a:pt x="199" y="123"/>
                  <a:pt x="198" y="124"/>
                  <a:pt x="198" y="124"/>
                </a:cubicBezTo>
                <a:cubicBezTo>
                  <a:pt x="198" y="123"/>
                  <a:pt x="195" y="123"/>
                  <a:pt x="195" y="123"/>
                </a:cubicBezTo>
                <a:cubicBezTo>
                  <a:pt x="193" y="123"/>
                  <a:pt x="194" y="123"/>
                  <a:pt x="193" y="124"/>
                </a:cubicBezTo>
                <a:cubicBezTo>
                  <a:pt x="193" y="125"/>
                  <a:pt x="193" y="126"/>
                  <a:pt x="193" y="126"/>
                </a:cubicBezTo>
                <a:cubicBezTo>
                  <a:pt x="192" y="127"/>
                  <a:pt x="192" y="127"/>
                  <a:pt x="191" y="127"/>
                </a:cubicBezTo>
                <a:cubicBezTo>
                  <a:pt x="191" y="127"/>
                  <a:pt x="191" y="127"/>
                  <a:pt x="191" y="127"/>
                </a:cubicBezTo>
                <a:cubicBezTo>
                  <a:pt x="191" y="126"/>
                  <a:pt x="190" y="127"/>
                  <a:pt x="190" y="126"/>
                </a:cubicBezTo>
                <a:cubicBezTo>
                  <a:pt x="189" y="126"/>
                  <a:pt x="188" y="127"/>
                  <a:pt x="188" y="127"/>
                </a:cubicBezTo>
                <a:cubicBezTo>
                  <a:pt x="188" y="127"/>
                  <a:pt x="187" y="127"/>
                  <a:pt x="186" y="127"/>
                </a:cubicBezTo>
                <a:cubicBezTo>
                  <a:pt x="186" y="128"/>
                  <a:pt x="186" y="128"/>
                  <a:pt x="185" y="128"/>
                </a:cubicBezTo>
                <a:cubicBezTo>
                  <a:pt x="184" y="128"/>
                  <a:pt x="184" y="129"/>
                  <a:pt x="184" y="130"/>
                </a:cubicBezTo>
                <a:cubicBezTo>
                  <a:pt x="184" y="130"/>
                  <a:pt x="184" y="130"/>
                  <a:pt x="183" y="131"/>
                </a:cubicBezTo>
                <a:cubicBezTo>
                  <a:pt x="182" y="131"/>
                  <a:pt x="181" y="131"/>
                  <a:pt x="180" y="131"/>
                </a:cubicBezTo>
                <a:cubicBezTo>
                  <a:pt x="180" y="129"/>
                  <a:pt x="179" y="130"/>
                  <a:pt x="178" y="129"/>
                </a:cubicBezTo>
                <a:cubicBezTo>
                  <a:pt x="177" y="129"/>
                  <a:pt x="177" y="129"/>
                  <a:pt x="177" y="128"/>
                </a:cubicBezTo>
                <a:cubicBezTo>
                  <a:pt x="177" y="128"/>
                  <a:pt x="177" y="128"/>
                  <a:pt x="177" y="128"/>
                </a:cubicBezTo>
                <a:cubicBezTo>
                  <a:pt x="177" y="128"/>
                  <a:pt x="177" y="129"/>
                  <a:pt x="177" y="130"/>
                </a:cubicBezTo>
                <a:cubicBezTo>
                  <a:pt x="177" y="130"/>
                  <a:pt x="177" y="130"/>
                  <a:pt x="177" y="130"/>
                </a:cubicBezTo>
                <a:cubicBezTo>
                  <a:pt x="176" y="130"/>
                  <a:pt x="176" y="131"/>
                  <a:pt x="176" y="132"/>
                </a:cubicBezTo>
                <a:cubicBezTo>
                  <a:pt x="175" y="132"/>
                  <a:pt x="175" y="132"/>
                  <a:pt x="174" y="132"/>
                </a:cubicBezTo>
                <a:cubicBezTo>
                  <a:pt x="174" y="132"/>
                  <a:pt x="174" y="134"/>
                  <a:pt x="174" y="134"/>
                </a:cubicBezTo>
                <a:cubicBezTo>
                  <a:pt x="173" y="134"/>
                  <a:pt x="173" y="134"/>
                  <a:pt x="173" y="133"/>
                </a:cubicBezTo>
                <a:cubicBezTo>
                  <a:pt x="172" y="132"/>
                  <a:pt x="171" y="133"/>
                  <a:pt x="171" y="133"/>
                </a:cubicBezTo>
                <a:cubicBezTo>
                  <a:pt x="171" y="133"/>
                  <a:pt x="170" y="133"/>
                  <a:pt x="170" y="133"/>
                </a:cubicBezTo>
                <a:cubicBezTo>
                  <a:pt x="170" y="134"/>
                  <a:pt x="170" y="135"/>
                  <a:pt x="171" y="135"/>
                </a:cubicBezTo>
                <a:cubicBezTo>
                  <a:pt x="171" y="135"/>
                  <a:pt x="172" y="135"/>
                  <a:pt x="172" y="135"/>
                </a:cubicBezTo>
                <a:cubicBezTo>
                  <a:pt x="172" y="135"/>
                  <a:pt x="172" y="136"/>
                  <a:pt x="173" y="136"/>
                </a:cubicBezTo>
                <a:cubicBezTo>
                  <a:pt x="173" y="136"/>
                  <a:pt x="173" y="137"/>
                  <a:pt x="173" y="137"/>
                </a:cubicBezTo>
                <a:cubicBezTo>
                  <a:pt x="173" y="138"/>
                  <a:pt x="172" y="137"/>
                  <a:pt x="173" y="139"/>
                </a:cubicBezTo>
                <a:cubicBezTo>
                  <a:pt x="172" y="139"/>
                  <a:pt x="172" y="139"/>
                  <a:pt x="172" y="138"/>
                </a:cubicBezTo>
                <a:cubicBezTo>
                  <a:pt x="172" y="137"/>
                  <a:pt x="171" y="137"/>
                  <a:pt x="171" y="136"/>
                </a:cubicBezTo>
                <a:cubicBezTo>
                  <a:pt x="171" y="136"/>
                  <a:pt x="170" y="136"/>
                  <a:pt x="170" y="135"/>
                </a:cubicBezTo>
                <a:cubicBezTo>
                  <a:pt x="170" y="135"/>
                  <a:pt x="169" y="135"/>
                  <a:pt x="169" y="135"/>
                </a:cubicBezTo>
                <a:cubicBezTo>
                  <a:pt x="169" y="135"/>
                  <a:pt x="169" y="135"/>
                  <a:pt x="168" y="135"/>
                </a:cubicBezTo>
                <a:cubicBezTo>
                  <a:pt x="167" y="134"/>
                  <a:pt x="166" y="134"/>
                  <a:pt x="165" y="133"/>
                </a:cubicBezTo>
                <a:cubicBezTo>
                  <a:pt x="164" y="133"/>
                  <a:pt x="165" y="133"/>
                  <a:pt x="164" y="133"/>
                </a:cubicBezTo>
                <a:cubicBezTo>
                  <a:pt x="164" y="133"/>
                  <a:pt x="164" y="133"/>
                  <a:pt x="163" y="133"/>
                </a:cubicBezTo>
                <a:cubicBezTo>
                  <a:pt x="162" y="133"/>
                  <a:pt x="162" y="132"/>
                  <a:pt x="161" y="131"/>
                </a:cubicBezTo>
                <a:cubicBezTo>
                  <a:pt x="161" y="131"/>
                  <a:pt x="161" y="131"/>
                  <a:pt x="160" y="131"/>
                </a:cubicBezTo>
                <a:cubicBezTo>
                  <a:pt x="158" y="131"/>
                  <a:pt x="160" y="131"/>
                  <a:pt x="159" y="131"/>
                </a:cubicBezTo>
                <a:cubicBezTo>
                  <a:pt x="159" y="131"/>
                  <a:pt x="158" y="131"/>
                  <a:pt x="158" y="130"/>
                </a:cubicBezTo>
                <a:cubicBezTo>
                  <a:pt x="158" y="129"/>
                  <a:pt x="158" y="129"/>
                  <a:pt x="157" y="129"/>
                </a:cubicBezTo>
                <a:cubicBezTo>
                  <a:pt x="156" y="129"/>
                  <a:pt x="156" y="129"/>
                  <a:pt x="155" y="128"/>
                </a:cubicBezTo>
                <a:cubicBezTo>
                  <a:pt x="155" y="128"/>
                  <a:pt x="154" y="128"/>
                  <a:pt x="153" y="128"/>
                </a:cubicBezTo>
                <a:cubicBezTo>
                  <a:pt x="152" y="128"/>
                  <a:pt x="149" y="127"/>
                  <a:pt x="149" y="128"/>
                </a:cubicBezTo>
                <a:cubicBezTo>
                  <a:pt x="148" y="129"/>
                  <a:pt x="148" y="127"/>
                  <a:pt x="147" y="127"/>
                </a:cubicBezTo>
                <a:cubicBezTo>
                  <a:pt x="147" y="127"/>
                  <a:pt x="146" y="128"/>
                  <a:pt x="146" y="127"/>
                </a:cubicBezTo>
                <a:cubicBezTo>
                  <a:pt x="146" y="127"/>
                  <a:pt x="144" y="127"/>
                  <a:pt x="144" y="127"/>
                </a:cubicBezTo>
                <a:cubicBezTo>
                  <a:pt x="143" y="125"/>
                  <a:pt x="142" y="126"/>
                  <a:pt x="141" y="125"/>
                </a:cubicBezTo>
                <a:cubicBezTo>
                  <a:pt x="140" y="125"/>
                  <a:pt x="140" y="125"/>
                  <a:pt x="140" y="124"/>
                </a:cubicBezTo>
                <a:cubicBezTo>
                  <a:pt x="139" y="124"/>
                  <a:pt x="139" y="125"/>
                  <a:pt x="138" y="125"/>
                </a:cubicBezTo>
                <a:cubicBezTo>
                  <a:pt x="138" y="125"/>
                  <a:pt x="138" y="125"/>
                  <a:pt x="137" y="125"/>
                </a:cubicBezTo>
                <a:cubicBezTo>
                  <a:pt x="137" y="125"/>
                  <a:pt x="137" y="125"/>
                  <a:pt x="136" y="125"/>
                </a:cubicBezTo>
                <a:cubicBezTo>
                  <a:pt x="135" y="125"/>
                  <a:pt x="135" y="124"/>
                  <a:pt x="134" y="124"/>
                </a:cubicBezTo>
                <a:cubicBezTo>
                  <a:pt x="134" y="124"/>
                  <a:pt x="133" y="125"/>
                  <a:pt x="133" y="125"/>
                </a:cubicBezTo>
                <a:cubicBezTo>
                  <a:pt x="133" y="126"/>
                  <a:pt x="133" y="127"/>
                  <a:pt x="132" y="126"/>
                </a:cubicBezTo>
                <a:cubicBezTo>
                  <a:pt x="132" y="126"/>
                  <a:pt x="132" y="125"/>
                  <a:pt x="131" y="125"/>
                </a:cubicBezTo>
                <a:cubicBezTo>
                  <a:pt x="131" y="125"/>
                  <a:pt x="131" y="126"/>
                  <a:pt x="130" y="126"/>
                </a:cubicBezTo>
                <a:cubicBezTo>
                  <a:pt x="130" y="126"/>
                  <a:pt x="130" y="126"/>
                  <a:pt x="130" y="125"/>
                </a:cubicBezTo>
                <a:cubicBezTo>
                  <a:pt x="129" y="124"/>
                  <a:pt x="129" y="125"/>
                  <a:pt x="128" y="125"/>
                </a:cubicBezTo>
                <a:cubicBezTo>
                  <a:pt x="127" y="125"/>
                  <a:pt x="126" y="125"/>
                  <a:pt x="125" y="124"/>
                </a:cubicBezTo>
                <a:cubicBezTo>
                  <a:pt x="124" y="124"/>
                  <a:pt x="123" y="125"/>
                  <a:pt x="123" y="123"/>
                </a:cubicBezTo>
                <a:cubicBezTo>
                  <a:pt x="122" y="123"/>
                  <a:pt x="120" y="123"/>
                  <a:pt x="120" y="124"/>
                </a:cubicBezTo>
                <a:cubicBezTo>
                  <a:pt x="120" y="124"/>
                  <a:pt x="120" y="123"/>
                  <a:pt x="119" y="123"/>
                </a:cubicBezTo>
                <a:cubicBezTo>
                  <a:pt x="119" y="123"/>
                  <a:pt x="118" y="123"/>
                  <a:pt x="118" y="123"/>
                </a:cubicBezTo>
                <a:cubicBezTo>
                  <a:pt x="117" y="123"/>
                  <a:pt x="115" y="124"/>
                  <a:pt x="116" y="123"/>
                </a:cubicBezTo>
                <a:cubicBezTo>
                  <a:pt x="115" y="123"/>
                  <a:pt x="114" y="123"/>
                  <a:pt x="113" y="123"/>
                </a:cubicBezTo>
                <a:cubicBezTo>
                  <a:pt x="112" y="123"/>
                  <a:pt x="112" y="123"/>
                  <a:pt x="112" y="123"/>
                </a:cubicBezTo>
                <a:cubicBezTo>
                  <a:pt x="111" y="123"/>
                  <a:pt x="110" y="123"/>
                  <a:pt x="110" y="123"/>
                </a:cubicBezTo>
                <a:cubicBezTo>
                  <a:pt x="109" y="122"/>
                  <a:pt x="109" y="123"/>
                  <a:pt x="108" y="122"/>
                </a:cubicBezTo>
                <a:cubicBezTo>
                  <a:pt x="108" y="122"/>
                  <a:pt x="108" y="122"/>
                  <a:pt x="107" y="121"/>
                </a:cubicBezTo>
                <a:cubicBezTo>
                  <a:pt x="107" y="121"/>
                  <a:pt x="106" y="122"/>
                  <a:pt x="106" y="121"/>
                </a:cubicBezTo>
                <a:cubicBezTo>
                  <a:pt x="104" y="120"/>
                  <a:pt x="104" y="122"/>
                  <a:pt x="102" y="122"/>
                </a:cubicBezTo>
                <a:cubicBezTo>
                  <a:pt x="101" y="122"/>
                  <a:pt x="101" y="122"/>
                  <a:pt x="99" y="123"/>
                </a:cubicBezTo>
                <a:cubicBezTo>
                  <a:pt x="99" y="122"/>
                  <a:pt x="98" y="122"/>
                  <a:pt x="97" y="122"/>
                </a:cubicBezTo>
                <a:cubicBezTo>
                  <a:pt x="97" y="122"/>
                  <a:pt x="97" y="122"/>
                  <a:pt x="96" y="122"/>
                </a:cubicBezTo>
                <a:cubicBezTo>
                  <a:pt x="96" y="122"/>
                  <a:pt x="96" y="122"/>
                  <a:pt x="95" y="122"/>
                </a:cubicBezTo>
                <a:cubicBezTo>
                  <a:pt x="95" y="122"/>
                  <a:pt x="96" y="121"/>
                  <a:pt x="95" y="121"/>
                </a:cubicBezTo>
                <a:cubicBezTo>
                  <a:pt x="94" y="121"/>
                  <a:pt x="93" y="121"/>
                  <a:pt x="92" y="121"/>
                </a:cubicBezTo>
                <a:cubicBezTo>
                  <a:pt x="92" y="121"/>
                  <a:pt x="93" y="121"/>
                  <a:pt x="92" y="121"/>
                </a:cubicBezTo>
                <a:cubicBezTo>
                  <a:pt x="92" y="121"/>
                  <a:pt x="92" y="121"/>
                  <a:pt x="92" y="121"/>
                </a:cubicBezTo>
                <a:cubicBezTo>
                  <a:pt x="91" y="121"/>
                  <a:pt x="90" y="121"/>
                  <a:pt x="90" y="121"/>
                </a:cubicBezTo>
                <a:cubicBezTo>
                  <a:pt x="90" y="120"/>
                  <a:pt x="90" y="120"/>
                  <a:pt x="90" y="119"/>
                </a:cubicBezTo>
                <a:cubicBezTo>
                  <a:pt x="89" y="119"/>
                  <a:pt x="88" y="119"/>
                  <a:pt x="86" y="119"/>
                </a:cubicBezTo>
                <a:cubicBezTo>
                  <a:pt x="86" y="119"/>
                  <a:pt x="86" y="119"/>
                  <a:pt x="85" y="119"/>
                </a:cubicBezTo>
                <a:cubicBezTo>
                  <a:pt x="85" y="119"/>
                  <a:pt x="85" y="119"/>
                  <a:pt x="85" y="119"/>
                </a:cubicBezTo>
                <a:cubicBezTo>
                  <a:pt x="84" y="119"/>
                  <a:pt x="82" y="119"/>
                  <a:pt x="82" y="120"/>
                </a:cubicBezTo>
                <a:cubicBezTo>
                  <a:pt x="81" y="120"/>
                  <a:pt x="80" y="120"/>
                  <a:pt x="80" y="119"/>
                </a:cubicBezTo>
                <a:cubicBezTo>
                  <a:pt x="80" y="118"/>
                  <a:pt x="80" y="117"/>
                  <a:pt x="79" y="117"/>
                </a:cubicBezTo>
                <a:cubicBezTo>
                  <a:pt x="79" y="117"/>
                  <a:pt x="79" y="118"/>
                  <a:pt x="79" y="118"/>
                </a:cubicBezTo>
                <a:cubicBezTo>
                  <a:pt x="78" y="118"/>
                  <a:pt x="79" y="118"/>
                  <a:pt x="78" y="118"/>
                </a:cubicBezTo>
                <a:cubicBezTo>
                  <a:pt x="78" y="118"/>
                  <a:pt x="77" y="118"/>
                  <a:pt x="77" y="118"/>
                </a:cubicBezTo>
                <a:cubicBezTo>
                  <a:pt x="77" y="119"/>
                  <a:pt x="77" y="119"/>
                  <a:pt x="76" y="119"/>
                </a:cubicBezTo>
                <a:cubicBezTo>
                  <a:pt x="76" y="119"/>
                  <a:pt x="75" y="120"/>
                  <a:pt x="75" y="120"/>
                </a:cubicBezTo>
                <a:cubicBezTo>
                  <a:pt x="75" y="119"/>
                  <a:pt x="75" y="119"/>
                  <a:pt x="75" y="119"/>
                </a:cubicBezTo>
                <a:cubicBezTo>
                  <a:pt x="75" y="118"/>
                  <a:pt x="75" y="119"/>
                  <a:pt x="75" y="118"/>
                </a:cubicBezTo>
                <a:cubicBezTo>
                  <a:pt x="75" y="118"/>
                  <a:pt x="75" y="117"/>
                  <a:pt x="75" y="117"/>
                </a:cubicBezTo>
                <a:cubicBezTo>
                  <a:pt x="75" y="117"/>
                  <a:pt x="75" y="117"/>
                  <a:pt x="75" y="117"/>
                </a:cubicBezTo>
                <a:cubicBezTo>
                  <a:pt x="74" y="117"/>
                  <a:pt x="74" y="117"/>
                  <a:pt x="73" y="117"/>
                </a:cubicBezTo>
                <a:cubicBezTo>
                  <a:pt x="73" y="117"/>
                  <a:pt x="73" y="116"/>
                  <a:pt x="73" y="116"/>
                </a:cubicBezTo>
                <a:cubicBezTo>
                  <a:pt x="73" y="116"/>
                  <a:pt x="72" y="116"/>
                  <a:pt x="72" y="116"/>
                </a:cubicBezTo>
                <a:cubicBezTo>
                  <a:pt x="72" y="116"/>
                  <a:pt x="72" y="116"/>
                  <a:pt x="71" y="116"/>
                </a:cubicBezTo>
                <a:cubicBezTo>
                  <a:pt x="71" y="116"/>
                  <a:pt x="70" y="116"/>
                  <a:pt x="70" y="116"/>
                </a:cubicBezTo>
                <a:cubicBezTo>
                  <a:pt x="69" y="116"/>
                  <a:pt x="69" y="116"/>
                  <a:pt x="69" y="116"/>
                </a:cubicBezTo>
                <a:cubicBezTo>
                  <a:pt x="68" y="116"/>
                  <a:pt x="68" y="117"/>
                  <a:pt x="67" y="117"/>
                </a:cubicBezTo>
                <a:cubicBezTo>
                  <a:pt x="67" y="117"/>
                  <a:pt x="67" y="118"/>
                  <a:pt x="66" y="118"/>
                </a:cubicBezTo>
                <a:cubicBezTo>
                  <a:pt x="66" y="118"/>
                  <a:pt x="66" y="118"/>
                  <a:pt x="66" y="118"/>
                </a:cubicBezTo>
                <a:cubicBezTo>
                  <a:pt x="66" y="118"/>
                  <a:pt x="66" y="118"/>
                  <a:pt x="66" y="118"/>
                </a:cubicBezTo>
                <a:cubicBezTo>
                  <a:pt x="65" y="119"/>
                  <a:pt x="64" y="119"/>
                  <a:pt x="64" y="119"/>
                </a:cubicBezTo>
                <a:cubicBezTo>
                  <a:pt x="63" y="119"/>
                  <a:pt x="64" y="119"/>
                  <a:pt x="63" y="119"/>
                </a:cubicBezTo>
                <a:cubicBezTo>
                  <a:pt x="63" y="119"/>
                  <a:pt x="62" y="119"/>
                  <a:pt x="61" y="119"/>
                </a:cubicBezTo>
                <a:cubicBezTo>
                  <a:pt x="61" y="119"/>
                  <a:pt x="60" y="119"/>
                  <a:pt x="60" y="119"/>
                </a:cubicBezTo>
                <a:cubicBezTo>
                  <a:pt x="60" y="119"/>
                  <a:pt x="59" y="120"/>
                  <a:pt x="59" y="121"/>
                </a:cubicBezTo>
                <a:cubicBezTo>
                  <a:pt x="59" y="120"/>
                  <a:pt x="58" y="119"/>
                  <a:pt x="58" y="119"/>
                </a:cubicBezTo>
                <a:cubicBezTo>
                  <a:pt x="58" y="120"/>
                  <a:pt x="57" y="120"/>
                  <a:pt x="57" y="120"/>
                </a:cubicBezTo>
                <a:cubicBezTo>
                  <a:pt x="57" y="121"/>
                  <a:pt x="56" y="121"/>
                  <a:pt x="55" y="121"/>
                </a:cubicBezTo>
                <a:cubicBezTo>
                  <a:pt x="55" y="122"/>
                  <a:pt x="55" y="122"/>
                  <a:pt x="54" y="122"/>
                </a:cubicBezTo>
                <a:cubicBezTo>
                  <a:pt x="53" y="122"/>
                  <a:pt x="54" y="122"/>
                  <a:pt x="53" y="122"/>
                </a:cubicBezTo>
                <a:cubicBezTo>
                  <a:pt x="52" y="122"/>
                  <a:pt x="50" y="122"/>
                  <a:pt x="49" y="122"/>
                </a:cubicBezTo>
                <a:cubicBezTo>
                  <a:pt x="49" y="123"/>
                  <a:pt x="48" y="123"/>
                  <a:pt x="47" y="124"/>
                </a:cubicBezTo>
                <a:cubicBezTo>
                  <a:pt x="46" y="124"/>
                  <a:pt x="46" y="125"/>
                  <a:pt x="45" y="126"/>
                </a:cubicBezTo>
                <a:cubicBezTo>
                  <a:pt x="45" y="126"/>
                  <a:pt x="45" y="127"/>
                  <a:pt x="44" y="127"/>
                </a:cubicBezTo>
                <a:cubicBezTo>
                  <a:pt x="44" y="127"/>
                  <a:pt x="44" y="127"/>
                  <a:pt x="43" y="128"/>
                </a:cubicBezTo>
                <a:cubicBezTo>
                  <a:pt x="42" y="128"/>
                  <a:pt x="42" y="130"/>
                  <a:pt x="42" y="131"/>
                </a:cubicBezTo>
                <a:cubicBezTo>
                  <a:pt x="41" y="132"/>
                  <a:pt x="41" y="132"/>
                  <a:pt x="41" y="133"/>
                </a:cubicBezTo>
                <a:cubicBezTo>
                  <a:pt x="41" y="133"/>
                  <a:pt x="41" y="134"/>
                  <a:pt x="41" y="134"/>
                </a:cubicBezTo>
                <a:cubicBezTo>
                  <a:pt x="41" y="134"/>
                  <a:pt x="41" y="134"/>
                  <a:pt x="40" y="134"/>
                </a:cubicBezTo>
                <a:cubicBezTo>
                  <a:pt x="40" y="135"/>
                  <a:pt x="41" y="136"/>
                  <a:pt x="39" y="136"/>
                </a:cubicBezTo>
                <a:cubicBezTo>
                  <a:pt x="39" y="136"/>
                  <a:pt x="38" y="136"/>
                  <a:pt x="38" y="136"/>
                </a:cubicBezTo>
                <a:cubicBezTo>
                  <a:pt x="37" y="136"/>
                  <a:pt x="37" y="136"/>
                  <a:pt x="37" y="136"/>
                </a:cubicBezTo>
                <a:cubicBezTo>
                  <a:pt x="36" y="136"/>
                  <a:pt x="37" y="137"/>
                  <a:pt x="36" y="137"/>
                </a:cubicBezTo>
                <a:cubicBezTo>
                  <a:pt x="36" y="137"/>
                  <a:pt x="35" y="136"/>
                  <a:pt x="35" y="137"/>
                </a:cubicBezTo>
                <a:cubicBezTo>
                  <a:pt x="34" y="137"/>
                  <a:pt x="32" y="136"/>
                  <a:pt x="32" y="137"/>
                </a:cubicBezTo>
                <a:cubicBezTo>
                  <a:pt x="32" y="137"/>
                  <a:pt x="31" y="137"/>
                  <a:pt x="31" y="137"/>
                </a:cubicBezTo>
                <a:cubicBezTo>
                  <a:pt x="30" y="137"/>
                  <a:pt x="28" y="137"/>
                  <a:pt x="28" y="137"/>
                </a:cubicBezTo>
                <a:cubicBezTo>
                  <a:pt x="27" y="137"/>
                  <a:pt x="26" y="137"/>
                  <a:pt x="26" y="137"/>
                </a:cubicBezTo>
                <a:cubicBezTo>
                  <a:pt x="26" y="139"/>
                  <a:pt x="26" y="140"/>
                  <a:pt x="27" y="141"/>
                </a:cubicBezTo>
                <a:cubicBezTo>
                  <a:pt x="26" y="142"/>
                  <a:pt x="26" y="142"/>
                  <a:pt x="25" y="142"/>
                </a:cubicBezTo>
                <a:cubicBezTo>
                  <a:pt x="26" y="143"/>
                  <a:pt x="26" y="143"/>
                  <a:pt x="26" y="143"/>
                </a:cubicBezTo>
                <a:cubicBezTo>
                  <a:pt x="27" y="143"/>
                  <a:pt x="28" y="144"/>
                  <a:pt x="28" y="144"/>
                </a:cubicBezTo>
                <a:cubicBezTo>
                  <a:pt x="29" y="145"/>
                  <a:pt x="29" y="144"/>
                  <a:pt x="29" y="145"/>
                </a:cubicBezTo>
                <a:cubicBezTo>
                  <a:pt x="29" y="145"/>
                  <a:pt x="31" y="145"/>
                  <a:pt x="32" y="146"/>
                </a:cubicBezTo>
                <a:cubicBezTo>
                  <a:pt x="32" y="146"/>
                  <a:pt x="33" y="147"/>
                  <a:pt x="34" y="147"/>
                </a:cubicBezTo>
                <a:cubicBezTo>
                  <a:pt x="34" y="147"/>
                  <a:pt x="35" y="148"/>
                  <a:pt x="35" y="148"/>
                </a:cubicBezTo>
                <a:cubicBezTo>
                  <a:pt x="36" y="148"/>
                  <a:pt x="37" y="148"/>
                  <a:pt x="38" y="149"/>
                </a:cubicBezTo>
                <a:cubicBezTo>
                  <a:pt x="37" y="151"/>
                  <a:pt x="38" y="151"/>
                  <a:pt x="40" y="152"/>
                </a:cubicBezTo>
                <a:cubicBezTo>
                  <a:pt x="40" y="151"/>
                  <a:pt x="41" y="151"/>
                  <a:pt x="41" y="151"/>
                </a:cubicBezTo>
                <a:cubicBezTo>
                  <a:pt x="42" y="150"/>
                  <a:pt x="42" y="150"/>
                  <a:pt x="43" y="151"/>
                </a:cubicBezTo>
                <a:cubicBezTo>
                  <a:pt x="43" y="151"/>
                  <a:pt x="43" y="151"/>
                  <a:pt x="43" y="152"/>
                </a:cubicBezTo>
                <a:cubicBezTo>
                  <a:pt x="44" y="152"/>
                  <a:pt x="47" y="151"/>
                  <a:pt x="47" y="151"/>
                </a:cubicBezTo>
                <a:cubicBezTo>
                  <a:pt x="47" y="152"/>
                  <a:pt x="48" y="151"/>
                  <a:pt x="47" y="152"/>
                </a:cubicBezTo>
                <a:cubicBezTo>
                  <a:pt x="48" y="151"/>
                  <a:pt x="47" y="153"/>
                  <a:pt x="47" y="152"/>
                </a:cubicBezTo>
                <a:cubicBezTo>
                  <a:pt x="47" y="153"/>
                  <a:pt x="46" y="153"/>
                  <a:pt x="46" y="153"/>
                </a:cubicBezTo>
                <a:cubicBezTo>
                  <a:pt x="45" y="153"/>
                  <a:pt x="46" y="153"/>
                  <a:pt x="46" y="154"/>
                </a:cubicBezTo>
                <a:cubicBezTo>
                  <a:pt x="46" y="154"/>
                  <a:pt x="47" y="154"/>
                  <a:pt x="47" y="154"/>
                </a:cubicBezTo>
                <a:cubicBezTo>
                  <a:pt x="48" y="155"/>
                  <a:pt x="48" y="155"/>
                  <a:pt x="48" y="155"/>
                </a:cubicBezTo>
                <a:cubicBezTo>
                  <a:pt x="49" y="155"/>
                  <a:pt x="50" y="155"/>
                  <a:pt x="51" y="155"/>
                </a:cubicBezTo>
                <a:cubicBezTo>
                  <a:pt x="51" y="155"/>
                  <a:pt x="52" y="155"/>
                  <a:pt x="52" y="155"/>
                </a:cubicBezTo>
                <a:cubicBezTo>
                  <a:pt x="52" y="155"/>
                  <a:pt x="51" y="155"/>
                  <a:pt x="52" y="155"/>
                </a:cubicBezTo>
                <a:cubicBezTo>
                  <a:pt x="52" y="157"/>
                  <a:pt x="52" y="156"/>
                  <a:pt x="51" y="156"/>
                </a:cubicBezTo>
                <a:cubicBezTo>
                  <a:pt x="50" y="156"/>
                  <a:pt x="49" y="157"/>
                  <a:pt x="49" y="156"/>
                </a:cubicBezTo>
                <a:cubicBezTo>
                  <a:pt x="48" y="156"/>
                  <a:pt x="46" y="156"/>
                  <a:pt x="46" y="157"/>
                </a:cubicBezTo>
                <a:cubicBezTo>
                  <a:pt x="46" y="158"/>
                  <a:pt x="47" y="157"/>
                  <a:pt x="48" y="157"/>
                </a:cubicBezTo>
                <a:cubicBezTo>
                  <a:pt x="48" y="158"/>
                  <a:pt x="49" y="157"/>
                  <a:pt x="49" y="158"/>
                </a:cubicBezTo>
                <a:cubicBezTo>
                  <a:pt x="49" y="158"/>
                  <a:pt x="49" y="160"/>
                  <a:pt x="49" y="160"/>
                </a:cubicBezTo>
                <a:cubicBezTo>
                  <a:pt x="49" y="160"/>
                  <a:pt x="48" y="160"/>
                  <a:pt x="48" y="159"/>
                </a:cubicBezTo>
                <a:cubicBezTo>
                  <a:pt x="47" y="159"/>
                  <a:pt x="47" y="159"/>
                  <a:pt x="46" y="160"/>
                </a:cubicBezTo>
                <a:cubicBezTo>
                  <a:pt x="46" y="160"/>
                  <a:pt x="46" y="161"/>
                  <a:pt x="46" y="161"/>
                </a:cubicBezTo>
                <a:cubicBezTo>
                  <a:pt x="45" y="161"/>
                  <a:pt x="46" y="160"/>
                  <a:pt x="46" y="160"/>
                </a:cubicBezTo>
                <a:cubicBezTo>
                  <a:pt x="43" y="160"/>
                  <a:pt x="41" y="160"/>
                  <a:pt x="39" y="160"/>
                </a:cubicBezTo>
                <a:cubicBezTo>
                  <a:pt x="38" y="160"/>
                  <a:pt x="38" y="159"/>
                  <a:pt x="36" y="159"/>
                </a:cubicBezTo>
                <a:cubicBezTo>
                  <a:pt x="36" y="159"/>
                  <a:pt x="36" y="158"/>
                  <a:pt x="36" y="158"/>
                </a:cubicBezTo>
                <a:cubicBezTo>
                  <a:pt x="37" y="158"/>
                  <a:pt x="37" y="158"/>
                  <a:pt x="37" y="157"/>
                </a:cubicBezTo>
                <a:cubicBezTo>
                  <a:pt x="37" y="157"/>
                  <a:pt x="37" y="156"/>
                  <a:pt x="37" y="156"/>
                </a:cubicBezTo>
                <a:cubicBezTo>
                  <a:pt x="37" y="156"/>
                  <a:pt x="37" y="156"/>
                  <a:pt x="36" y="156"/>
                </a:cubicBezTo>
                <a:cubicBezTo>
                  <a:pt x="36" y="156"/>
                  <a:pt x="36" y="155"/>
                  <a:pt x="36" y="155"/>
                </a:cubicBezTo>
                <a:cubicBezTo>
                  <a:pt x="36" y="152"/>
                  <a:pt x="33" y="155"/>
                  <a:pt x="31" y="155"/>
                </a:cubicBezTo>
                <a:cubicBezTo>
                  <a:pt x="31" y="155"/>
                  <a:pt x="30" y="156"/>
                  <a:pt x="30" y="156"/>
                </a:cubicBezTo>
                <a:cubicBezTo>
                  <a:pt x="30" y="156"/>
                  <a:pt x="29" y="156"/>
                  <a:pt x="29" y="156"/>
                </a:cubicBezTo>
                <a:cubicBezTo>
                  <a:pt x="28" y="156"/>
                  <a:pt x="28" y="157"/>
                  <a:pt x="28" y="157"/>
                </a:cubicBezTo>
                <a:cubicBezTo>
                  <a:pt x="27" y="157"/>
                  <a:pt x="27" y="157"/>
                  <a:pt x="27" y="158"/>
                </a:cubicBezTo>
                <a:cubicBezTo>
                  <a:pt x="27" y="158"/>
                  <a:pt x="27" y="159"/>
                  <a:pt x="27" y="159"/>
                </a:cubicBezTo>
                <a:cubicBezTo>
                  <a:pt x="27" y="159"/>
                  <a:pt x="25" y="160"/>
                  <a:pt x="25" y="159"/>
                </a:cubicBezTo>
                <a:cubicBezTo>
                  <a:pt x="24" y="158"/>
                  <a:pt x="24" y="159"/>
                  <a:pt x="23" y="159"/>
                </a:cubicBezTo>
                <a:cubicBezTo>
                  <a:pt x="22" y="159"/>
                  <a:pt x="22" y="159"/>
                  <a:pt x="21" y="159"/>
                </a:cubicBezTo>
                <a:cubicBezTo>
                  <a:pt x="21" y="160"/>
                  <a:pt x="21" y="160"/>
                  <a:pt x="21" y="160"/>
                </a:cubicBezTo>
                <a:cubicBezTo>
                  <a:pt x="20" y="160"/>
                  <a:pt x="20" y="161"/>
                  <a:pt x="19" y="161"/>
                </a:cubicBezTo>
                <a:cubicBezTo>
                  <a:pt x="19" y="161"/>
                  <a:pt x="17" y="162"/>
                  <a:pt x="18" y="163"/>
                </a:cubicBezTo>
                <a:cubicBezTo>
                  <a:pt x="18" y="163"/>
                  <a:pt x="18" y="163"/>
                  <a:pt x="19" y="163"/>
                </a:cubicBezTo>
                <a:cubicBezTo>
                  <a:pt x="20" y="163"/>
                  <a:pt x="20" y="163"/>
                  <a:pt x="21" y="163"/>
                </a:cubicBezTo>
                <a:cubicBezTo>
                  <a:pt x="21" y="163"/>
                  <a:pt x="22" y="163"/>
                  <a:pt x="23" y="164"/>
                </a:cubicBezTo>
                <a:cubicBezTo>
                  <a:pt x="23" y="164"/>
                  <a:pt x="24" y="164"/>
                  <a:pt x="24" y="164"/>
                </a:cubicBezTo>
                <a:cubicBezTo>
                  <a:pt x="25" y="164"/>
                  <a:pt x="25" y="164"/>
                  <a:pt x="25" y="165"/>
                </a:cubicBezTo>
                <a:cubicBezTo>
                  <a:pt x="24" y="165"/>
                  <a:pt x="23" y="165"/>
                  <a:pt x="22" y="165"/>
                </a:cubicBezTo>
                <a:cubicBezTo>
                  <a:pt x="22" y="166"/>
                  <a:pt x="22" y="167"/>
                  <a:pt x="23" y="167"/>
                </a:cubicBezTo>
                <a:cubicBezTo>
                  <a:pt x="24" y="167"/>
                  <a:pt x="24" y="168"/>
                  <a:pt x="24" y="168"/>
                </a:cubicBezTo>
                <a:cubicBezTo>
                  <a:pt x="25" y="168"/>
                  <a:pt x="25" y="169"/>
                  <a:pt x="25" y="169"/>
                </a:cubicBezTo>
                <a:cubicBezTo>
                  <a:pt x="25" y="169"/>
                  <a:pt x="25" y="169"/>
                  <a:pt x="25" y="169"/>
                </a:cubicBezTo>
                <a:cubicBezTo>
                  <a:pt x="27" y="170"/>
                  <a:pt x="29" y="171"/>
                  <a:pt x="31" y="171"/>
                </a:cubicBezTo>
                <a:cubicBezTo>
                  <a:pt x="31" y="169"/>
                  <a:pt x="36" y="171"/>
                  <a:pt x="36" y="169"/>
                </a:cubicBezTo>
                <a:cubicBezTo>
                  <a:pt x="37" y="169"/>
                  <a:pt x="39" y="170"/>
                  <a:pt x="39" y="170"/>
                </a:cubicBezTo>
                <a:cubicBezTo>
                  <a:pt x="39" y="169"/>
                  <a:pt x="39" y="169"/>
                  <a:pt x="39" y="169"/>
                </a:cubicBezTo>
                <a:cubicBezTo>
                  <a:pt x="40" y="169"/>
                  <a:pt x="41" y="170"/>
                  <a:pt x="42" y="170"/>
                </a:cubicBezTo>
                <a:cubicBezTo>
                  <a:pt x="42" y="171"/>
                  <a:pt x="42" y="171"/>
                  <a:pt x="42" y="171"/>
                </a:cubicBezTo>
                <a:cubicBezTo>
                  <a:pt x="43" y="173"/>
                  <a:pt x="44" y="170"/>
                  <a:pt x="45" y="170"/>
                </a:cubicBezTo>
                <a:cubicBezTo>
                  <a:pt x="46" y="170"/>
                  <a:pt x="47" y="170"/>
                  <a:pt x="48" y="170"/>
                </a:cubicBezTo>
                <a:cubicBezTo>
                  <a:pt x="48" y="170"/>
                  <a:pt x="48" y="169"/>
                  <a:pt x="48" y="169"/>
                </a:cubicBezTo>
                <a:cubicBezTo>
                  <a:pt x="49" y="169"/>
                  <a:pt x="49" y="170"/>
                  <a:pt x="49" y="169"/>
                </a:cubicBezTo>
                <a:cubicBezTo>
                  <a:pt x="50" y="169"/>
                  <a:pt x="51" y="169"/>
                  <a:pt x="52" y="169"/>
                </a:cubicBezTo>
                <a:cubicBezTo>
                  <a:pt x="52" y="170"/>
                  <a:pt x="52" y="171"/>
                  <a:pt x="51" y="171"/>
                </a:cubicBezTo>
                <a:cubicBezTo>
                  <a:pt x="51" y="172"/>
                  <a:pt x="50" y="171"/>
                  <a:pt x="51" y="172"/>
                </a:cubicBezTo>
                <a:cubicBezTo>
                  <a:pt x="51" y="173"/>
                  <a:pt x="51" y="174"/>
                  <a:pt x="51" y="175"/>
                </a:cubicBezTo>
                <a:cubicBezTo>
                  <a:pt x="52" y="177"/>
                  <a:pt x="52" y="178"/>
                  <a:pt x="51" y="178"/>
                </a:cubicBezTo>
                <a:cubicBezTo>
                  <a:pt x="50" y="178"/>
                  <a:pt x="51" y="179"/>
                  <a:pt x="50" y="179"/>
                </a:cubicBezTo>
                <a:cubicBezTo>
                  <a:pt x="50" y="179"/>
                  <a:pt x="50" y="179"/>
                  <a:pt x="49" y="179"/>
                </a:cubicBezTo>
                <a:cubicBezTo>
                  <a:pt x="49" y="179"/>
                  <a:pt x="48" y="180"/>
                  <a:pt x="47" y="180"/>
                </a:cubicBezTo>
                <a:cubicBezTo>
                  <a:pt x="46" y="179"/>
                  <a:pt x="45" y="179"/>
                  <a:pt x="45" y="180"/>
                </a:cubicBezTo>
                <a:cubicBezTo>
                  <a:pt x="44" y="181"/>
                  <a:pt x="44" y="181"/>
                  <a:pt x="43" y="181"/>
                </a:cubicBezTo>
                <a:cubicBezTo>
                  <a:pt x="43" y="182"/>
                  <a:pt x="43" y="182"/>
                  <a:pt x="42" y="182"/>
                </a:cubicBezTo>
                <a:cubicBezTo>
                  <a:pt x="41" y="182"/>
                  <a:pt x="40" y="182"/>
                  <a:pt x="39" y="182"/>
                </a:cubicBezTo>
                <a:cubicBezTo>
                  <a:pt x="39" y="181"/>
                  <a:pt x="38" y="181"/>
                  <a:pt x="38" y="180"/>
                </a:cubicBezTo>
                <a:cubicBezTo>
                  <a:pt x="37" y="180"/>
                  <a:pt x="36" y="180"/>
                  <a:pt x="35" y="180"/>
                </a:cubicBezTo>
                <a:cubicBezTo>
                  <a:pt x="35" y="181"/>
                  <a:pt x="33" y="181"/>
                  <a:pt x="34" y="182"/>
                </a:cubicBezTo>
                <a:cubicBezTo>
                  <a:pt x="34" y="183"/>
                  <a:pt x="35" y="183"/>
                  <a:pt x="35" y="185"/>
                </a:cubicBezTo>
                <a:cubicBezTo>
                  <a:pt x="35" y="185"/>
                  <a:pt x="36" y="187"/>
                  <a:pt x="35" y="186"/>
                </a:cubicBezTo>
                <a:cubicBezTo>
                  <a:pt x="34" y="186"/>
                  <a:pt x="36" y="185"/>
                  <a:pt x="34" y="185"/>
                </a:cubicBezTo>
                <a:cubicBezTo>
                  <a:pt x="33" y="185"/>
                  <a:pt x="33" y="185"/>
                  <a:pt x="33" y="186"/>
                </a:cubicBezTo>
                <a:cubicBezTo>
                  <a:pt x="32" y="187"/>
                  <a:pt x="33" y="187"/>
                  <a:pt x="32" y="187"/>
                </a:cubicBezTo>
                <a:cubicBezTo>
                  <a:pt x="31" y="188"/>
                  <a:pt x="29" y="189"/>
                  <a:pt x="29" y="189"/>
                </a:cubicBezTo>
                <a:cubicBezTo>
                  <a:pt x="29" y="190"/>
                  <a:pt x="29" y="191"/>
                  <a:pt x="28" y="192"/>
                </a:cubicBezTo>
                <a:cubicBezTo>
                  <a:pt x="27" y="192"/>
                  <a:pt x="27" y="193"/>
                  <a:pt x="27" y="194"/>
                </a:cubicBezTo>
                <a:cubicBezTo>
                  <a:pt x="27" y="194"/>
                  <a:pt x="28" y="194"/>
                  <a:pt x="28" y="194"/>
                </a:cubicBezTo>
                <a:cubicBezTo>
                  <a:pt x="28" y="194"/>
                  <a:pt x="28" y="194"/>
                  <a:pt x="28" y="195"/>
                </a:cubicBezTo>
                <a:cubicBezTo>
                  <a:pt x="28" y="195"/>
                  <a:pt x="29" y="195"/>
                  <a:pt x="29" y="195"/>
                </a:cubicBezTo>
                <a:cubicBezTo>
                  <a:pt x="29" y="194"/>
                  <a:pt x="31" y="197"/>
                  <a:pt x="31" y="197"/>
                </a:cubicBezTo>
                <a:cubicBezTo>
                  <a:pt x="32" y="197"/>
                  <a:pt x="33" y="196"/>
                  <a:pt x="34" y="197"/>
                </a:cubicBezTo>
                <a:cubicBezTo>
                  <a:pt x="35" y="197"/>
                  <a:pt x="35" y="197"/>
                  <a:pt x="35" y="197"/>
                </a:cubicBezTo>
                <a:cubicBezTo>
                  <a:pt x="36" y="197"/>
                  <a:pt x="36" y="197"/>
                  <a:pt x="37" y="197"/>
                </a:cubicBezTo>
                <a:cubicBezTo>
                  <a:pt x="38" y="197"/>
                  <a:pt x="38" y="197"/>
                  <a:pt x="38" y="198"/>
                </a:cubicBezTo>
                <a:cubicBezTo>
                  <a:pt x="37" y="198"/>
                  <a:pt x="37" y="199"/>
                  <a:pt x="36" y="199"/>
                </a:cubicBezTo>
                <a:cubicBezTo>
                  <a:pt x="36" y="200"/>
                  <a:pt x="35" y="200"/>
                  <a:pt x="35" y="201"/>
                </a:cubicBezTo>
                <a:cubicBezTo>
                  <a:pt x="35" y="202"/>
                  <a:pt x="35" y="202"/>
                  <a:pt x="35" y="202"/>
                </a:cubicBezTo>
                <a:cubicBezTo>
                  <a:pt x="35" y="202"/>
                  <a:pt x="36" y="204"/>
                  <a:pt x="35" y="204"/>
                </a:cubicBezTo>
                <a:cubicBezTo>
                  <a:pt x="37" y="204"/>
                  <a:pt x="36" y="204"/>
                  <a:pt x="37" y="205"/>
                </a:cubicBezTo>
                <a:cubicBezTo>
                  <a:pt x="37" y="205"/>
                  <a:pt x="37" y="206"/>
                  <a:pt x="38" y="206"/>
                </a:cubicBezTo>
                <a:cubicBezTo>
                  <a:pt x="39" y="206"/>
                  <a:pt x="42" y="206"/>
                  <a:pt x="42" y="205"/>
                </a:cubicBezTo>
                <a:cubicBezTo>
                  <a:pt x="42" y="204"/>
                  <a:pt x="43" y="204"/>
                  <a:pt x="43" y="203"/>
                </a:cubicBezTo>
                <a:cubicBezTo>
                  <a:pt x="43" y="203"/>
                  <a:pt x="44" y="203"/>
                  <a:pt x="43" y="202"/>
                </a:cubicBezTo>
                <a:cubicBezTo>
                  <a:pt x="43" y="202"/>
                  <a:pt x="43" y="202"/>
                  <a:pt x="43" y="201"/>
                </a:cubicBezTo>
                <a:cubicBezTo>
                  <a:pt x="43" y="201"/>
                  <a:pt x="44" y="201"/>
                  <a:pt x="44" y="201"/>
                </a:cubicBezTo>
                <a:cubicBezTo>
                  <a:pt x="44" y="200"/>
                  <a:pt x="45" y="201"/>
                  <a:pt x="45" y="201"/>
                </a:cubicBezTo>
                <a:cubicBezTo>
                  <a:pt x="45" y="202"/>
                  <a:pt x="45" y="202"/>
                  <a:pt x="45" y="203"/>
                </a:cubicBezTo>
                <a:cubicBezTo>
                  <a:pt x="44" y="203"/>
                  <a:pt x="44" y="203"/>
                  <a:pt x="44" y="203"/>
                </a:cubicBezTo>
                <a:cubicBezTo>
                  <a:pt x="44" y="204"/>
                  <a:pt x="44" y="204"/>
                  <a:pt x="45" y="205"/>
                </a:cubicBezTo>
                <a:cubicBezTo>
                  <a:pt x="46" y="206"/>
                  <a:pt x="45" y="206"/>
                  <a:pt x="46" y="207"/>
                </a:cubicBezTo>
                <a:cubicBezTo>
                  <a:pt x="46" y="207"/>
                  <a:pt x="46" y="207"/>
                  <a:pt x="46" y="207"/>
                </a:cubicBezTo>
                <a:cubicBezTo>
                  <a:pt x="46" y="207"/>
                  <a:pt x="47" y="208"/>
                  <a:pt x="47" y="208"/>
                </a:cubicBezTo>
                <a:cubicBezTo>
                  <a:pt x="47" y="209"/>
                  <a:pt x="46" y="209"/>
                  <a:pt x="46" y="209"/>
                </a:cubicBezTo>
                <a:cubicBezTo>
                  <a:pt x="46" y="210"/>
                  <a:pt x="46" y="211"/>
                  <a:pt x="46" y="211"/>
                </a:cubicBezTo>
                <a:cubicBezTo>
                  <a:pt x="47" y="211"/>
                  <a:pt x="47" y="211"/>
                  <a:pt x="48" y="211"/>
                </a:cubicBezTo>
                <a:cubicBezTo>
                  <a:pt x="49" y="212"/>
                  <a:pt x="47" y="211"/>
                  <a:pt x="47" y="212"/>
                </a:cubicBezTo>
                <a:cubicBezTo>
                  <a:pt x="47" y="214"/>
                  <a:pt x="47" y="213"/>
                  <a:pt x="47" y="213"/>
                </a:cubicBezTo>
                <a:cubicBezTo>
                  <a:pt x="47" y="213"/>
                  <a:pt x="47" y="214"/>
                  <a:pt x="47" y="215"/>
                </a:cubicBezTo>
                <a:cubicBezTo>
                  <a:pt x="48" y="215"/>
                  <a:pt x="48" y="214"/>
                  <a:pt x="49" y="214"/>
                </a:cubicBezTo>
                <a:cubicBezTo>
                  <a:pt x="50" y="213"/>
                  <a:pt x="50" y="213"/>
                  <a:pt x="51" y="213"/>
                </a:cubicBezTo>
                <a:cubicBezTo>
                  <a:pt x="52" y="211"/>
                  <a:pt x="54" y="211"/>
                  <a:pt x="55" y="210"/>
                </a:cubicBezTo>
                <a:cubicBezTo>
                  <a:pt x="55" y="212"/>
                  <a:pt x="57" y="213"/>
                  <a:pt x="58" y="212"/>
                </a:cubicBezTo>
                <a:cubicBezTo>
                  <a:pt x="59" y="212"/>
                  <a:pt x="59" y="213"/>
                  <a:pt x="59" y="213"/>
                </a:cubicBezTo>
                <a:cubicBezTo>
                  <a:pt x="60" y="213"/>
                  <a:pt x="60" y="214"/>
                  <a:pt x="60" y="214"/>
                </a:cubicBezTo>
                <a:cubicBezTo>
                  <a:pt x="60" y="214"/>
                  <a:pt x="62" y="216"/>
                  <a:pt x="62" y="215"/>
                </a:cubicBezTo>
                <a:cubicBezTo>
                  <a:pt x="62" y="216"/>
                  <a:pt x="62" y="214"/>
                  <a:pt x="62" y="214"/>
                </a:cubicBezTo>
                <a:cubicBezTo>
                  <a:pt x="62" y="214"/>
                  <a:pt x="62" y="213"/>
                  <a:pt x="62" y="214"/>
                </a:cubicBezTo>
                <a:cubicBezTo>
                  <a:pt x="63" y="214"/>
                  <a:pt x="63" y="214"/>
                  <a:pt x="63" y="213"/>
                </a:cubicBezTo>
                <a:cubicBezTo>
                  <a:pt x="64" y="213"/>
                  <a:pt x="64" y="212"/>
                  <a:pt x="64" y="212"/>
                </a:cubicBezTo>
                <a:cubicBezTo>
                  <a:pt x="65" y="212"/>
                  <a:pt x="64" y="214"/>
                  <a:pt x="64" y="214"/>
                </a:cubicBezTo>
                <a:cubicBezTo>
                  <a:pt x="66" y="214"/>
                  <a:pt x="67" y="214"/>
                  <a:pt x="68" y="214"/>
                </a:cubicBezTo>
                <a:cubicBezTo>
                  <a:pt x="68" y="213"/>
                  <a:pt x="69" y="213"/>
                  <a:pt x="69" y="213"/>
                </a:cubicBezTo>
                <a:cubicBezTo>
                  <a:pt x="70" y="213"/>
                  <a:pt x="70" y="212"/>
                  <a:pt x="70" y="212"/>
                </a:cubicBezTo>
                <a:cubicBezTo>
                  <a:pt x="70" y="212"/>
                  <a:pt x="71" y="212"/>
                  <a:pt x="71" y="212"/>
                </a:cubicBezTo>
                <a:cubicBezTo>
                  <a:pt x="71" y="212"/>
                  <a:pt x="71" y="213"/>
                  <a:pt x="71" y="214"/>
                </a:cubicBezTo>
                <a:cubicBezTo>
                  <a:pt x="70" y="214"/>
                  <a:pt x="70" y="214"/>
                  <a:pt x="70" y="214"/>
                </a:cubicBezTo>
                <a:cubicBezTo>
                  <a:pt x="70" y="215"/>
                  <a:pt x="69" y="216"/>
                  <a:pt x="68" y="216"/>
                </a:cubicBezTo>
                <a:cubicBezTo>
                  <a:pt x="68" y="217"/>
                  <a:pt x="68" y="217"/>
                  <a:pt x="68" y="218"/>
                </a:cubicBezTo>
                <a:cubicBezTo>
                  <a:pt x="68" y="219"/>
                  <a:pt x="67" y="219"/>
                  <a:pt x="67" y="219"/>
                </a:cubicBezTo>
                <a:cubicBezTo>
                  <a:pt x="67" y="219"/>
                  <a:pt x="67" y="219"/>
                  <a:pt x="66" y="219"/>
                </a:cubicBezTo>
                <a:cubicBezTo>
                  <a:pt x="66" y="220"/>
                  <a:pt x="66" y="220"/>
                  <a:pt x="66" y="221"/>
                </a:cubicBezTo>
                <a:cubicBezTo>
                  <a:pt x="66" y="221"/>
                  <a:pt x="66" y="223"/>
                  <a:pt x="66" y="223"/>
                </a:cubicBezTo>
                <a:cubicBezTo>
                  <a:pt x="66" y="223"/>
                  <a:pt x="65" y="223"/>
                  <a:pt x="65" y="224"/>
                </a:cubicBezTo>
                <a:cubicBezTo>
                  <a:pt x="65" y="225"/>
                  <a:pt x="64" y="225"/>
                  <a:pt x="64" y="226"/>
                </a:cubicBezTo>
                <a:cubicBezTo>
                  <a:pt x="63" y="227"/>
                  <a:pt x="63" y="228"/>
                  <a:pt x="62" y="228"/>
                </a:cubicBezTo>
                <a:cubicBezTo>
                  <a:pt x="61" y="228"/>
                  <a:pt x="60" y="229"/>
                  <a:pt x="60" y="230"/>
                </a:cubicBezTo>
                <a:cubicBezTo>
                  <a:pt x="58" y="230"/>
                  <a:pt x="57" y="231"/>
                  <a:pt x="56" y="232"/>
                </a:cubicBezTo>
                <a:cubicBezTo>
                  <a:pt x="54" y="232"/>
                  <a:pt x="54" y="233"/>
                  <a:pt x="54" y="235"/>
                </a:cubicBezTo>
                <a:cubicBezTo>
                  <a:pt x="54" y="236"/>
                  <a:pt x="54" y="235"/>
                  <a:pt x="53" y="235"/>
                </a:cubicBezTo>
                <a:cubicBezTo>
                  <a:pt x="52" y="235"/>
                  <a:pt x="52" y="236"/>
                  <a:pt x="51" y="236"/>
                </a:cubicBezTo>
                <a:cubicBezTo>
                  <a:pt x="52" y="235"/>
                  <a:pt x="52" y="235"/>
                  <a:pt x="52" y="235"/>
                </a:cubicBezTo>
                <a:cubicBezTo>
                  <a:pt x="50" y="235"/>
                  <a:pt x="49" y="235"/>
                  <a:pt x="47" y="236"/>
                </a:cubicBezTo>
                <a:cubicBezTo>
                  <a:pt x="46" y="236"/>
                  <a:pt x="46" y="236"/>
                  <a:pt x="46" y="237"/>
                </a:cubicBezTo>
                <a:cubicBezTo>
                  <a:pt x="46" y="238"/>
                  <a:pt x="45" y="238"/>
                  <a:pt x="45" y="238"/>
                </a:cubicBezTo>
                <a:cubicBezTo>
                  <a:pt x="44" y="238"/>
                  <a:pt x="44" y="239"/>
                  <a:pt x="44" y="239"/>
                </a:cubicBezTo>
                <a:cubicBezTo>
                  <a:pt x="44" y="240"/>
                  <a:pt x="44" y="240"/>
                  <a:pt x="43" y="240"/>
                </a:cubicBezTo>
                <a:cubicBezTo>
                  <a:pt x="43" y="241"/>
                  <a:pt x="42" y="241"/>
                  <a:pt x="42" y="241"/>
                </a:cubicBezTo>
                <a:cubicBezTo>
                  <a:pt x="41" y="241"/>
                  <a:pt x="40" y="242"/>
                  <a:pt x="40" y="243"/>
                </a:cubicBezTo>
                <a:cubicBezTo>
                  <a:pt x="41" y="242"/>
                  <a:pt x="41" y="242"/>
                  <a:pt x="42" y="242"/>
                </a:cubicBezTo>
                <a:cubicBezTo>
                  <a:pt x="42" y="242"/>
                  <a:pt x="43" y="242"/>
                  <a:pt x="43" y="242"/>
                </a:cubicBezTo>
                <a:cubicBezTo>
                  <a:pt x="43" y="241"/>
                  <a:pt x="44" y="241"/>
                  <a:pt x="44" y="241"/>
                </a:cubicBezTo>
                <a:cubicBezTo>
                  <a:pt x="44" y="242"/>
                  <a:pt x="44" y="242"/>
                  <a:pt x="45" y="242"/>
                </a:cubicBezTo>
                <a:cubicBezTo>
                  <a:pt x="45" y="242"/>
                  <a:pt x="45" y="242"/>
                  <a:pt x="45" y="241"/>
                </a:cubicBezTo>
                <a:cubicBezTo>
                  <a:pt x="45" y="241"/>
                  <a:pt x="46" y="241"/>
                  <a:pt x="46" y="241"/>
                </a:cubicBezTo>
                <a:cubicBezTo>
                  <a:pt x="46" y="239"/>
                  <a:pt x="47" y="240"/>
                  <a:pt x="47" y="238"/>
                </a:cubicBezTo>
                <a:cubicBezTo>
                  <a:pt x="47" y="238"/>
                  <a:pt x="47" y="238"/>
                  <a:pt x="47" y="238"/>
                </a:cubicBezTo>
                <a:cubicBezTo>
                  <a:pt x="47" y="237"/>
                  <a:pt x="47" y="237"/>
                  <a:pt x="48" y="237"/>
                </a:cubicBezTo>
                <a:cubicBezTo>
                  <a:pt x="48" y="237"/>
                  <a:pt x="49" y="237"/>
                  <a:pt x="50" y="237"/>
                </a:cubicBezTo>
                <a:cubicBezTo>
                  <a:pt x="49" y="237"/>
                  <a:pt x="49" y="238"/>
                  <a:pt x="49" y="239"/>
                </a:cubicBezTo>
                <a:cubicBezTo>
                  <a:pt x="50" y="239"/>
                  <a:pt x="51" y="239"/>
                  <a:pt x="51" y="237"/>
                </a:cubicBezTo>
                <a:cubicBezTo>
                  <a:pt x="52" y="238"/>
                  <a:pt x="53" y="238"/>
                  <a:pt x="54" y="238"/>
                </a:cubicBezTo>
                <a:cubicBezTo>
                  <a:pt x="54" y="237"/>
                  <a:pt x="54" y="238"/>
                  <a:pt x="54" y="237"/>
                </a:cubicBezTo>
                <a:cubicBezTo>
                  <a:pt x="54" y="237"/>
                  <a:pt x="56" y="236"/>
                  <a:pt x="57" y="236"/>
                </a:cubicBezTo>
                <a:cubicBezTo>
                  <a:pt x="57" y="237"/>
                  <a:pt x="58" y="237"/>
                  <a:pt x="58" y="235"/>
                </a:cubicBezTo>
                <a:cubicBezTo>
                  <a:pt x="59" y="236"/>
                  <a:pt x="60" y="235"/>
                  <a:pt x="60" y="233"/>
                </a:cubicBezTo>
                <a:cubicBezTo>
                  <a:pt x="61" y="234"/>
                  <a:pt x="61" y="234"/>
                  <a:pt x="62" y="234"/>
                </a:cubicBezTo>
                <a:cubicBezTo>
                  <a:pt x="62" y="234"/>
                  <a:pt x="62" y="234"/>
                  <a:pt x="62" y="234"/>
                </a:cubicBezTo>
                <a:cubicBezTo>
                  <a:pt x="62" y="233"/>
                  <a:pt x="62" y="233"/>
                  <a:pt x="62" y="232"/>
                </a:cubicBezTo>
                <a:cubicBezTo>
                  <a:pt x="62" y="232"/>
                  <a:pt x="61" y="232"/>
                  <a:pt x="61" y="232"/>
                </a:cubicBezTo>
                <a:cubicBezTo>
                  <a:pt x="62" y="232"/>
                  <a:pt x="64" y="231"/>
                  <a:pt x="65" y="231"/>
                </a:cubicBezTo>
                <a:cubicBezTo>
                  <a:pt x="65" y="231"/>
                  <a:pt x="64" y="230"/>
                  <a:pt x="64" y="230"/>
                </a:cubicBezTo>
                <a:cubicBezTo>
                  <a:pt x="65" y="230"/>
                  <a:pt x="66" y="230"/>
                  <a:pt x="66" y="229"/>
                </a:cubicBezTo>
                <a:cubicBezTo>
                  <a:pt x="66" y="229"/>
                  <a:pt x="66" y="228"/>
                  <a:pt x="67" y="228"/>
                </a:cubicBezTo>
                <a:cubicBezTo>
                  <a:pt x="67" y="228"/>
                  <a:pt x="67" y="227"/>
                  <a:pt x="67" y="228"/>
                </a:cubicBezTo>
                <a:cubicBezTo>
                  <a:pt x="68" y="228"/>
                  <a:pt x="68" y="228"/>
                  <a:pt x="69" y="228"/>
                </a:cubicBezTo>
                <a:cubicBezTo>
                  <a:pt x="69" y="227"/>
                  <a:pt x="69" y="227"/>
                  <a:pt x="70" y="227"/>
                </a:cubicBezTo>
                <a:cubicBezTo>
                  <a:pt x="71" y="227"/>
                  <a:pt x="71" y="225"/>
                  <a:pt x="71" y="224"/>
                </a:cubicBezTo>
                <a:cubicBezTo>
                  <a:pt x="71" y="224"/>
                  <a:pt x="72" y="224"/>
                  <a:pt x="72" y="224"/>
                </a:cubicBezTo>
                <a:cubicBezTo>
                  <a:pt x="73" y="223"/>
                  <a:pt x="72" y="223"/>
                  <a:pt x="73" y="223"/>
                </a:cubicBezTo>
                <a:cubicBezTo>
                  <a:pt x="74" y="223"/>
                  <a:pt x="74" y="222"/>
                  <a:pt x="75" y="221"/>
                </a:cubicBezTo>
                <a:cubicBezTo>
                  <a:pt x="76" y="221"/>
                  <a:pt x="76" y="220"/>
                  <a:pt x="77" y="220"/>
                </a:cubicBezTo>
                <a:cubicBezTo>
                  <a:pt x="78" y="220"/>
                  <a:pt x="77" y="218"/>
                  <a:pt x="78" y="218"/>
                </a:cubicBezTo>
                <a:cubicBezTo>
                  <a:pt x="79" y="218"/>
                  <a:pt x="79" y="218"/>
                  <a:pt x="79" y="218"/>
                </a:cubicBezTo>
                <a:cubicBezTo>
                  <a:pt x="79" y="218"/>
                  <a:pt x="80" y="218"/>
                  <a:pt x="80" y="218"/>
                </a:cubicBezTo>
                <a:cubicBezTo>
                  <a:pt x="81" y="218"/>
                  <a:pt x="81" y="217"/>
                  <a:pt x="82" y="217"/>
                </a:cubicBezTo>
                <a:cubicBezTo>
                  <a:pt x="83" y="217"/>
                  <a:pt x="84" y="215"/>
                  <a:pt x="83" y="215"/>
                </a:cubicBezTo>
                <a:cubicBezTo>
                  <a:pt x="83" y="215"/>
                  <a:pt x="83" y="214"/>
                  <a:pt x="83" y="214"/>
                </a:cubicBezTo>
                <a:cubicBezTo>
                  <a:pt x="84" y="214"/>
                  <a:pt x="84" y="214"/>
                  <a:pt x="84" y="214"/>
                </a:cubicBezTo>
                <a:cubicBezTo>
                  <a:pt x="85" y="214"/>
                  <a:pt x="84" y="213"/>
                  <a:pt x="84" y="213"/>
                </a:cubicBezTo>
                <a:cubicBezTo>
                  <a:pt x="85" y="213"/>
                  <a:pt x="86" y="213"/>
                  <a:pt x="86" y="212"/>
                </a:cubicBezTo>
                <a:cubicBezTo>
                  <a:pt x="86" y="211"/>
                  <a:pt x="86" y="211"/>
                  <a:pt x="85" y="211"/>
                </a:cubicBezTo>
                <a:cubicBezTo>
                  <a:pt x="84" y="211"/>
                  <a:pt x="83" y="211"/>
                  <a:pt x="83" y="211"/>
                </a:cubicBezTo>
                <a:cubicBezTo>
                  <a:pt x="83" y="210"/>
                  <a:pt x="83" y="208"/>
                  <a:pt x="83" y="208"/>
                </a:cubicBezTo>
                <a:cubicBezTo>
                  <a:pt x="84" y="208"/>
                  <a:pt x="83" y="207"/>
                  <a:pt x="84" y="207"/>
                </a:cubicBezTo>
                <a:cubicBezTo>
                  <a:pt x="84" y="207"/>
                  <a:pt x="84" y="206"/>
                  <a:pt x="84" y="206"/>
                </a:cubicBezTo>
                <a:cubicBezTo>
                  <a:pt x="85" y="206"/>
                  <a:pt x="87" y="206"/>
                  <a:pt x="87" y="205"/>
                </a:cubicBezTo>
                <a:cubicBezTo>
                  <a:pt x="87" y="204"/>
                  <a:pt x="88" y="204"/>
                  <a:pt x="88" y="204"/>
                </a:cubicBezTo>
                <a:cubicBezTo>
                  <a:pt x="89" y="203"/>
                  <a:pt x="89" y="203"/>
                  <a:pt x="88" y="202"/>
                </a:cubicBezTo>
                <a:cubicBezTo>
                  <a:pt x="89" y="202"/>
                  <a:pt x="90" y="202"/>
                  <a:pt x="90" y="203"/>
                </a:cubicBezTo>
                <a:cubicBezTo>
                  <a:pt x="91" y="202"/>
                  <a:pt x="91" y="202"/>
                  <a:pt x="91" y="200"/>
                </a:cubicBezTo>
                <a:cubicBezTo>
                  <a:pt x="91" y="200"/>
                  <a:pt x="92" y="199"/>
                  <a:pt x="93" y="199"/>
                </a:cubicBezTo>
                <a:cubicBezTo>
                  <a:pt x="93" y="199"/>
                  <a:pt x="95" y="198"/>
                  <a:pt x="95" y="198"/>
                </a:cubicBezTo>
                <a:cubicBezTo>
                  <a:pt x="95" y="197"/>
                  <a:pt x="95" y="197"/>
                  <a:pt x="96" y="196"/>
                </a:cubicBezTo>
                <a:cubicBezTo>
                  <a:pt x="96" y="196"/>
                  <a:pt x="96" y="196"/>
                  <a:pt x="97" y="196"/>
                </a:cubicBezTo>
                <a:cubicBezTo>
                  <a:pt x="98" y="195"/>
                  <a:pt x="99" y="194"/>
                  <a:pt x="100" y="193"/>
                </a:cubicBezTo>
                <a:cubicBezTo>
                  <a:pt x="101" y="192"/>
                  <a:pt x="100" y="193"/>
                  <a:pt x="101" y="194"/>
                </a:cubicBezTo>
                <a:cubicBezTo>
                  <a:pt x="102" y="194"/>
                  <a:pt x="104" y="194"/>
                  <a:pt x="104" y="193"/>
                </a:cubicBezTo>
                <a:cubicBezTo>
                  <a:pt x="105" y="192"/>
                  <a:pt x="105" y="192"/>
                  <a:pt x="106" y="192"/>
                </a:cubicBezTo>
                <a:cubicBezTo>
                  <a:pt x="106" y="192"/>
                  <a:pt x="105" y="193"/>
                  <a:pt x="105" y="193"/>
                </a:cubicBezTo>
                <a:cubicBezTo>
                  <a:pt x="104" y="194"/>
                  <a:pt x="104" y="194"/>
                  <a:pt x="104" y="195"/>
                </a:cubicBezTo>
                <a:cubicBezTo>
                  <a:pt x="105" y="195"/>
                  <a:pt x="105" y="196"/>
                  <a:pt x="106" y="197"/>
                </a:cubicBezTo>
                <a:cubicBezTo>
                  <a:pt x="104" y="197"/>
                  <a:pt x="103" y="197"/>
                  <a:pt x="102" y="196"/>
                </a:cubicBezTo>
                <a:cubicBezTo>
                  <a:pt x="101" y="196"/>
                  <a:pt x="100" y="196"/>
                  <a:pt x="100" y="196"/>
                </a:cubicBezTo>
                <a:cubicBezTo>
                  <a:pt x="100" y="197"/>
                  <a:pt x="99" y="197"/>
                  <a:pt x="99" y="197"/>
                </a:cubicBezTo>
                <a:cubicBezTo>
                  <a:pt x="98" y="197"/>
                  <a:pt x="98" y="198"/>
                  <a:pt x="98" y="198"/>
                </a:cubicBezTo>
                <a:cubicBezTo>
                  <a:pt x="98" y="198"/>
                  <a:pt x="97" y="198"/>
                  <a:pt x="97" y="198"/>
                </a:cubicBezTo>
                <a:cubicBezTo>
                  <a:pt x="96" y="198"/>
                  <a:pt x="96" y="200"/>
                  <a:pt x="96" y="201"/>
                </a:cubicBezTo>
                <a:cubicBezTo>
                  <a:pt x="96" y="201"/>
                  <a:pt x="96" y="202"/>
                  <a:pt x="96" y="202"/>
                </a:cubicBezTo>
                <a:cubicBezTo>
                  <a:pt x="96" y="203"/>
                  <a:pt x="97" y="203"/>
                  <a:pt x="97" y="203"/>
                </a:cubicBezTo>
                <a:cubicBezTo>
                  <a:pt x="96" y="203"/>
                  <a:pt x="95" y="204"/>
                  <a:pt x="95" y="204"/>
                </a:cubicBezTo>
                <a:cubicBezTo>
                  <a:pt x="95" y="205"/>
                  <a:pt x="95" y="205"/>
                  <a:pt x="95" y="205"/>
                </a:cubicBezTo>
                <a:cubicBezTo>
                  <a:pt x="95" y="205"/>
                  <a:pt x="95" y="206"/>
                  <a:pt x="95" y="206"/>
                </a:cubicBezTo>
                <a:cubicBezTo>
                  <a:pt x="96" y="207"/>
                  <a:pt x="96" y="207"/>
                  <a:pt x="96" y="207"/>
                </a:cubicBezTo>
                <a:cubicBezTo>
                  <a:pt x="96" y="207"/>
                  <a:pt x="97" y="207"/>
                  <a:pt x="97" y="207"/>
                </a:cubicBezTo>
                <a:cubicBezTo>
                  <a:pt x="97" y="207"/>
                  <a:pt x="97" y="207"/>
                  <a:pt x="98" y="207"/>
                </a:cubicBezTo>
                <a:cubicBezTo>
                  <a:pt x="97" y="208"/>
                  <a:pt x="96" y="209"/>
                  <a:pt x="95" y="209"/>
                </a:cubicBezTo>
                <a:cubicBezTo>
                  <a:pt x="94" y="208"/>
                  <a:pt x="95" y="209"/>
                  <a:pt x="94" y="210"/>
                </a:cubicBezTo>
                <a:cubicBezTo>
                  <a:pt x="95" y="210"/>
                  <a:pt x="96" y="210"/>
                  <a:pt x="97" y="210"/>
                </a:cubicBezTo>
                <a:cubicBezTo>
                  <a:pt x="97" y="210"/>
                  <a:pt x="98" y="210"/>
                  <a:pt x="98" y="209"/>
                </a:cubicBezTo>
                <a:cubicBezTo>
                  <a:pt x="99" y="210"/>
                  <a:pt x="99" y="210"/>
                  <a:pt x="100" y="210"/>
                </a:cubicBezTo>
                <a:cubicBezTo>
                  <a:pt x="100" y="209"/>
                  <a:pt x="100" y="209"/>
                  <a:pt x="100" y="209"/>
                </a:cubicBezTo>
                <a:cubicBezTo>
                  <a:pt x="101" y="209"/>
                  <a:pt x="102" y="208"/>
                  <a:pt x="102" y="208"/>
                </a:cubicBezTo>
                <a:cubicBezTo>
                  <a:pt x="102" y="207"/>
                  <a:pt x="102" y="207"/>
                  <a:pt x="103" y="207"/>
                </a:cubicBezTo>
                <a:cubicBezTo>
                  <a:pt x="104" y="207"/>
                  <a:pt x="104" y="206"/>
                  <a:pt x="105" y="206"/>
                </a:cubicBezTo>
                <a:cubicBezTo>
                  <a:pt x="104" y="206"/>
                  <a:pt x="104" y="205"/>
                  <a:pt x="104" y="205"/>
                </a:cubicBezTo>
                <a:cubicBezTo>
                  <a:pt x="105" y="205"/>
                  <a:pt x="105" y="205"/>
                  <a:pt x="105" y="205"/>
                </a:cubicBezTo>
                <a:cubicBezTo>
                  <a:pt x="105" y="205"/>
                  <a:pt x="105" y="205"/>
                  <a:pt x="106" y="205"/>
                </a:cubicBezTo>
                <a:cubicBezTo>
                  <a:pt x="106" y="205"/>
                  <a:pt x="106" y="204"/>
                  <a:pt x="106" y="204"/>
                </a:cubicBezTo>
                <a:cubicBezTo>
                  <a:pt x="108" y="202"/>
                  <a:pt x="107" y="204"/>
                  <a:pt x="108" y="204"/>
                </a:cubicBezTo>
                <a:cubicBezTo>
                  <a:pt x="108" y="204"/>
                  <a:pt x="108" y="203"/>
                  <a:pt x="109" y="203"/>
                </a:cubicBezTo>
                <a:cubicBezTo>
                  <a:pt x="110" y="203"/>
                  <a:pt x="111" y="204"/>
                  <a:pt x="111" y="204"/>
                </a:cubicBezTo>
                <a:cubicBezTo>
                  <a:pt x="113" y="204"/>
                  <a:pt x="112" y="203"/>
                  <a:pt x="113" y="202"/>
                </a:cubicBezTo>
                <a:cubicBezTo>
                  <a:pt x="113" y="202"/>
                  <a:pt x="114" y="202"/>
                  <a:pt x="114" y="202"/>
                </a:cubicBezTo>
                <a:cubicBezTo>
                  <a:pt x="114" y="202"/>
                  <a:pt x="113" y="201"/>
                  <a:pt x="114" y="200"/>
                </a:cubicBezTo>
                <a:cubicBezTo>
                  <a:pt x="114" y="200"/>
                  <a:pt x="114" y="200"/>
                  <a:pt x="114" y="199"/>
                </a:cubicBezTo>
                <a:cubicBezTo>
                  <a:pt x="114" y="199"/>
                  <a:pt x="113" y="199"/>
                  <a:pt x="113" y="199"/>
                </a:cubicBezTo>
                <a:cubicBezTo>
                  <a:pt x="113" y="199"/>
                  <a:pt x="113" y="199"/>
                  <a:pt x="112" y="199"/>
                </a:cubicBezTo>
                <a:cubicBezTo>
                  <a:pt x="112" y="199"/>
                  <a:pt x="112" y="198"/>
                  <a:pt x="111" y="198"/>
                </a:cubicBezTo>
                <a:cubicBezTo>
                  <a:pt x="111" y="198"/>
                  <a:pt x="111" y="196"/>
                  <a:pt x="111" y="196"/>
                </a:cubicBezTo>
                <a:cubicBezTo>
                  <a:pt x="113" y="196"/>
                  <a:pt x="113" y="196"/>
                  <a:pt x="114" y="196"/>
                </a:cubicBezTo>
                <a:cubicBezTo>
                  <a:pt x="114" y="197"/>
                  <a:pt x="116" y="197"/>
                  <a:pt x="116" y="197"/>
                </a:cubicBezTo>
                <a:cubicBezTo>
                  <a:pt x="116" y="196"/>
                  <a:pt x="116" y="196"/>
                  <a:pt x="116" y="196"/>
                </a:cubicBezTo>
                <a:cubicBezTo>
                  <a:pt x="117" y="196"/>
                  <a:pt x="118" y="196"/>
                  <a:pt x="118" y="196"/>
                </a:cubicBezTo>
                <a:cubicBezTo>
                  <a:pt x="119" y="196"/>
                  <a:pt x="119" y="195"/>
                  <a:pt x="120" y="195"/>
                </a:cubicBezTo>
                <a:cubicBezTo>
                  <a:pt x="120" y="195"/>
                  <a:pt x="120" y="196"/>
                  <a:pt x="120" y="197"/>
                </a:cubicBezTo>
                <a:cubicBezTo>
                  <a:pt x="120" y="197"/>
                  <a:pt x="121" y="197"/>
                  <a:pt x="121" y="197"/>
                </a:cubicBezTo>
                <a:cubicBezTo>
                  <a:pt x="121" y="198"/>
                  <a:pt x="121" y="197"/>
                  <a:pt x="120" y="197"/>
                </a:cubicBezTo>
                <a:cubicBezTo>
                  <a:pt x="120" y="197"/>
                  <a:pt x="120" y="198"/>
                  <a:pt x="120" y="198"/>
                </a:cubicBezTo>
                <a:cubicBezTo>
                  <a:pt x="119" y="198"/>
                  <a:pt x="119" y="198"/>
                  <a:pt x="120" y="198"/>
                </a:cubicBezTo>
                <a:cubicBezTo>
                  <a:pt x="120" y="198"/>
                  <a:pt x="122" y="198"/>
                  <a:pt x="122" y="198"/>
                </a:cubicBezTo>
                <a:cubicBezTo>
                  <a:pt x="122" y="199"/>
                  <a:pt x="123" y="199"/>
                  <a:pt x="124" y="199"/>
                </a:cubicBezTo>
                <a:cubicBezTo>
                  <a:pt x="124" y="199"/>
                  <a:pt x="124" y="200"/>
                  <a:pt x="123" y="200"/>
                </a:cubicBezTo>
                <a:cubicBezTo>
                  <a:pt x="123" y="201"/>
                  <a:pt x="123" y="201"/>
                  <a:pt x="123" y="201"/>
                </a:cubicBezTo>
                <a:cubicBezTo>
                  <a:pt x="124" y="202"/>
                  <a:pt x="125" y="202"/>
                  <a:pt x="126" y="201"/>
                </a:cubicBezTo>
                <a:cubicBezTo>
                  <a:pt x="127" y="200"/>
                  <a:pt x="127" y="201"/>
                  <a:pt x="127" y="201"/>
                </a:cubicBezTo>
                <a:cubicBezTo>
                  <a:pt x="127" y="202"/>
                  <a:pt x="128" y="203"/>
                  <a:pt x="128" y="203"/>
                </a:cubicBezTo>
                <a:cubicBezTo>
                  <a:pt x="128" y="203"/>
                  <a:pt x="129" y="203"/>
                  <a:pt x="130" y="203"/>
                </a:cubicBezTo>
                <a:cubicBezTo>
                  <a:pt x="130" y="203"/>
                  <a:pt x="130" y="203"/>
                  <a:pt x="130" y="203"/>
                </a:cubicBezTo>
                <a:cubicBezTo>
                  <a:pt x="131" y="203"/>
                  <a:pt x="131" y="204"/>
                  <a:pt x="131" y="204"/>
                </a:cubicBezTo>
                <a:cubicBezTo>
                  <a:pt x="132" y="205"/>
                  <a:pt x="135" y="204"/>
                  <a:pt x="135" y="205"/>
                </a:cubicBezTo>
                <a:cubicBezTo>
                  <a:pt x="136" y="205"/>
                  <a:pt x="135" y="205"/>
                  <a:pt x="136" y="205"/>
                </a:cubicBezTo>
                <a:cubicBezTo>
                  <a:pt x="136" y="205"/>
                  <a:pt x="136" y="205"/>
                  <a:pt x="137" y="205"/>
                </a:cubicBezTo>
                <a:cubicBezTo>
                  <a:pt x="137" y="205"/>
                  <a:pt x="137" y="204"/>
                  <a:pt x="137" y="204"/>
                </a:cubicBezTo>
                <a:cubicBezTo>
                  <a:pt x="138" y="204"/>
                  <a:pt x="138" y="204"/>
                  <a:pt x="139" y="204"/>
                </a:cubicBezTo>
                <a:cubicBezTo>
                  <a:pt x="139" y="204"/>
                  <a:pt x="139" y="204"/>
                  <a:pt x="140" y="204"/>
                </a:cubicBezTo>
                <a:cubicBezTo>
                  <a:pt x="140" y="205"/>
                  <a:pt x="142" y="204"/>
                  <a:pt x="142" y="205"/>
                </a:cubicBezTo>
                <a:cubicBezTo>
                  <a:pt x="143" y="205"/>
                  <a:pt x="143" y="205"/>
                  <a:pt x="144" y="205"/>
                </a:cubicBezTo>
                <a:cubicBezTo>
                  <a:pt x="144" y="205"/>
                  <a:pt x="145" y="206"/>
                  <a:pt x="145" y="206"/>
                </a:cubicBezTo>
                <a:cubicBezTo>
                  <a:pt x="146" y="206"/>
                  <a:pt x="146" y="206"/>
                  <a:pt x="146" y="206"/>
                </a:cubicBezTo>
                <a:cubicBezTo>
                  <a:pt x="147" y="206"/>
                  <a:pt x="146" y="207"/>
                  <a:pt x="147" y="207"/>
                </a:cubicBezTo>
                <a:cubicBezTo>
                  <a:pt x="148" y="207"/>
                  <a:pt x="149" y="207"/>
                  <a:pt x="150" y="207"/>
                </a:cubicBezTo>
                <a:cubicBezTo>
                  <a:pt x="150" y="207"/>
                  <a:pt x="151" y="207"/>
                  <a:pt x="152" y="207"/>
                </a:cubicBezTo>
                <a:cubicBezTo>
                  <a:pt x="153" y="206"/>
                  <a:pt x="154" y="205"/>
                  <a:pt x="154" y="206"/>
                </a:cubicBezTo>
                <a:cubicBezTo>
                  <a:pt x="154" y="207"/>
                  <a:pt x="153" y="207"/>
                  <a:pt x="153" y="207"/>
                </a:cubicBezTo>
                <a:cubicBezTo>
                  <a:pt x="153" y="208"/>
                  <a:pt x="153" y="208"/>
                  <a:pt x="152" y="209"/>
                </a:cubicBezTo>
                <a:cubicBezTo>
                  <a:pt x="153" y="210"/>
                  <a:pt x="154" y="210"/>
                  <a:pt x="155" y="209"/>
                </a:cubicBezTo>
                <a:cubicBezTo>
                  <a:pt x="155" y="209"/>
                  <a:pt x="156" y="211"/>
                  <a:pt x="156" y="211"/>
                </a:cubicBezTo>
                <a:cubicBezTo>
                  <a:pt x="157" y="211"/>
                  <a:pt x="158" y="211"/>
                  <a:pt x="158" y="211"/>
                </a:cubicBezTo>
                <a:cubicBezTo>
                  <a:pt x="158" y="210"/>
                  <a:pt x="158" y="210"/>
                  <a:pt x="158" y="209"/>
                </a:cubicBezTo>
                <a:cubicBezTo>
                  <a:pt x="159" y="209"/>
                  <a:pt x="159" y="209"/>
                  <a:pt x="160" y="209"/>
                </a:cubicBezTo>
                <a:cubicBezTo>
                  <a:pt x="160" y="210"/>
                  <a:pt x="160" y="211"/>
                  <a:pt x="159" y="212"/>
                </a:cubicBezTo>
                <a:cubicBezTo>
                  <a:pt x="159" y="213"/>
                  <a:pt x="160" y="214"/>
                  <a:pt x="161" y="214"/>
                </a:cubicBezTo>
                <a:cubicBezTo>
                  <a:pt x="161" y="215"/>
                  <a:pt x="161" y="214"/>
                  <a:pt x="161" y="214"/>
                </a:cubicBezTo>
                <a:cubicBezTo>
                  <a:pt x="161" y="215"/>
                  <a:pt x="161" y="215"/>
                  <a:pt x="161" y="215"/>
                </a:cubicBezTo>
                <a:cubicBezTo>
                  <a:pt x="162" y="216"/>
                  <a:pt x="162" y="216"/>
                  <a:pt x="163" y="216"/>
                </a:cubicBezTo>
                <a:cubicBezTo>
                  <a:pt x="163" y="217"/>
                  <a:pt x="163" y="217"/>
                  <a:pt x="164" y="217"/>
                </a:cubicBezTo>
                <a:cubicBezTo>
                  <a:pt x="165" y="217"/>
                  <a:pt x="166" y="216"/>
                  <a:pt x="166" y="217"/>
                </a:cubicBezTo>
                <a:cubicBezTo>
                  <a:pt x="166" y="219"/>
                  <a:pt x="166" y="218"/>
                  <a:pt x="167" y="218"/>
                </a:cubicBezTo>
                <a:cubicBezTo>
                  <a:pt x="167" y="218"/>
                  <a:pt x="167" y="219"/>
                  <a:pt x="168" y="219"/>
                </a:cubicBezTo>
                <a:cubicBezTo>
                  <a:pt x="168" y="220"/>
                  <a:pt x="168" y="220"/>
                  <a:pt x="169" y="220"/>
                </a:cubicBezTo>
                <a:cubicBezTo>
                  <a:pt x="169" y="220"/>
                  <a:pt x="169" y="221"/>
                  <a:pt x="169" y="222"/>
                </a:cubicBezTo>
                <a:cubicBezTo>
                  <a:pt x="169" y="222"/>
                  <a:pt x="169" y="222"/>
                  <a:pt x="169" y="222"/>
                </a:cubicBezTo>
                <a:cubicBezTo>
                  <a:pt x="169" y="222"/>
                  <a:pt x="169" y="222"/>
                  <a:pt x="170" y="223"/>
                </a:cubicBezTo>
                <a:cubicBezTo>
                  <a:pt x="170" y="223"/>
                  <a:pt x="171" y="223"/>
                  <a:pt x="171" y="224"/>
                </a:cubicBezTo>
                <a:cubicBezTo>
                  <a:pt x="171" y="224"/>
                  <a:pt x="172" y="225"/>
                  <a:pt x="172" y="225"/>
                </a:cubicBezTo>
                <a:cubicBezTo>
                  <a:pt x="173" y="225"/>
                  <a:pt x="173" y="224"/>
                  <a:pt x="173" y="223"/>
                </a:cubicBezTo>
                <a:cubicBezTo>
                  <a:pt x="173" y="223"/>
                  <a:pt x="174" y="223"/>
                  <a:pt x="174" y="224"/>
                </a:cubicBezTo>
                <a:cubicBezTo>
                  <a:pt x="174" y="224"/>
                  <a:pt x="174" y="224"/>
                  <a:pt x="175" y="225"/>
                </a:cubicBezTo>
                <a:cubicBezTo>
                  <a:pt x="176" y="225"/>
                  <a:pt x="177" y="225"/>
                  <a:pt x="177" y="224"/>
                </a:cubicBezTo>
                <a:cubicBezTo>
                  <a:pt x="176" y="224"/>
                  <a:pt x="177" y="223"/>
                  <a:pt x="176" y="223"/>
                </a:cubicBezTo>
                <a:cubicBezTo>
                  <a:pt x="176" y="222"/>
                  <a:pt x="175" y="222"/>
                  <a:pt x="175" y="222"/>
                </a:cubicBezTo>
                <a:cubicBezTo>
                  <a:pt x="175" y="222"/>
                  <a:pt x="176" y="222"/>
                  <a:pt x="176" y="221"/>
                </a:cubicBezTo>
                <a:cubicBezTo>
                  <a:pt x="175" y="221"/>
                  <a:pt x="175" y="221"/>
                  <a:pt x="174" y="220"/>
                </a:cubicBezTo>
                <a:cubicBezTo>
                  <a:pt x="174" y="220"/>
                  <a:pt x="173" y="220"/>
                  <a:pt x="173" y="220"/>
                </a:cubicBezTo>
                <a:cubicBezTo>
                  <a:pt x="172" y="220"/>
                  <a:pt x="171" y="220"/>
                  <a:pt x="170" y="220"/>
                </a:cubicBezTo>
                <a:cubicBezTo>
                  <a:pt x="169" y="219"/>
                  <a:pt x="169" y="220"/>
                  <a:pt x="169" y="218"/>
                </a:cubicBezTo>
                <a:cubicBezTo>
                  <a:pt x="169" y="218"/>
                  <a:pt x="170" y="219"/>
                  <a:pt x="170" y="219"/>
                </a:cubicBezTo>
                <a:cubicBezTo>
                  <a:pt x="171" y="219"/>
                  <a:pt x="171" y="219"/>
                  <a:pt x="171" y="218"/>
                </a:cubicBezTo>
                <a:cubicBezTo>
                  <a:pt x="171" y="218"/>
                  <a:pt x="171" y="218"/>
                  <a:pt x="171" y="218"/>
                </a:cubicBezTo>
                <a:cubicBezTo>
                  <a:pt x="172" y="218"/>
                  <a:pt x="173" y="217"/>
                  <a:pt x="173" y="217"/>
                </a:cubicBezTo>
                <a:cubicBezTo>
                  <a:pt x="174" y="217"/>
                  <a:pt x="173" y="219"/>
                  <a:pt x="175" y="218"/>
                </a:cubicBezTo>
                <a:cubicBezTo>
                  <a:pt x="175" y="217"/>
                  <a:pt x="174" y="216"/>
                  <a:pt x="175" y="215"/>
                </a:cubicBezTo>
                <a:cubicBezTo>
                  <a:pt x="175" y="215"/>
                  <a:pt x="175" y="214"/>
                  <a:pt x="175" y="214"/>
                </a:cubicBezTo>
                <a:cubicBezTo>
                  <a:pt x="175" y="213"/>
                  <a:pt x="176" y="217"/>
                  <a:pt x="176" y="217"/>
                </a:cubicBezTo>
                <a:cubicBezTo>
                  <a:pt x="177" y="218"/>
                  <a:pt x="178" y="218"/>
                  <a:pt x="180" y="218"/>
                </a:cubicBezTo>
                <a:cubicBezTo>
                  <a:pt x="180" y="218"/>
                  <a:pt x="180" y="219"/>
                  <a:pt x="180" y="220"/>
                </a:cubicBezTo>
                <a:cubicBezTo>
                  <a:pt x="181" y="220"/>
                  <a:pt x="181" y="220"/>
                  <a:pt x="182" y="219"/>
                </a:cubicBezTo>
                <a:cubicBezTo>
                  <a:pt x="182" y="220"/>
                  <a:pt x="181" y="221"/>
                  <a:pt x="181" y="222"/>
                </a:cubicBezTo>
                <a:cubicBezTo>
                  <a:pt x="183" y="221"/>
                  <a:pt x="182" y="223"/>
                  <a:pt x="183" y="223"/>
                </a:cubicBezTo>
                <a:cubicBezTo>
                  <a:pt x="183" y="223"/>
                  <a:pt x="183" y="224"/>
                  <a:pt x="183" y="224"/>
                </a:cubicBezTo>
                <a:cubicBezTo>
                  <a:pt x="183" y="225"/>
                  <a:pt x="184" y="225"/>
                  <a:pt x="184" y="225"/>
                </a:cubicBezTo>
                <a:cubicBezTo>
                  <a:pt x="184" y="226"/>
                  <a:pt x="183" y="227"/>
                  <a:pt x="184" y="227"/>
                </a:cubicBezTo>
                <a:cubicBezTo>
                  <a:pt x="184" y="227"/>
                  <a:pt x="185" y="227"/>
                  <a:pt x="186" y="227"/>
                </a:cubicBezTo>
                <a:cubicBezTo>
                  <a:pt x="186" y="227"/>
                  <a:pt x="186" y="228"/>
                  <a:pt x="185" y="228"/>
                </a:cubicBezTo>
                <a:cubicBezTo>
                  <a:pt x="186" y="230"/>
                  <a:pt x="186" y="230"/>
                  <a:pt x="187" y="230"/>
                </a:cubicBezTo>
                <a:cubicBezTo>
                  <a:pt x="187" y="230"/>
                  <a:pt x="188" y="231"/>
                  <a:pt x="188" y="232"/>
                </a:cubicBezTo>
                <a:cubicBezTo>
                  <a:pt x="189" y="232"/>
                  <a:pt x="191" y="233"/>
                  <a:pt x="191" y="233"/>
                </a:cubicBezTo>
                <a:cubicBezTo>
                  <a:pt x="191" y="234"/>
                  <a:pt x="191" y="235"/>
                  <a:pt x="191" y="236"/>
                </a:cubicBezTo>
                <a:cubicBezTo>
                  <a:pt x="190" y="236"/>
                  <a:pt x="190" y="237"/>
                  <a:pt x="190" y="238"/>
                </a:cubicBezTo>
                <a:cubicBezTo>
                  <a:pt x="191" y="238"/>
                  <a:pt x="192" y="238"/>
                  <a:pt x="192" y="236"/>
                </a:cubicBezTo>
                <a:cubicBezTo>
                  <a:pt x="192" y="236"/>
                  <a:pt x="192" y="236"/>
                  <a:pt x="192" y="235"/>
                </a:cubicBezTo>
                <a:cubicBezTo>
                  <a:pt x="193" y="235"/>
                  <a:pt x="193" y="235"/>
                  <a:pt x="193" y="236"/>
                </a:cubicBezTo>
                <a:cubicBezTo>
                  <a:pt x="194" y="236"/>
                  <a:pt x="194" y="236"/>
                  <a:pt x="194" y="236"/>
                </a:cubicBezTo>
                <a:cubicBezTo>
                  <a:pt x="193" y="236"/>
                  <a:pt x="193" y="236"/>
                  <a:pt x="193" y="236"/>
                </a:cubicBezTo>
                <a:cubicBezTo>
                  <a:pt x="193" y="237"/>
                  <a:pt x="193" y="238"/>
                  <a:pt x="192" y="237"/>
                </a:cubicBezTo>
                <a:cubicBezTo>
                  <a:pt x="192" y="238"/>
                  <a:pt x="193" y="240"/>
                  <a:pt x="193" y="241"/>
                </a:cubicBezTo>
                <a:cubicBezTo>
                  <a:pt x="194" y="241"/>
                  <a:pt x="194" y="240"/>
                  <a:pt x="195" y="241"/>
                </a:cubicBezTo>
                <a:cubicBezTo>
                  <a:pt x="195" y="240"/>
                  <a:pt x="195" y="240"/>
                  <a:pt x="195" y="240"/>
                </a:cubicBezTo>
                <a:cubicBezTo>
                  <a:pt x="195" y="239"/>
                  <a:pt x="195" y="238"/>
                  <a:pt x="195" y="237"/>
                </a:cubicBezTo>
                <a:cubicBezTo>
                  <a:pt x="195" y="238"/>
                  <a:pt x="196" y="240"/>
                  <a:pt x="196" y="240"/>
                </a:cubicBezTo>
                <a:cubicBezTo>
                  <a:pt x="196" y="240"/>
                  <a:pt x="196" y="242"/>
                  <a:pt x="196" y="242"/>
                </a:cubicBezTo>
                <a:cubicBezTo>
                  <a:pt x="195" y="242"/>
                  <a:pt x="195" y="242"/>
                  <a:pt x="194" y="242"/>
                </a:cubicBezTo>
                <a:cubicBezTo>
                  <a:pt x="194" y="243"/>
                  <a:pt x="195" y="243"/>
                  <a:pt x="196" y="243"/>
                </a:cubicBezTo>
                <a:cubicBezTo>
                  <a:pt x="196" y="244"/>
                  <a:pt x="195" y="244"/>
                  <a:pt x="195" y="244"/>
                </a:cubicBezTo>
                <a:cubicBezTo>
                  <a:pt x="196" y="245"/>
                  <a:pt x="196" y="245"/>
                  <a:pt x="197" y="245"/>
                </a:cubicBezTo>
                <a:cubicBezTo>
                  <a:pt x="198" y="245"/>
                  <a:pt x="198" y="245"/>
                  <a:pt x="198" y="244"/>
                </a:cubicBezTo>
                <a:cubicBezTo>
                  <a:pt x="199" y="243"/>
                  <a:pt x="199" y="243"/>
                  <a:pt x="200" y="242"/>
                </a:cubicBezTo>
                <a:cubicBezTo>
                  <a:pt x="201" y="242"/>
                  <a:pt x="201" y="242"/>
                  <a:pt x="201" y="243"/>
                </a:cubicBezTo>
                <a:cubicBezTo>
                  <a:pt x="201" y="243"/>
                  <a:pt x="200" y="244"/>
                  <a:pt x="200" y="244"/>
                </a:cubicBezTo>
                <a:cubicBezTo>
                  <a:pt x="199" y="244"/>
                  <a:pt x="200" y="244"/>
                  <a:pt x="200" y="244"/>
                </a:cubicBezTo>
                <a:cubicBezTo>
                  <a:pt x="199" y="244"/>
                  <a:pt x="199" y="245"/>
                  <a:pt x="198" y="245"/>
                </a:cubicBezTo>
                <a:cubicBezTo>
                  <a:pt x="198" y="245"/>
                  <a:pt x="198" y="246"/>
                  <a:pt x="198" y="246"/>
                </a:cubicBezTo>
                <a:cubicBezTo>
                  <a:pt x="198" y="246"/>
                  <a:pt x="198" y="246"/>
                  <a:pt x="197" y="246"/>
                </a:cubicBezTo>
                <a:cubicBezTo>
                  <a:pt x="197" y="247"/>
                  <a:pt x="197" y="248"/>
                  <a:pt x="197" y="248"/>
                </a:cubicBezTo>
                <a:cubicBezTo>
                  <a:pt x="197" y="249"/>
                  <a:pt x="197" y="249"/>
                  <a:pt x="198" y="249"/>
                </a:cubicBezTo>
                <a:cubicBezTo>
                  <a:pt x="198" y="249"/>
                  <a:pt x="198" y="249"/>
                  <a:pt x="199" y="249"/>
                </a:cubicBezTo>
                <a:cubicBezTo>
                  <a:pt x="198" y="250"/>
                  <a:pt x="198" y="251"/>
                  <a:pt x="199" y="251"/>
                </a:cubicBezTo>
                <a:cubicBezTo>
                  <a:pt x="200" y="252"/>
                  <a:pt x="199" y="252"/>
                  <a:pt x="198" y="252"/>
                </a:cubicBezTo>
                <a:cubicBezTo>
                  <a:pt x="199" y="253"/>
                  <a:pt x="199" y="255"/>
                  <a:pt x="200" y="255"/>
                </a:cubicBezTo>
                <a:cubicBezTo>
                  <a:pt x="200" y="256"/>
                  <a:pt x="201" y="256"/>
                  <a:pt x="201" y="257"/>
                </a:cubicBezTo>
                <a:cubicBezTo>
                  <a:pt x="203" y="256"/>
                  <a:pt x="202" y="256"/>
                  <a:pt x="202" y="254"/>
                </a:cubicBezTo>
                <a:cubicBezTo>
                  <a:pt x="202" y="255"/>
                  <a:pt x="202" y="255"/>
                  <a:pt x="203" y="254"/>
                </a:cubicBezTo>
                <a:cubicBezTo>
                  <a:pt x="203" y="254"/>
                  <a:pt x="204" y="254"/>
                  <a:pt x="204" y="254"/>
                </a:cubicBezTo>
                <a:cubicBezTo>
                  <a:pt x="204" y="254"/>
                  <a:pt x="204" y="254"/>
                  <a:pt x="204" y="254"/>
                </a:cubicBezTo>
                <a:cubicBezTo>
                  <a:pt x="205" y="254"/>
                  <a:pt x="205" y="254"/>
                  <a:pt x="205" y="255"/>
                </a:cubicBezTo>
                <a:cubicBezTo>
                  <a:pt x="204" y="255"/>
                  <a:pt x="203" y="256"/>
                  <a:pt x="204" y="257"/>
                </a:cubicBezTo>
                <a:cubicBezTo>
                  <a:pt x="204" y="257"/>
                  <a:pt x="205" y="257"/>
                  <a:pt x="205" y="258"/>
                </a:cubicBezTo>
                <a:cubicBezTo>
                  <a:pt x="204" y="258"/>
                  <a:pt x="204" y="257"/>
                  <a:pt x="203" y="257"/>
                </a:cubicBezTo>
                <a:cubicBezTo>
                  <a:pt x="202" y="258"/>
                  <a:pt x="203" y="259"/>
                  <a:pt x="204" y="260"/>
                </a:cubicBezTo>
                <a:cubicBezTo>
                  <a:pt x="205" y="260"/>
                  <a:pt x="204" y="260"/>
                  <a:pt x="206" y="260"/>
                </a:cubicBezTo>
                <a:cubicBezTo>
                  <a:pt x="206" y="260"/>
                  <a:pt x="206" y="260"/>
                  <a:pt x="206" y="259"/>
                </a:cubicBezTo>
                <a:cubicBezTo>
                  <a:pt x="206" y="259"/>
                  <a:pt x="206" y="259"/>
                  <a:pt x="207" y="259"/>
                </a:cubicBezTo>
                <a:cubicBezTo>
                  <a:pt x="207" y="260"/>
                  <a:pt x="206" y="260"/>
                  <a:pt x="206" y="261"/>
                </a:cubicBezTo>
                <a:cubicBezTo>
                  <a:pt x="207" y="261"/>
                  <a:pt x="207" y="261"/>
                  <a:pt x="207" y="262"/>
                </a:cubicBezTo>
                <a:cubicBezTo>
                  <a:pt x="208" y="262"/>
                  <a:pt x="208" y="262"/>
                  <a:pt x="209" y="263"/>
                </a:cubicBezTo>
                <a:cubicBezTo>
                  <a:pt x="209" y="263"/>
                  <a:pt x="209" y="263"/>
                  <a:pt x="210" y="263"/>
                </a:cubicBezTo>
                <a:cubicBezTo>
                  <a:pt x="209" y="264"/>
                  <a:pt x="208" y="264"/>
                  <a:pt x="210" y="264"/>
                </a:cubicBezTo>
                <a:cubicBezTo>
                  <a:pt x="211" y="264"/>
                  <a:pt x="210" y="266"/>
                  <a:pt x="210" y="265"/>
                </a:cubicBezTo>
                <a:cubicBezTo>
                  <a:pt x="210" y="266"/>
                  <a:pt x="209" y="267"/>
                  <a:pt x="210" y="267"/>
                </a:cubicBezTo>
                <a:cubicBezTo>
                  <a:pt x="212" y="268"/>
                  <a:pt x="210" y="268"/>
                  <a:pt x="210" y="268"/>
                </a:cubicBezTo>
                <a:cubicBezTo>
                  <a:pt x="210" y="268"/>
                  <a:pt x="210" y="268"/>
                  <a:pt x="210" y="269"/>
                </a:cubicBezTo>
                <a:cubicBezTo>
                  <a:pt x="210" y="269"/>
                  <a:pt x="210" y="269"/>
                  <a:pt x="209" y="269"/>
                </a:cubicBezTo>
                <a:cubicBezTo>
                  <a:pt x="209" y="269"/>
                  <a:pt x="209" y="270"/>
                  <a:pt x="209" y="270"/>
                </a:cubicBezTo>
                <a:cubicBezTo>
                  <a:pt x="209" y="271"/>
                  <a:pt x="209" y="272"/>
                  <a:pt x="210" y="272"/>
                </a:cubicBezTo>
                <a:cubicBezTo>
                  <a:pt x="210" y="272"/>
                  <a:pt x="210" y="272"/>
                  <a:pt x="210" y="272"/>
                </a:cubicBezTo>
                <a:cubicBezTo>
                  <a:pt x="210" y="272"/>
                  <a:pt x="211" y="272"/>
                  <a:pt x="211" y="272"/>
                </a:cubicBezTo>
                <a:cubicBezTo>
                  <a:pt x="211" y="272"/>
                  <a:pt x="211" y="272"/>
                  <a:pt x="211" y="272"/>
                </a:cubicBezTo>
                <a:cubicBezTo>
                  <a:pt x="211" y="271"/>
                  <a:pt x="213" y="271"/>
                  <a:pt x="214" y="271"/>
                </a:cubicBezTo>
                <a:cubicBezTo>
                  <a:pt x="214" y="272"/>
                  <a:pt x="215" y="272"/>
                  <a:pt x="215" y="272"/>
                </a:cubicBezTo>
                <a:cubicBezTo>
                  <a:pt x="215" y="272"/>
                  <a:pt x="215" y="273"/>
                  <a:pt x="214" y="273"/>
                </a:cubicBezTo>
                <a:cubicBezTo>
                  <a:pt x="215" y="273"/>
                  <a:pt x="215" y="274"/>
                  <a:pt x="215" y="274"/>
                </a:cubicBezTo>
                <a:cubicBezTo>
                  <a:pt x="215" y="274"/>
                  <a:pt x="216" y="273"/>
                  <a:pt x="216" y="273"/>
                </a:cubicBezTo>
                <a:cubicBezTo>
                  <a:pt x="216" y="273"/>
                  <a:pt x="217" y="273"/>
                  <a:pt x="217" y="273"/>
                </a:cubicBezTo>
                <a:cubicBezTo>
                  <a:pt x="218" y="273"/>
                  <a:pt x="217" y="273"/>
                  <a:pt x="218" y="273"/>
                </a:cubicBezTo>
                <a:cubicBezTo>
                  <a:pt x="218" y="273"/>
                  <a:pt x="219" y="273"/>
                  <a:pt x="219" y="273"/>
                </a:cubicBezTo>
                <a:cubicBezTo>
                  <a:pt x="220" y="273"/>
                  <a:pt x="221" y="272"/>
                  <a:pt x="222" y="272"/>
                </a:cubicBezTo>
                <a:cubicBezTo>
                  <a:pt x="222" y="273"/>
                  <a:pt x="222" y="274"/>
                  <a:pt x="223" y="274"/>
                </a:cubicBezTo>
                <a:cubicBezTo>
                  <a:pt x="223" y="274"/>
                  <a:pt x="223" y="275"/>
                  <a:pt x="223" y="275"/>
                </a:cubicBezTo>
                <a:cubicBezTo>
                  <a:pt x="223" y="276"/>
                  <a:pt x="223" y="275"/>
                  <a:pt x="224" y="276"/>
                </a:cubicBezTo>
                <a:cubicBezTo>
                  <a:pt x="224" y="276"/>
                  <a:pt x="224" y="276"/>
                  <a:pt x="224" y="276"/>
                </a:cubicBezTo>
                <a:cubicBezTo>
                  <a:pt x="225" y="276"/>
                  <a:pt x="225" y="276"/>
                  <a:pt x="225" y="276"/>
                </a:cubicBezTo>
                <a:cubicBezTo>
                  <a:pt x="226" y="276"/>
                  <a:pt x="226" y="276"/>
                  <a:pt x="227" y="276"/>
                </a:cubicBezTo>
                <a:cubicBezTo>
                  <a:pt x="227" y="277"/>
                  <a:pt x="227" y="277"/>
                  <a:pt x="228" y="277"/>
                </a:cubicBezTo>
                <a:cubicBezTo>
                  <a:pt x="228" y="277"/>
                  <a:pt x="228" y="278"/>
                  <a:pt x="227" y="278"/>
                </a:cubicBezTo>
                <a:cubicBezTo>
                  <a:pt x="227" y="279"/>
                  <a:pt x="227" y="279"/>
                  <a:pt x="227" y="279"/>
                </a:cubicBezTo>
                <a:cubicBezTo>
                  <a:pt x="228" y="279"/>
                  <a:pt x="228" y="279"/>
                  <a:pt x="229" y="279"/>
                </a:cubicBezTo>
                <a:cubicBezTo>
                  <a:pt x="229" y="278"/>
                  <a:pt x="229" y="278"/>
                  <a:pt x="230" y="278"/>
                </a:cubicBezTo>
                <a:cubicBezTo>
                  <a:pt x="230" y="278"/>
                  <a:pt x="231" y="278"/>
                  <a:pt x="231" y="279"/>
                </a:cubicBezTo>
                <a:cubicBezTo>
                  <a:pt x="230" y="279"/>
                  <a:pt x="230" y="279"/>
                  <a:pt x="231" y="280"/>
                </a:cubicBezTo>
                <a:cubicBezTo>
                  <a:pt x="231" y="280"/>
                  <a:pt x="231" y="280"/>
                  <a:pt x="232" y="280"/>
                </a:cubicBezTo>
                <a:cubicBezTo>
                  <a:pt x="232" y="280"/>
                  <a:pt x="232" y="281"/>
                  <a:pt x="232" y="281"/>
                </a:cubicBezTo>
                <a:cubicBezTo>
                  <a:pt x="233" y="282"/>
                  <a:pt x="233" y="281"/>
                  <a:pt x="233" y="282"/>
                </a:cubicBezTo>
                <a:cubicBezTo>
                  <a:pt x="233" y="283"/>
                  <a:pt x="235" y="283"/>
                  <a:pt x="235" y="284"/>
                </a:cubicBezTo>
                <a:cubicBezTo>
                  <a:pt x="235" y="285"/>
                  <a:pt x="234" y="285"/>
                  <a:pt x="233" y="286"/>
                </a:cubicBezTo>
                <a:cubicBezTo>
                  <a:pt x="234" y="286"/>
                  <a:pt x="236" y="288"/>
                  <a:pt x="234" y="288"/>
                </a:cubicBezTo>
                <a:cubicBezTo>
                  <a:pt x="235" y="288"/>
                  <a:pt x="235" y="288"/>
                  <a:pt x="236" y="288"/>
                </a:cubicBezTo>
                <a:cubicBezTo>
                  <a:pt x="236" y="288"/>
                  <a:pt x="236" y="288"/>
                  <a:pt x="236" y="288"/>
                </a:cubicBezTo>
                <a:cubicBezTo>
                  <a:pt x="236" y="290"/>
                  <a:pt x="235" y="291"/>
                  <a:pt x="236" y="293"/>
                </a:cubicBezTo>
                <a:cubicBezTo>
                  <a:pt x="235" y="293"/>
                  <a:pt x="235" y="293"/>
                  <a:pt x="235" y="292"/>
                </a:cubicBezTo>
                <a:cubicBezTo>
                  <a:pt x="235" y="292"/>
                  <a:pt x="234" y="291"/>
                  <a:pt x="234" y="291"/>
                </a:cubicBezTo>
                <a:cubicBezTo>
                  <a:pt x="234" y="290"/>
                  <a:pt x="234" y="290"/>
                  <a:pt x="234" y="289"/>
                </a:cubicBezTo>
                <a:cubicBezTo>
                  <a:pt x="234" y="290"/>
                  <a:pt x="234" y="290"/>
                  <a:pt x="235" y="290"/>
                </a:cubicBezTo>
                <a:cubicBezTo>
                  <a:pt x="235" y="289"/>
                  <a:pt x="234" y="288"/>
                  <a:pt x="234" y="288"/>
                </a:cubicBezTo>
                <a:cubicBezTo>
                  <a:pt x="233" y="288"/>
                  <a:pt x="233" y="288"/>
                  <a:pt x="233" y="289"/>
                </a:cubicBezTo>
                <a:cubicBezTo>
                  <a:pt x="232" y="289"/>
                  <a:pt x="231" y="289"/>
                  <a:pt x="230" y="289"/>
                </a:cubicBezTo>
                <a:cubicBezTo>
                  <a:pt x="230" y="289"/>
                  <a:pt x="230" y="289"/>
                  <a:pt x="230" y="289"/>
                </a:cubicBezTo>
                <a:cubicBezTo>
                  <a:pt x="230" y="289"/>
                  <a:pt x="228" y="289"/>
                  <a:pt x="228" y="288"/>
                </a:cubicBezTo>
                <a:cubicBezTo>
                  <a:pt x="227" y="288"/>
                  <a:pt x="227" y="289"/>
                  <a:pt x="226" y="289"/>
                </a:cubicBezTo>
                <a:cubicBezTo>
                  <a:pt x="226" y="288"/>
                  <a:pt x="224" y="288"/>
                  <a:pt x="223" y="288"/>
                </a:cubicBezTo>
                <a:cubicBezTo>
                  <a:pt x="224" y="289"/>
                  <a:pt x="224" y="290"/>
                  <a:pt x="224" y="291"/>
                </a:cubicBezTo>
                <a:cubicBezTo>
                  <a:pt x="225" y="291"/>
                  <a:pt x="225" y="292"/>
                  <a:pt x="225" y="293"/>
                </a:cubicBezTo>
                <a:cubicBezTo>
                  <a:pt x="226" y="293"/>
                  <a:pt x="226" y="294"/>
                  <a:pt x="227" y="295"/>
                </a:cubicBezTo>
                <a:cubicBezTo>
                  <a:pt x="227" y="296"/>
                  <a:pt x="226" y="297"/>
                  <a:pt x="227" y="296"/>
                </a:cubicBezTo>
                <a:cubicBezTo>
                  <a:pt x="227" y="297"/>
                  <a:pt x="227" y="297"/>
                  <a:pt x="227" y="298"/>
                </a:cubicBezTo>
                <a:cubicBezTo>
                  <a:pt x="228" y="298"/>
                  <a:pt x="228" y="298"/>
                  <a:pt x="228" y="298"/>
                </a:cubicBezTo>
                <a:cubicBezTo>
                  <a:pt x="228" y="299"/>
                  <a:pt x="228" y="300"/>
                  <a:pt x="228" y="300"/>
                </a:cubicBezTo>
                <a:cubicBezTo>
                  <a:pt x="228" y="300"/>
                  <a:pt x="227" y="300"/>
                  <a:pt x="227" y="300"/>
                </a:cubicBezTo>
                <a:cubicBezTo>
                  <a:pt x="227" y="300"/>
                  <a:pt x="227" y="302"/>
                  <a:pt x="227" y="302"/>
                </a:cubicBezTo>
                <a:cubicBezTo>
                  <a:pt x="227" y="303"/>
                  <a:pt x="228" y="302"/>
                  <a:pt x="228" y="303"/>
                </a:cubicBezTo>
                <a:cubicBezTo>
                  <a:pt x="228" y="303"/>
                  <a:pt x="228" y="303"/>
                  <a:pt x="227" y="303"/>
                </a:cubicBezTo>
                <a:cubicBezTo>
                  <a:pt x="227" y="304"/>
                  <a:pt x="227" y="307"/>
                  <a:pt x="228" y="307"/>
                </a:cubicBezTo>
                <a:cubicBezTo>
                  <a:pt x="227" y="308"/>
                  <a:pt x="227" y="308"/>
                  <a:pt x="227" y="309"/>
                </a:cubicBezTo>
                <a:cubicBezTo>
                  <a:pt x="227" y="309"/>
                  <a:pt x="227" y="311"/>
                  <a:pt x="227" y="311"/>
                </a:cubicBezTo>
                <a:cubicBezTo>
                  <a:pt x="227" y="311"/>
                  <a:pt x="227" y="313"/>
                  <a:pt x="227" y="313"/>
                </a:cubicBezTo>
                <a:cubicBezTo>
                  <a:pt x="226" y="313"/>
                  <a:pt x="227" y="314"/>
                  <a:pt x="227" y="315"/>
                </a:cubicBezTo>
                <a:cubicBezTo>
                  <a:pt x="226" y="315"/>
                  <a:pt x="226" y="319"/>
                  <a:pt x="226" y="320"/>
                </a:cubicBezTo>
                <a:cubicBezTo>
                  <a:pt x="226" y="320"/>
                  <a:pt x="226" y="321"/>
                  <a:pt x="226" y="321"/>
                </a:cubicBezTo>
                <a:cubicBezTo>
                  <a:pt x="226" y="321"/>
                  <a:pt x="226" y="321"/>
                  <a:pt x="226" y="322"/>
                </a:cubicBezTo>
                <a:cubicBezTo>
                  <a:pt x="225" y="323"/>
                  <a:pt x="225" y="324"/>
                  <a:pt x="226" y="325"/>
                </a:cubicBezTo>
                <a:cubicBezTo>
                  <a:pt x="226" y="326"/>
                  <a:pt x="226" y="328"/>
                  <a:pt x="226" y="329"/>
                </a:cubicBezTo>
                <a:cubicBezTo>
                  <a:pt x="227" y="329"/>
                  <a:pt x="229" y="331"/>
                  <a:pt x="228" y="331"/>
                </a:cubicBezTo>
                <a:cubicBezTo>
                  <a:pt x="227" y="331"/>
                  <a:pt x="227" y="331"/>
                  <a:pt x="227" y="332"/>
                </a:cubicBezTo>
                <a:cubicBezTo>
                  <a:pt x="227" y="333"/>
                  <a:pt x="227" y="332"/>
                  <a:pt x="227" y="332"/>
                </a:cubicBezTo>
                <a:cubicBezTo>
                  <a:pt x="227" y="333"/>
                  <a:pt x="227" y="333"/>
                  <a:pt x="227" y="334"/>
                </a:cubicBezTo>
                <a:cubicBezTo>
                  <a:pt x="227" y="334"/>
                  <a:pt x="228" y="334"/>
                  <a:pt x="228" y="335"/>
                </a:cubicBezTo>
                <a:cubicBezTo>
                  <a:pt x="227" y="334"/>
                  <a:pt x="227" y="339"/>
                  <a:pt x="227" y="340"/>
                </a:cubicBezTo>
                <a:cubicBezTo>
                  <a:pt x="227" y="340"/>
                  <a:pt x="227" y="339"/>
                  <a:pt x="226" y="340"/>
                </a:cubicBezTo>
                <a:cubicBezTo>
                  <a:pt x="226" y="340"/>
                  <a:pt x="227" y="340"/>
                  <a:pt x="226" y="340"/>
                </a:cubicBezTo>
                <a:cubicBezTo>
                  <a:pt x="226" y="341"/>
                  <a:pt x="226" y="342"/>
                  <a:pt x="227" y="342"/>
                </a:cubicBezTo>
                <a:cubicBezTo>
                  <a:pt x="227" y="342"/>
                  <a:pt x="227" y="342"/>
                  <a:pt x="227" y="342"/>
                </a:cubicBezTo>
                <a:cubicBezTo>
                  <a:pt x="227" y="342"/>
                  <a:pt x="227" y="343"/>
                  <a:pt x="227" y="343"/>
                </a:cubicBezTo>
                <a:cubicBezTo>
                  <a:pt x="227" y="344"/>
                  <a:pt x="228" y="343"/>
                  <a:pt x="228" y="343"/>
                </a:cubicBezTo>
                <a:cubicBezTo>
                  <a:pt x="228" y="344"/>
                  <a:pt x="228" y="344"/>
                  <a:pt x="228" y="344"/>
                </a:cubicBezTo>
                <a:cubicBezTo>
                  <a:pt x="228" y="345"/>
                  <a:pt x="229" y="344"/>
                  <a:pt x="229" y="345"/>
                </a:cubicBezTo>
                <a:cubicBezTo>
                  <a:pt x="229" y="345"/>
                  <a:pt x="229" y="345"/>
                  <a:pt x="229" y="346"/>
                </a:cubicBezTo>
                <a:cubicBezTo>
                  <a:pt x="229" y="347"/>
                  <a:pt x="229" y="346"/>
                  <a:pt x="229" y="347"/>
                </a:cubicBezTo>
                <a:cubicBezTo>
                  <a:pt x="229" y="348"/>
                  <a:pt x="230" y="349"/>
                  <a:pt x="230" y="350"/>
                </a:cubicBezTo>
                <a:cubicBezTo>
                  <a:pt x="230" y="351"/>
                  <a:pt x="231" y="350"/>
                  <a:pt x="231" y="351"/>
                </a:cubicBezTo>
                <a:cubicBezTo>
                  <a:pt x="231" y="351"/>
                  <a:pt x="231" y="352"/>
                  <a:pt x="232" y="352"/>
                </a:cubicBezTo>
                <a:cubicBezTo>
                  <a:pt x="233" y="352"/>
                  <a:pt x="232" y="353"/>
                  <a:pt x="232" y="354"/>
                </a:cubicBezTo>
                <a:cubicBezTo>
                  <a:pt x="232" y="354"/>
                  <a:pt x="232" y="355"/>
                  <a:pt x="232" y="355"/>
                </a:cubicBezTo>
                <a:cubicBezTo>
                  <a:pt x="232" y="355"/>
                  <a:pt x="234" y="355"/>
                  <a:pt x="234" y="356"/>
                </a:cubicBezTo>
                <a:cubicBezTo>
                  <a:pt x="234" y="355"/>
                  <a:pt x="234" y="354"/>
                  <a:pt x="234" y="354"/>
                </a:cubicBezTo>
                <a:cubicBezTo>
                  <a:pt x="235" y="353"/>
                  <a:pt x="236" y="354"/>
                  <a:pt x="236" y="354"/>
                </a:cubicBezTo>
                <a:cubicBezTo>
                  <a:pt x="236" y="355"/>
                  <a:pt x="235" y="356"/>
                  <a:pt x="236" y="356"/>
                </a:cubicBezTo>
                <a:cubicBezTo>
                  <a:pt x="236" y="357"/>
                  <a:pt x="237" y="357"/>
                  <a:pt x="237" y="358"/>
                </a:cubicBezTo>
                <a:cubicBezTo>
                  <a:pt x="235" y="357"/>
                  <a:pt x="234" y="356"/>
                  <a:pt x="234" y="358"/>
                </a:cubicBezTo>
                <a:cubicBezTo>
                  <a:pt x="234" y="359"/>
                  <a:pt x="235" y="359"/>
                  <a:pt x="235" y="359"/>
                </a:cubicBezTo>
                <a:cubicBezTo>
                  <a:pt x="236" y="359"/>
                  <a:pt x="236" y="359"/>
                  <a:pt x="236" y="360"/>
                </a:cubicBezTo>
                <a:cubicBezTo>
                  <a:pt x="236" y="361"/>
                  <a:pt x="237" y="360"/>
                  <a:pt x="237" y="361"/>
                </a:cubicBezTo>
                <a:cubicBezTo>
                  <a:pt x="238" y="361"/>
                  <a:pt x="239" y="361"/>
                  <a:pt x="238" y="362"/>
                </a:cubicBezTo>
                <a:cubicBezTo>
                  <a:pt x="237" y="362"/>
                  <a:pt x="237" y="362"/>
                  <a:pt x="237" y="364"/>
                </a:cubicBezTo>
                <a:cubicBezTo>
                  <a:pt x="237" y="364"/>
                  <a:pt x="238" y="365"/>
                  <a:pt x="238" y="365"/>
                </a:cubicBezTo>
                <a:cubicBezTo>
                  <a:pt x="238" y="366"/>
                  <a:pt x="238" y="366"/>
                  <a:pt x="238" y="366"/>
                </a:cubicBezTo>
                <a:cubicBezTo>
                  <a:pt x="238" y="367"/>
                  <a:pt x="239" y="367"/>
                  <a:pt x="239" y="367"/>
                </a:cubicBezTo>
                <a:cubicBezTo>
                  <a:pt x="239" y="368"/>
                  <a:pt x="240" y="369"/>
                  <a:pt x="241" y="370"/>
                </a:cubicBezTo>
                <a:cubicBezTo>
                  <a:pt x="242" y="370"/>
                  <a:pt x="241" y="371"/>
                  <a:pt x="242" y="371"/>
                </a:cubicBezTo>
                <a:cubicBezTo>
                  <a:pt x="242" y="373"/>
                  <a:pt x="242" y="373"/>
                  <a:pt x="243" y="373"/>
                </a:cubicBezTo>
                <a:cubicBezTo>
                  <a:pt x="244" y="373"/>
                  <a:pt x="244" y="374"/>
                  <a:pt x="244" y="374"/>
                </a:cubicBezTo>
                <a:cubicBezTo>
                  <a:pt x="244" y="374"/>
                  <a:pt x="244" y="375"/>
                  <a:pt x="244" y="376"/>
                </a:cubicBezTo>
                <a:cubicBezTo>
                  <a:pt x="243" y="376"/>
                  <a:pt x="244" y="376"/>
                  <a:pt x="244" y="376"/>
                </a:cubicBezTo>
                <a:cubicBezTo>
                  <a:pt x="244" y="377"/>
                  <a:pt x="244" y="377"/>
                  <a:pt x="244" y="377"/>
                </a:cubicBezTo>
                <a:cubicBezTo>
                  <a:pt x="245" y="377"/>
                  <a:pt x="245" y="377"/>
                  <a:pt x="246" y="377"/>
                </a:cubicBezTo>
                <a:cubicBezTo>
                  <a:pt x="247" y="377"/>
                  <a:pt x="247" y="377"/>
                  <a:pt x="247" y="378"/>
                </a:cubicBezTo>
                <a:cubicBezTo>
                  <a:pt x="247" y="378"/>
                  <a:pt x="248" y="378"/>
                  <a:pt x="248" y="378"/>
                </a:cubicBezTo>
                <a:cubicBezTo>
                  <a:pt x="248" y="378"/>
                  <a:pt x="248" y="378"/>
                  <a:pt x="248" y="378"/>
                </a:cubicBezTo>
                <a:cubicBezTo>
                  <a:pt x="249" y="378"/>
                  <a:pt x="250" y="378"/>
                  <a:pt x="251" y="379"/>
                </a:cubicBezTo>
                <a:cubicBezTo>
                  <a:pt x="252" y="379"/>
                  <a:pt x="252" y="379"/>
                  <a:pt x="252" y="380"/>
                </a:cubicBezTo>
                <a:cubicBezTo>
                  <a:pt x="252" y="380"/>
                  <a:pt x="252" y="381"/>
                  <a:pt x="253" y="381"/>
                </a:cubicBezTo>
                <a:cubicBezTo>
                  <a:pt x="253" y="381"/>
                  <a:pt x="253" y="382"/>
                  <a:pt x="253" y="381"/>
                </a:cubicBezTo>
                <a:cubicBezTo>
                  <a:pt x="254" y="380"/>
                  <a:pt x="254" y="380"/>
                  <a:pt x="255" y="381"/>
                </a:cubicBezTo>
                <a:cubicBezTo>
                  <a:pt x="255" y="382"/>
                  <a:pt x="255" y="382"/>
                  <a:pt x="256" y="383"/>
                </a:cubicBezTo>
                <a:cubicBezTo>
                  <a:pt x="257" y="383"/>
                  <a:pt x="257" y="384"/>
                  <a:pt x="258" y="384"/>
                </a:cubicBezTo>
                <a:cubicBezTo>
                  <a:pt x="258" y="384"/>
                  <a:pt x="259" y="385"/>
                  <a:pt x="259" y="385"/>
                </a:cubicBezTo>
                <a:cubicBezTo>
                  <a:pt x="259" y="385"/>
                  <a:pt x="259" y="386"/>
                  <a:pt x="259" y="386"/>
                </a:cubicBezTo>
                <a:cubicBezTo>
                  <a:pt x="259" y="387"/>
                  <a:pt x="259" y="387"/>
                  <a:pt x="259" y="387"/>
                </a:cubicBezTo>
                <a:cubicBezTo>
                  <a:pt x="259" y="387"/>
                  <a:pt x="259" y="387"/>
                  <a:pt x="259" y="388"/>
                </a:cubicBezTo>
                <a:cubicBezTo>
                  <a:pt x="259" y="388"/>
                  <a:pt x="260" y="388"/>
                  <a:pt x="260" y="388"/>
                </a:cubicBezTo>
                <a:cubicBezTo>
                  <a:pt x="260" y="389"/>
                  <a:pt x="259" y="388"/>
                  <a:pt x="259" y="389"/>
                </a:cubicBezTo>
                <a:cubicBezTo>
                  <a:pt x="260" y="390"/>
                  <a:pt x="260" y="389"/>
                  <a:pt x="260" y="390"/>
                </a:cubicBezTo>
                <a:cubicBezTo>
                  <a:pt x="260" y="391"/>
                  <a:pt x="260" y="391"/>
                  <a:pt x="260" y="391"/>
                </a:cubicBezTo>
                <a:cubicBezTo>
                  <a:pt x="260" y="392"/>
                  <a:pt x="261" y="392"/>
                  <a:pt x="262" y="393"/>
                </a:cubicBezTo>
                <a:cubicBezTo>
                  <a:pt x="262" y="393"/>
                  <a:pt x="262" y="393"/>
                  <a:pt x="262" y="394"/>
                </a:cubicBezTo>
                <a:cubicBezTo>
                  <a:pt x="262" y="394"/>
                  <a:pt x="263" y="395"/>
                  <a:pt x="264" y="395"/>
                </a:cubicBezTo>
                <a:cubicBezTo>
                  <a:pt x="264" y="396"/>
                  <a:pt x="263" y="397"/>
                  <a:pt x="263" y="397"/>
                </a:cubicBezTo>
                <a:cubicBezTo>
                  <a:pt x="263" y="398"/>
                  <a:pt x="263" y="398"/>
                  <a:pt x="264" y="398"/>
                </a:cubicBezTo>
                <a:cubicBezTo>
                  <a:pt x="264" y="398"/>
                  <a:pt x="264" y="399"/>
                  <a:pt x="264" y="399"/>
                </a:cubicBezTo>
                <a:cubicBezTo>
                  <a:pt x="264" y="400"/>
                  <a:pt x="265" y="400"/>
                  <a:pt x="265" y="400"/>
                </a:cubicBezTo>
                <a:cubicBezTo>
                  <a:pt x="265" y="401"/>
                  <a:pt x="266" y="401"/>
                  <a:pt x="266" y="401"/>
                </a:cubicBezTo>
                <a:cubicBezTo>
                  <a:pt x="266" y="401"/>
                  <a:pt x="266" y="401"/>
                  <a:pt x="266" y="401"/>
                </a:cubicBezTo>
                <a:cubicBezTo>
                  <a:pt x="266" y="402"/>
                  <a:pt x="267" y="402"/>
                  <a:pt x="267" y="402"/>
                </a:cubicBezTo>
                <a:cubicBezTo>
                  <a:pt x="268" y="402"/>
                  <a:pt x="267" y="403"/>
                  <a:pt x="268" y="403"/>
                </a:cubicBezTo>
                <a:cubicBezTo>
                  <a:pt x="269" y="403"/>
                  <a:pt x="270" y="403"/>
                  <a:pt x="270" y="404"/>
                </a:cubicBezTo>
                <a:cubicBezTo>
                  <a:pt x="270" y="404"/>
                  <a:pt x="270" y="405"/>
                  <a:pt x="270" y="404"/>
                </a:cubicBezTo>
                <a:cubicBezTo>
                  <a:pt x="271" y="405"/>
                  <a:pt x="271" y="405"/>
                  <a:pt x="272" y="406"/>
                </a:cubicBezTo>
                <a:cubicBezTo>
                  <a:pt x="273" y="407"/>
                  <a:pt x="273" y="407"/>
                  <a:pt x="273" y="409"/>
                </a:cubicBezTo>
                <a:cubicBezTo>
                  <a:pt x="272" y="410"/>
                  <a:pt x="273" y="410"/>
                  <a:pt x="273" y="410"/>
                </a:cubicBezTo>
                <a:cubicBezTo>
                  <a:pt x="273" y="411"/>
                  <a:pt x="273" y="411"/>
                  <a:pt x="274" y="412"/>
                </a:cubicBezTo>
                <a:cubicBezTo>
                  <a:pt x="273" y="412"/>
                  <a:pt x="273" y="412"/>
                  <a:pt x="273" y="412"/>
                </a:cubicBezTo>
                <a:cubicBezTo>
                  <a:pt x="273" y="413"/>
                  <a:pt x="273" y="414"/>
                  <a:pt x="274" y="414"/>
                </a:cubicBezTo>
                <a:cubicBezTo>
                  <a:pt x="273" y="414"/>
                  <a:pt x="273" y="415"/>
                  <a:pt x="273" y="415"/>
                </a:cubicBezTo>
                <a:cubicBezTo>
                  <a:pt x="273" y="416"/>
                  <a:pt x="273" y="415"/>
                  <a:pt x="273" y="416"/>
                </a:cubicBezTo>
                <a:cubicBezTo>
                  <a:pt x="272" y="415"/>
                  <a:pt x="270" y="416"/>
                  <a:pt x="269" y="416"/>
                </a:cubicBezTo>
                <a:cubicBezTo>
                  <a:pt x="270" y="418"/>
                  <a:pt x="271" y="417"/>
                  <a:pt x="271" y="418"/>
                </a:cubicBezTo>
                <a:cubicBezTo>
                  <a:pt x="272" y="419"/>
                  <a:pt x="273" y="420"/>
                  <a:pt x="274" y="421"/>
                </a:cubicBezTo>
                <a:cubicBezTo>
                  <a:pt x="274" y="421"/>
                  <a:pt x="274" y="420"/>
                  <a:pt x="275" y="421"/>
                </a:cubicBezTo>
                <a:cubicBezTo>
                  <a:pt x="275" y="421"/>
                  <a:pt x="274" y="422"/>
                  <a:pt x="275" y="422"/>
                </a:cubicBezTo>
                <a:cubicBezTo>
                  <a:pt x="275" y="422"/>
                  <a:pt x="276" y="422"/>
                  <a:pt x="276" y="422"/>
                </a:cubicBezTo>
                <a:cubicBezTo>
                  <a:pt x="277" y="422"/>
                  <a:pt x="277" y="422"/>
                  <a:pt x="277" y="423"/>
                </a:cubicBezTo>
                <a:cubicBezTo>
                  <a:pt x="278" y="423"/>
                  <a:pt x="279" y="423"/>
                  <a:pt x="279" y="424"/>
                </a:cubicBezTo>
                <a:cubicBezTo>
                  <a:pt x="280" y="424"/>
                  <a:pt x="281" y="424"/>
                  <a:pt x="281" y="425"/>
                </a:cubicBezTo>
                <a:cubicBezTo>
                  <a:pt x="281" y="426"/>
                  <a:pt x="283" y="426"/>
                  <a:pt x="282" y="427"/>
                </a:cubicBezTo>
                <a:cubicBezTo>
                  <a:pt x="282" y="427"/>
                  <a:pt x="282" y="428"/>
                  <a:pt x="282" y="428"/>
                </a:cubicBezTo>
                <a:cubicBezTo>
                  <a:pt x="282" y="429"/>
                  <a:pt x="283" y="428"/>
                  <a:pt x="283" y="429"/>
                </a:cubicBezTo>
                <a:cubicBezTo>
                  <a:pt x="283" y="429"/>
                  <a:pt x="283" y="429"/>
                  <a:pt x="283" y="430"/>
                </a:cubicBezTo>
                <a:cubicBezTo>
                  <a:pt x="283" y="430"/>
                  <a:pt x="283" y="430"/>
                  <a:pt x="283" y="430"/>
                </a:cubicBezTo>
                <a:cubicBezTo>
                  <a:pt x="283" y="431"/>
                  <a:pt x="283" y="433"/>
                  <a:pt x="283" y="434"/>
                </a:cubicBezTo>
                <a:cubicBezTo>
                  <a:pt x="283" y="435"/>
                  <a:pt x="284" y="435"/>
                  <a:pt x="285" y="435"/>
                </a:cubicBezTo>
                <a:cubicBezTo>
                  <a:pt x="285" y="435"/>
                  <a:pt x="286" y="435"/>
                  <a:pt x="285" y="436"/>
                </a:cubicBezTo>
                <a:cubicBezTo>
                  <a:pt x="286" y="437"/>
                  <a:pt x="286" y="436"/>
                  <a:pt x="287" y="437"/>
                </a:cubicBezTo>
                <a:cubicBezTo>
                  <a:pt x="287" y="437"/>
                  <a:pt x="288" y="438"/>
                  <a:pt x="288" y="439"/>
                </a:cubicBezTo>
                <a:cubicBezTo>
                  <a:pt x="289" y="439"/>
                  <a:pt x="289" y="440"/>
                  <a:pt x="290" y="440"/>
                </a:cubicBezTo>
                <a:cubicBezTo>
                  <a:pt x="290" y="441"/>
                  <a:pt x="290" y="441"/>
                  <a:pt x="291" y="441"/>
                </a:cubicBezTo>
                <a:cubicBezTo>
                  <a:pt x="291" y="442"/>
                  <a:pt x="291" y="442"/>
                  <a:pt x="291" y="443"/>
                </a:cubicBezTo>
                <a:cubicBezTo>
                  <a:pt x="292" y="443"/>
                  <a:pt x="292" y="443"/>
                  <a:pt x="292" y="444"/>
                </a:cubicBezTo>
                <a:cubicBezTo>
                  <a:pt x="292" y="445"/>
                  <a:pt x="292" y="444"/>
                  <a:pt x="292" y="445"/>
                </a:cubicBezTo>
                <a:cubicBezTo>
                  <a:pt x="293" y="445"/>
                  <a:pt x="292" y="445"/>
                  <a:pt x="293" y="445"/>
                </a:cubicBezTo>
                <a:cubicBezTo>
                  <a:pt x="294" y="445"/>
                  <a:pt x="293" y="444"/>
                  <a:pt x="293" y="444"/>
                </a:cubicBezTo>
                <a:cubicBezTo>
                  <a:pt x="294" y="444"/>
                  <a:pt x="295" y="444"/>
                  <a:pt x="295" y="442"/>
                </a:cubicBezTo>
                <a:cubicBezTo>
                  <a:pt x="295" y="442"/>
                  <a:pt x="294" y="441"/>
                  <a:pt x="294" y="441"/>
                </a:cubicBezTo>
                <a:cubicBezTo>
                  <a:pt x="294" y="441"/>
                  <a:pt x="294" y="441"/>
                  <a:pt x="294" y="441"/>
                </a:cubicBezTo>
                <a:cubicBezTo>
                  <a:pt x="294" y="441"/>
                  <a:pt x="293" y="440"/>
                  <a:pt x="293" y="440"/>
                </a:cubicBezTo>
                <a:cubicBezTo>
                  <a:pt x="293" y="440"/>
                  <a:pt x="293" y="440"/>
                  <a:pt x="292" y="440"/>
                </a:cubicBezTo>
                <a:cubicBezTo>
                  <a:pt x="292" y="439"/>
                  <a:pt x="292" y="439"/>
                  <a:pt x="292" y="439"/>
                </a:cubicBezTo>
                <a:cubicBezTo>
                  <a:pt x="292" y="438"/>
                  <a:pt x="292" y="438"/>
                  <a:pt x="291" y="437"/>
                </a:cubicBezTo>
                <a:cubicBezTo>
                  <a:pt x="290" y="437"/>
                  <a:pt x="289" y="437"/>
                  <a:pt x="289" y="436"/>
                </a:cubicBezTo>
                <a:cubicBezTo>
                  <a:pt x="289" y="436"/>
                  <a:pt x="289" y="436"/>
                  <a:pt x="289" y="435"/>
                </a:cubicBezTo>
                <a:cubicBezTo>
                  <a:pt x="290" y="434"/>
                  <a:pt x="290" y="434"/>
                  <a:pt x="289" y="433"/>
                </a:cubicBezTo>
                <a:cubicBezTo>
                  <a:pt x="287" y="432"/>
                  <a:pt x="289" y="431"/>
                  <a:pt x="288" y="430"/>
                </a:cubicBezTo>
                <a:cubicBezTo>
                  <a:pt x="288" y="430"/>
                  <a:pt x="288" y="430"/>
                  <a:pt x="288" y="430"/>
                </a:cubicBezTo>
                <a:cubicBezTo>
                  <a:pt x="288" y="429"/>
                  <a:pt x="287" y="430"/>
                  <a:pt x="287" y="429"/>
                </a:cubicBezTo>
                <a:cubicBezTo>
                  <a:pt x="287" y="428"/>
                  <a:pt x="287" y="428"/>
                  <a:pt x="286" y="428"/>
                </a:cubicBezTo>
                <a:cubicBezTo>
                  <a:pt x="286" y="428"/>
                  <a:pt x="286" y="427"/>
                  <a:pt x="286" y="427"/>
                </a:cubicBezTo>
                <a:cubicBezTo>
                  <a:pt x="286" y="426"/>
                  <a:pt x="286" y="426"/>
                  <a:pt x="286" y="426"/>
                </a:cubicBezTo>
                <a:cubicBezTo>
                  <a:pt x="286" y="425"/>
                  <a:pt x="286" y="426"/>
                  <a:pt x="286" y="425"/>
                </a:cubicBezTo>
                <a:cubicBezTo>
                  <a:pt x="286" y="425"/>
                  <a:pt x="286" y="425"/>
                  <a:pt x="286" y="424"/>
                </a:cubicBezTo>
                <a:cubicBezTo>
                  <a:pt x="286" y="424"/>
                  <a:pt x="285" y="425"/>
                  <a:pt x="285" y="424"/>
                </a:cubicBezTo>
                <a:cubicBezTo>
                  <a:pt x="285" y="423"/>
                  <a:pt x="285" y="423"/>
                  <a:pt x="284" y="422"/>
                </a:cubicBezTo>
                <a:cubicBezTo>
                  <a:pt x="284" y="422"/>
                  <a:pt x="284" y="422"/>
                  <a:pt x="283" y="422"/>
                </a:cubicBezTo>
                <a:cubicBezTo>
                  <a:pt x="283" y="422"/>
                  <a:pt x="283" y="420"/>
                  <a:pt x="283" y="420"/>
                </a:cubicBezTo>
                <a:cubicBezTo>
                  <a:pt x="283" y="420"/>
                  <a:pt x="283" y="420"/>
                  <a:pt x="283" y="420"/>
                </a:cubicBezTo>
                <a:cubicBezTo>
                  <a:pt x="283" y="419"/>
                  <a:pt x="283" y="418"/>
                  <a:pt x="282" y="418"/>
                </a:cubicBezTo>
                <a:cubicBezTo>
                  <a:pt x="281" y="418"/>
                  <a:pt x="282" y="417"/>
                  <a:pt x="281" y="417"/>
                </a:cubicBezTo>
                <a:cubicBezTo>
                  <a:pt x="279" y="416"/>
                  <a:pt x="279" y="414"/>
                  <a:pt x="279" y="412"/>
                </a:cubicBezTo>
                <a:cubicBezTo>
                  <a:pt x="279" y="411"/>
                  <a:pt x="278" y="412"/>
                  <a:pt x="279" y="411"/>
                </a:cubicBezTo>
                <a:cubicBezTo>
                  <a:pt x="279" y="410"/>
                  <a:pt x="277" y="410"/>
                  <a:pt x="277" y="410"/>
                </a:cubicBezTo>
                <a:cubicBezTo>
                  <a:pt x="277" y="410"/>
                  <a:pt x="276" y="409"/>
                  <a:pt x="276" y="409"/>
                </a:cubicBezTo>
                <a:cubicBezTo>
                  <a:pt x="277" y="408"/>
                  <a:pt x="277" y="407"/>
                  <a:pt x="276" y="407"/>
                </a:cubicBezTo>
                <a:cubicBezTo>
                  <a:pt x="276" y="406"/>
                  <a:pt x="276" y="405"/>
                  <a:pt x="275" y="405"/>
                </a:cubicBezTo>
                <a:cubicBezTo>
                  <a:pt x="275" y="405"/>
                  <a:pt x="274" y="404"/>
                  <a:pt x="274" y="404"/>
                </a:cubicBezTo>
                <a:cubicBezTo>
                  <a:pt x="274" y="404"/>
                  <a:pt x="274" y="404"/>
                  <a:pt x="273" y="403"/>
                </a:cubicBezTo>
                <a:cubicBezTo>
                  <a:pt x="273" y="403"/>
                  <a:pt x="273" y="403"/>
                  <a:pt x="273" y="403"/>
                </a:cubicBezTo>
                <a:cubicBezTo>
                  <a:pt x="273" y="403"/>
                  <a:pt x="272" y="402"/>
                  <a:pt x="272" y="402"/>
                </a:cubicBezTo>
                <a:cubicBezTo>
                  <a:pt x="272" y="401"/>
                  <a:pt x="272" y="402"/>
                  <a:pt x="272" y="401"/>
                </a:cubicBezTo>
                <a:cubicBezTo>
                  <a:pt x="272" y="400"/>
                  <a:pt x="272" y="400"/>
                  <a:pt x="271" y="400"/>
                </a:cubicBezTo>
                <a:cubicBezTo>
                  <a:pt x="271" y="399"/>
                  <a:pt x="271" y="399"/>
                  <a:pt x="271" y="398"/>
                </a:cubicBezTo>
                <a:cubicBezTo>
                  <a:pt x="270" y="398"/>
                  <a:pt x="270" y="398"/>
                  <a:pt x="270" y="397"/>
                </a:cubicBezTo>
                <a:cubicBezTo>
                  <a:pt x="270" y="397"/>
                  <a:pt x="269" y="397"/>
                  <a:pt x="269" y="396"/>
                </a:cubicBezTo>
                <a:cubicBezTo>
                  <a:pt x="269" y="396"/>
                  <a:pt x="269" y="396"/>
                  <a:pt x="269" y="395"/>
                </a:cubicBezTo>
                <a:cubicBezTo>
                  <a:pt x="270" y="394"/>
                  <a:pt x="270" y="394"/>
                  <a:pt x="270" y="393"/>
                </a:cubicBezTo>
                <a:cubicBezTo>
                  <a:pt x="269" y="393"/>
                  <a:pt x="270" y="393"/>
                  <a:pt x="270" y="393"/>
                </a:cubicBezTo>
                <a:cubicBezTo>
                  <a:pt x="271" y="393"/>
                  <a:pt x="272" y="393"/>
                  <a:pt x="273" y="394"/>
                </a:cubicBezTo>
                <a:cubicBezTo>
                  <a:pt x="273" y="394"/>
                  <a:pt x="274" y="394"/>
                  <a:pt x="274" y="395"/>
                </a:cubicBezTo>
                <a:cubicBezTo>
                  <a:pt x="275" y="393"/>
                  <a:pt x="275" y="393"/>
                  <a:pt x="277" y="393"/>
                </a:cubicBezTo>
                <a:cubicBezTo>
                  <a:pt x="277" y="394"/>
                  <a:pt x="277" y="396"/>
                  <a:pt x="279" y="396"/>
                </a:cubicBezTo>
                <a:cubicBezTo>
                  <a:pt x="279" y="397"/>
                  <a:pt x="278" y="399"/>
                  <a:pt x="279" y="399"/>
                </a:cubicBezTo>
                <a:cubicBezTo>
                  <a:pt x="279" y="400"/>
                  <a:pt x="279" y="402"/>
                  <a:pt x="280" y="402"/>
                </a:cubicBezTo>
                <a:cubicBezTo>
                  <a:pt x="281" y="402"/>
                  <a:pt x="281" y="403"/>
                  <a:pt x="281" y="404"/>
                </a:cubicBezTo>
                <a:cubicBezTo>
                  <a:pt x="281" y="405"/>
                  <a:pt x="282" y="406"/>
                  <a:pt x="282" y="406"/>
                </a:cubicBezTo>
                <a:cubicBezTo>
                  <a:pt x="283" y="407"/>
                  <a:pt x="284" y="407"/>
                  <a:pt x="284" y="408"/>
                </a:cubicBezTo>
                <a:cubicBezTo>
                  <a:pt x="284" y="408"/>
                  <a:pt x="284" y="409"/>
                  <a:pt x="284" y="409"/>
                </a:cubicBezTo>
                <a:cubicBezTo>
                  <a:pt x="284" y="409"/>
                  <a:pt x="285" y="409"/>
                  <a:pt x="285" y="409"/>
                </a:cubicBezTo>
                <a:cubicBezTo>
                  <a:pt x="285" y="409"/>
                  <a:pt x="285" y="410"/>
                  <a:pt x="285" y="410"/>
                </a:cubicBezTo>
                <a:cubicBezTo>
                  <a:pt x="285" y="412"/>
                  <a:pt x="285" y="412"/>
                  <a:pt x="287" y="412"/>
                </a:cubicBezTo>
                <a:cubicBezTo>
                  <a:pt x="287" y="412"/>
                  <a:pt x="288" y="412"/>
                  <a:pt x="288" y="412"/>
                </a:cubicBezTo>
                <a:cubicBezTo>
                  <a:pt x="288" y="413"/>
                  <a:pt x="288" y="414"/>
                  <a:pt x="288" y="414"/>
                </a:cubicBezTo>
                <a:cubicBezTo>
                  <a:pt x="289" y="414"/>
                  <a:pt x="289" y="415"/>
                  <a:pt x="289" y="415"/>
                </a:cubicBezTo>
                <a:cubicBezTo>
                  <a:pt x="289" y="415"/>
                  <a:pt x="289" y="416"/>
                  <a:pt x="290" y="416"/>
                </a:cubicBezTo>
                <a:cubicBezTo>
                  <a:pt x="290" y="416"/>
                  <a:pt x="291" y="416"/>
                  <a:pt x="291" y="416"/>
                </a:cubicBezTo>
                <a:cubicBezTo>
                  <a:pt x="292" y="416"/>
                  <a:pt x="292" y="418"/>
                  <a:pt x="292" y="418"/>
                </a:cubicBezTo>
                <a:cubicBezTo>
                  <a:pt x="292" y="418"/>
                  <a:pt x="292" y="418"/>
                  <a:pt x="291" y="418"/>
                </a:cubicBezTo>
                <a:cubicBezTo>
                  <a:pt x="292" y="419"/>
                  <a:pt x="292" y="420"/>
                  <a:pt x="293" y="420"/>
                </a:cubicBezTo>
                <a:cubicBezTo>
                  <a:pt x="294" y="420"/>
                  <a:pt x="294" y="420"/>
                  <a:pt x="294" y="421"/>
                </a:cubicBezTo>
                <a:cubicBezTo>
                  <a:pt x="294" y="422"/>
                  <a:pt x="294" y="422"/>
                  <a:pt x="295" y="422"/>
                </a:cubicBezTo>
                <a:cubicBezTo>
                  <a:pt x="296" y="422"/>
                  <a:pt x="297" y="423"/>
                  <a:pt x="297" y="423"/>
                </a:cubicBezTo>
                <a:cubicBezTo>
                  <a:pt x="298" y="423"/>
                  <a:pt x="297" y="424"/>
                  <a:pt x="298" y="424"/>
                </a:cubicBezTo>
                <a:cubicBezTo>
                  <a:pt x="298" y="425"/>
                  <a:pt x="296" y="425"/>
                  <a:pt x="296" y="426"/>
                </a:cubicBezTo>
                <a:cubicBezTo>
                  <a:pt x="296" y="428"/>
                  <a:pt x="296" y="428"/>
                  <a:pt x="298" y="428"/>
                </a:cubicBezTo>
                <a:cubicBezTo>
                  <a:pt x="298" y="428"/>
                  <a:pt x="298" y="429"/>
                  <a:pt x="298" y="430"/>
                </a:cubicBezTo>
                <a:cubicBezTo>
                  <a:pt x="299" y="430"/>
                  <a:pt x="299" y="430"/>
                  <a:pt x="300" y="430"/>
                </a:cubicBezTo>
                <a:cubicBezTo>
                  <a:pt x="300" y="430"/>
                  <a:pt x="300" y="430"/>
                  <a:pt x="300" y="431"/>
                </a:cubicBezTo>
                <a:cubicBezTo>
                  <a:pt x="300" y="431"/>
                  <a:pt x="301" y="431"/>
                  <a:pt x="301" y="431"/>
                </a:cubicBezTo>
                <a:cubicBezTo>
                  <a:pt x="301" y="431"/>
                  <a:pt x="301" y="432"/>
                  <a:pt x="301" y="432"/>
                </a:cubicBezTo>
                <a:cubicBezTo>
                  <a:pt x="302" y="432"/>
                  <a:pt x="302" y="433"/>
                  <a:pt x="303" y="434"/>
                </a:cubicBezTo>
                <a:cubicBezTo>
                  <a:pt x="303" y="435"/>
                  <a:pt x="304" y="436"/>
                  <a:pt x="305" y="437"/>
                </a:cubicBezTo>
                <a:cubicBezTo>
                  <a:pt x="305" y="437"/>
                  <a:pt x="305" y="437"/>
                  <a:pt x="306" y="437"/>
                </a:cubicBezTo>
                <a:cubicBezTo>
                  <a:pt x="306" y="437"/>
                  <a:pt x="306" y="438"/>
                  <a:pt x="307" y="438"/>
                </a:cubicBezTo>
                <a:cubicBezTo>
                  <a:pt x="307" y="438"/>
                  <a:pt x="307" y="438"/>
                  <a:pt x="307" y="439"/>
                </a:cubicBezTo>
                <a:cubicBezTo>
                  <a:pt x="307" y="440"/>
                  <a:pt x="308" y="440"/>
                  <a:pt x="309" y="440"/>
                </a:cubicBezTo>
                <a:cubicBezTo>
                  <a:pt x="309" y="441"/>
                  <a:pt x="308" y="441"/>
                  <a:pt x="309" y="441"/>
                </a:cubicBezTo>
                <a:cubicBezTo>
                  <a:pt x="310" y="441"/>
                  <a:pt x="309" y="442"/>
                  <a:pt x="309" y="442"/>
                </a:cubicBezTo>
                <a:cubicBezTo>
                  <a:pt x="309" y="443"/>
                  <a:pt x="311" y="443"/>
                  <a:pt x="311" y="443"/>
                </a:cubicBezTo>
                <a:cubicBezTo>
                  <a:pt x="311" y="444"/>
                  <a:pt x="310" y="444"/>
                  <a:pt x="311" y="444"/>
                </a:cubicBezTo>
                <a:cubicBezTo>
                  <a:pt x="311" y="444"/>
                  <a:pt x="311" y="445"/>
                  <a:pt x="311" y="445"/>
                </a:cubicBezTo>
                <a:cubicBezTo>
                  <a:pt x="311" y="446"/>
                  <a:pt x="312" y="446"/>
                  <a:pt x="312" y="446"/>
                </a:cubicBezTo>
                <a:cubicBezTo>
                  <a:pt x="312" y="447"/>
                  <a:pt x="313" y="447"/>
                  <a:pt x="313" y="447"/>
                </a:cubicBezTo>
                <a:cubicBezTo>
                  <a:pt x="313" y="448"/>
                  <a:pt x="313" y="448"/>
                  <a:pt x="314" y="448"/>
                </a:cubicBezTo>
                <a:cubicBezTo>
                  <a:pt x="314" y="449"/>
                  <a:pt x="314" y="450"/>
                  <a:pt x="315" y="450"/>
                </a:cubicBezTo>
                <a:cubicBezTo>
                  <a:pt x="315" y="451"/>
                  <a:pt x="315" y="452"/>
                  <a:pt x="315" y="453"/>
                </a:cubicBezTo>
                <a:cubicBezTo>
                  <a:pt x="315" y="453"/>
                  <a:pt x="316" y="453"/>
                  <a:pt x="316" y="453"/>
                </a:cubicBezTo>
                <a:cubicBezTo>
                  <a:pt x="316" y="454"/>
                  <a:pt x="316" y="455"/>
                  <a:pt x="316" y="455"/>
                </a:cubicBezTo>
                <a:cubicBezTo>
                  <a:pt x="316" y="457"/>
                  <a:pt x="315" y="458"/>
                  <a:pt x="315" y="459"/>
                </a:cubicBezTo>
                <a:cubicBezTo>
                  <a:pt x="315" y="459"/>
                  <a:pt x="315" y="459"/>
                  <a:pt x="315" y="459"/>
                </a:cubicBezTo>
                <a:cubicBezTo>
                  <a:pt x="315" y="460"/>
                  <a:pt x="315" y="460"/>
                  <a:pt x="315" y="460"/>
                </a:cubicBezTo>
                <a:cubicBezTo>
                  <a:pt x="314" y="461"/>
                  <a:pt x="314" y="461"/>
                  <a:pt x="315" y="462"/>
                </a:cubicBezTo>
                <a:cubicBezTo>
                  <a:pt x="315" y="464"/>
                  <a:pt x="315" y="464"/>
                  <a:pt x="316" y="464"/>
                </a:cubicBezTo>
                <a:cubicBezTo>
                  <a:pt x="316" y="465"/>
                  <a:pt x="316" y="465"/>
                  <a:pt x="317" y="466"/>
                </a:cubicBezTo>
                <a:cubicBezTo>
                  <a:pt x="317" y="467"/>
                  <a:pt x="318" y="467"/>
                  <a:pt x="318" y="468"/>
                </a:cubicBezTo>
                <a:cubicBezTo>
                  <a:pt x="319" y="468"/>
                  <a:pt x="318" y="467"/>
                  <a:pt x="319" y="468"/>
                </a:cubicBezTo>
                <a:cubicBezTo>
                  <a:pt x="320" y="468"/>
                  <a:pt x="320" y="468"/>
                  <a:pt x="320" y="468"/>
                </a:cubicBezTo>
                <a:cubicBezTo>
                  <a:pt x="320" y="469"/>
                  <a:pt x="321" y="469"/>
                  <a:pt x="321" y="469"/>
                </a:cubicBezTo>
                <a:cubicBezTo>
                  <a:pt x="321" y="469"/>
                  <a:pt x="321" y="469"/>
                  <a:pt x="321" y="470"/>
                </a:cubicBezTo>
                <a:cubicBezTo>
                  <a:pt x="321" y="470"/>
                  <a:pt x="322" y="470"/>
                  <a:pt x="322" y="471"/>
                </a:cubicBezTo>
                <a:cubicBezTo>
                  <a:pt x="323" y="471"/>
                  <a:pt x="322" y="470"/>
                  <a:pt x="323" y="471"/>
                </a:cubicBezTo>
                <a:cubicBezTo>
                  <a:pt x="324" y="472"/>
                  <a:pt x="324" y="471"/>
                  <a:pt x="324" y="472"/>
                </a:cubicBezTo>
                <a:cubicBezTo>
                  <a:pt x="325" y="472"/>
                  <a:pt x="325" y="472"/>
                  <a:pt x="325" y="473"/>
                </a:cubicBezTo>
                <a:cubicBezTo>
                  <a:pt x="325" y="473"/>
                  <a:pt x="326" y="473"/>
                  <a:pt x="326" y="474"/>
                </a:cubicBezTo>
                <a:cubicBezTo>
                  <a:pt x="326" y="474"/>
                  <a:pt x="327" y="474"/>
                  <a:pt x="327" y="475"/>
                </a:cubicBezTo>
                <a:cubicBezTo>
                  <a:pt x="327" y="475"/>
                  <a:pt x="327" y="475"/>
                  <a:pt x="327" y="475"/>
                </a:cubicBezTo>
                <a:cubicBezTo>
                  <a:pt x="328" y="475"/>
                  <a:pt x="328" y="475"/>
                  <a:pt x="329" y="475"/>
                </a:cubicBezTo>
                <a:cubicBezTo>
                  <a:pt x="329" y="475"/>
                  <a:pt x="330" y="476"/>
                  <a:pt x="330" y="476"/>
                </a:cubicBezTo>
                <a:cubicBezTo>
                  <a:pt x="330" y="476"/>
                  <a:pt x="331" y="476"/>
                  <a:pt x="331" y="476"/>
                </a:cubicBezTo>
                <a:cubicBezTo>
                  <a:pt x="332" y="476"/>
                  <a:pt x="332" y="476"/>
                  <a:pt x="332" y="476"/>
                </a:cubicBezTo>
                <a:cubicBezTo>
                  <a:pt x="333" y="477"/>
                  <a:pt x="333" y="478"/>
                  <a:pt x="334" y="478"/>
                </a:cubicBezTo>
                <a:cubicBezTo>
                  <a:pt x="336" y="478"/>
                  <a:pt x="335" y="479"/>
                  <a:pt x="336" y="479"/>
                </a:cubicBezTo>
                <a:cubicBezTo>
                  <a:pt x="336" y="479"/>
                  <a:pt x="336" y="480"/>
                  <a:pt x="337" y="480"/>
                </a:cubicBezTo>
                <a:cubicBezTo>
                  <a:pt x="338" y="480"/>
                  <a:pt x="337" y="480"/>
                  <a:pt x="338" y="480"/>
                </a:cubicBezTo>
                <a:cubicBezTo>
                  <a:pt x="338" y="480"/>
                  <a:pt x="338" y="480"/>
                  <a:pt x="339" y="481"/>
                </a:cubicBezTo>
                <a:cubicBezTo>
                  <a:pt x="339" y="481"/>
                  <a:pt x="340" y="481"/>
                  <a:pt x="341" y="482"/>
                </a:cubicBezTo>
                <a:cubicBezTo>
                  <a:pt x="342" y="482"/>
                  <a:pt x="343" y="482"/>
                  <a:pt x="344" y="482"/>
                </a:cubicBezTo>
                <a:cubicBezTo>
                  <a:pt x="344" y="482"/>
                  <a:pt x="344" y="483"/>
                  <a:pt x="344" y="483"/>
                </a:cubicBezTo>
                <a:cubicBezTo>
                  <a:pt x="345" y="483"/>
                  <a:pt x="345" y="482"/>
                  <a:pt x="345" y="483"/>
                </a:cubicBezTo>
                <a:cubicBezTo>
                  <a:pt x="346" y="483"/>
                  <a:pt x="347" y="482"/>
                  <a:pt x="347" y="484"/>
                </a:cubicBezTo>
                <a:cubicBezTo>
                  <a:pt x="348" y="484"/>
                  <a:pt x="348" y="484"/>
                  <a:pt x="349" y="484"/>
                </a:cubicBezTo>
                <a:cubicBezTo>
                  <a:pt x="349" y="484"/>
                  <a:pt x="349" y="484"/>
                  <a:pt x="349" y="485"/>
                </a:cubicBezTo>
                <a:cubicBezTo>
                  <a:pt x="350" y="485"/>
                  <a:pt x="350" y="485"/>
                  <a:pt x="350" y="486"/>
                </a:cubicBezTo>
                <a:cubicBezTo>
                  <a:pt x="351" y="486"/>
                  <a:pt x="352" y="485"/>
                  <a:pt x="353" y="485"/>
                </a:cubicBezTo>
                <a:cubicBezTo>
                  <a:pt x="353" y="486"/>
                  <a:pt x="354" y="486"/>
                  <a:pt x="355" y="486"/>
                </a:cubicBezTo>
                <a:cubicBezTo>
                  <a:pt x="356" y="486"/>
                  <a:pt x="356" y="486"/>
                  <a:pt x="356" y="487"/>
                </a:cubicBezTo>
                <a:cubicBezTo>
                  <a:pt x="357" y="487"/>
                  <a:pt x="358" y="487"/>
                  <a:pt x="360" y="487"/>
                </a:cubicBezTo>
                <a:cubicBezTo>
                  <a:pt x="360" y="487"/>
                  <a:pt x="359" y="487"/>
                  <a:pt x="360" y="487"/>
                </a:cubicBezTo>
                <a:cubicBezTo>
                  <a:pt x="360" y="487"/>
                  <a:pt x="362" y="486"/>
                  <a:pt x="361" y="486"/>
                </a:cubicBezTo>
                <a:cubicBezTo>
                  <a:pt x="362" y="486"/>
                  <a:pt x="362" y="486"/>
                  <a:pt x="363" y="486"/>
                </a:cubicBezTo>
                <a:cubicBezTo>
                  <a:pt x="363" y="486"/>
                  <a:pt x="364" y="486"/>
                  <a:pt x="365" y="486"/>
                </a:cubicBezTo>
                <a:cubicBezTo>
                  <a:pt x="365" y="486"/>
                  <a:pt x="365" y="485"/>
                  <a:pt x="365" y="485"/>
                </a:cubicBezTo>
                <a:cubicBezTo>
                  <a:pt x="366" y="485"/>
                  <a:pt x="367" y="484"/>
                  <a:pt x="367" y="485"/>
                </a:cubicBezTo>
                <a:cubicBezTo>
                  <a:pt x="367" y="485"/>
                  <a:pt x="367" y="485"/>
                  <a:pt x="368" y="485"/>
                </a:cubicBezTo>
                <a:cubicBezTo>
                  <a:pt x="369" y="485"/>
                  <a:pt x="369" y="485"/>
                  <a:pt x="370" y="485"/>
                </a:cubicBezTo>
                <a:cubicBezTo>
                  <a:pt x="371" y="485"/>
                  <a:pt x="370" y="486"/>
                  <a:pt x="371" y="486"/>
                </a:cubicBezTo>
                <a:cubicBezTo>
                  <a:pt x="372" y="486"/>
                  <a:pt x="372" y="487"/>
                  <a:pt x="373" y="487"/>
                </a:cubicBezTo>
                <a:cubicBezTo>
                  <a:pt x="374" y="487"/>
                  <a:pt x="374" y="487"/>
                  <a:pt x="375" y="488"/>
                </a:cubicBezTo>
                <a:cubicBezTo>
                  <a:pt x="376" y="489"/>
                  <a:pt x="376" y="489"/>
                  <a:pt x="376" y="490"/>
                </a:cubicBezTo>
                <a:cubicBezTo>
                  <a:pt x="376" y="490"/>
                  <a:pt x="376" y="490"/>
                  <a:pt x="376" y="491"/>
                </a:cubicBezTo>
                <a:cubicBezTo>
                  <a:pt x="376" y="491"/>
                  <a:pt x="377" y="491"/>
                  <a:pt x="377" y="491"/>
                </a:cubicBezTo>
                <a:cubicBezTo>
                  <a:pt x="377" y="491"/>
                  <a:pt x="378" y="492"/>
                  <a:pt x="378" y="492"/>
                </a:cubicBezTo>
                <a:cubicBezTo>
                  <a:pt x="379" y="493"/>
                  <a:pt x="379" y="493"/>
                  <a:pt x="380" y="494"/>
                </a:cubicBezTo>
                <a:cubicBezTo>
                  <a:pt x="380" y="495"/>
                  <a:pt x="381" y="495"/>
                  <a:pt x="382" y="495"/>
                </a:cubicBezTo>
                <a:cubicBezTo>
                  <a:pt x="383" y="496"/>
                  <a:pt x="383" y="496"/>
                  <a:pt x="383" y="497"/>
                </a:cubicBezTo>
                <a:cubicBezTo>
                  <a:pt x="383" y="497"/>
                  <a:pt x="385" y="498"/>
                  <a:pt x="385" y="498"/>
                </a:cubicBezTo>
                <a:cubicBezTo>
                  <a:pt x="386" y="497"/>
                  <a:pt x="386" y="498"/>
                  <a:pt x="386" y="498"/>
                </a:cubicBezTo>
                <a:cubicBezTo>
                  <a:pt x="387" y="498"/>
                  <a:pt x="387" y="498"/>
                  <a:pt x="387" y="498"/>
                </a:cubicBezTo>
                <a:cubicBezTo>
                  <a:pt x="388" y="499"/>
                  <a:pt x="389" y="499"/>
                  <a:pt x="390" y="499"/>
                </a:cubicBezTo>
                <a:cubicBezTo>
                  <a:pt x="390" y="500"/>
                  <a:pt x="390" y="500"/>
                  <a:pt x="390" y="501"/>
                </a:cubicBezTo>
                <a:cubicBezTo>
                  <a:pt x="391" y="501"/>
                  <a:pt x="393" y="501"/>
                  <a:pt x="393" y="501"/>
                </a:cubicBezTo>
                <a:cubicBezTo>
                  <a:pt x="394" y="501"/>
                  <a:pt x="398" y="501"/>
                  <a:pt x="398" y="502"/>
                </a:cubicBezTo>
                <a:cubicBezTo>
                  <a:pt x="399" y="502"/>
                  <a:pt x="400" y="502"/>
                  <a:pt x="400" y="501"/>
                </a:cubicBezTo>
                <a:cubicBezTo>
                  <a:pt x="400" y="500"/>
                  <a:pt x="402" y="501"/>
                  <a:pt x="402" y="501"/>
                </a:cubicBezTo>
                <a:cubicBezTo>
                  <a:pt x="401" y="501"/>
                  <a:pt x="402" y="502"/>
                  <a:pt x="402" y="502"/>
                </a:cubicBezTo>
                <a:cubicBezTo>
                  <a:pt x="402" y="503"/>
                  <a:pt x="401" y="502"/>
                  <a:pt x="401" y="503"/>
                </a:cubicBezTo>
                <a:cubicBezTo>
                  <a:pt x="401" y="503"/>
                  <a:pt x="401" y="504"/>
                  <a:pt x="401" y="504"/>
                </a:cubicBezTo>
                <a:cubicBezTo>
                  <a:pt x="402" y="504"/>
                  <a:pt x="404" y="506"/>
                  <a:pt x="404" y="507"/>
                </a:cubicBezTo>
                <a:cubicBezTo>
                  <a:pt x="404" y="507"/>
                  <a:pt x="405" y="507"/>
                  <a:pt x="405" y="508"/>
                </a:cubicBezTo>
                <a:cubicBezTo>
                  <a:pt x="405" y="509"/>
                  <a:pt x="406" y="509"/>
                  <a:pt x="406" y="510"/>
                </a:cubicBezTo>
                <a:cubicBezTo>
                  <a:pt x="406" y="510"/>
                  <a:pt x="406" y="510"/>
                  <a:pt x="406" y="510"/>
                </a:cubicBezTo>
                <a:cubicBezTo>
                  <a:pt x="406" y="511"/>
                  <a:pt x="407" y="511"/>
                  <a:pt x="408" y="512"/>
                </a:cubicBezTo>
                <a:cubicBezTo>
                  <a:pt x="408" y="512"/>
                  <a:pt x="407" y="512"/>
                  <a:pt x="408" y="513"/>
                </a:cubicBezTo>
                <a:cubicBezTo>
                  <a:pt x="409" y="513"/>
                  <a:pt x="409" y="513"/>
                  <a:pt x="409" y="514"/>
                </a:cubicBezTo>
                <a:cubicBezTo>
                  <a:pt x="409" y="514"/>
                  <a:pt x="409" y="514"/>
                  <a:pt x="409" y="514"/>
                </a:cubicBezTo>
                <a:cubicBezTo>
                  <a:pt x="409" y="515"/>
                  <a:pt x="409" y="515"/>
                  <a:pt x="409" y="515"/>
                </a:cubicBezTo>
                <a:cubicBezTo>
                  <a:pt x="408" y="516"/>
                  <a:pt x="411" y="517"/>
                  <a:pt x="409" y="517"/>
                </a:cubicBezTo>
                <a:cubicBezTo>
                  <a:pt x="409" y="518"/>
                  <a:pt x="409" y="518"/>
                  <a:pt x="408" y="518"/>
                </a:cubicBezTo>
                <a:cubicBezTo>
                  <a:pt x="408" y="518"/>
                  <a:pt x="408" y="520"/>
                  <a:pt x="408" y="520"/>
                </a:cubicBezTo>
                <a:cubicBezTo>
                  <a:pt x="409" y="521"/>
                  <a:pt x="411" y="521"/>
                  <a:pt x="411" y="522"/>
                </a:cubicBezTo>
                <a:cubicBezTo>
                  <a:pt x="411" y="522"/>
                  <a:pt x="412" y="522"/>
                  <a:pt x="412" y="522"/>
                </a:cubicBezTo>
                <a:cubicBezTo>
                  <a:pt x="412" y="521"/>
                  <a:pt x="413" y="521"/>
                  <a:pt x="412" y="520"/>
                </a:cubicBezTo>
                <a:cubicBezTo>
                  <a:pt x="413" y="520"/>
                  <a:pt x="413" y="520"/>
                  <a:pt x="413" y="520"/>
                </a:cubicBezTo>
                <a:cubicBezTo>
                  <a:pt x="414" y="520"/>
                  <a:pt x="415" y="523"/>
                  <a:pt x="416" y="523"/>
                </a:cubicBezTo>
                <a:cubicBezTo>
                  <a:pt x="416" y="523"/>
                  <a:pt x="417" y="523"/>
                  <a:pt x="417" y="523"/>
                </a:cubicBezTo>
                <a:cubicBezTo>
                  <a:pt x="417" y="524"/>
                  <a:pt x="417" y="524"/>
                  <a:pt x="417" y="524"/>
                </a:cubicBezTo>
                <a:cubicBezTo>
                  <a:pt x="418" y="524"/>
                  <a:pt x="419" y="525"/>
                  <a:pt x="419" y="525"/>
                </a:cubicBezTo>
                <a:cubicBezTo>
                  <a:pt x="419" y="526"/>
                  <a:pt x="419" y="527"/>
                  <a:pt x="418" y="527"/>
                </a:cubicBezTo>
                <a:cubicBezTo>
                  <a:pt x="418" y="527"/>
                  <a:pt x="418" y="528"/>
                  <a:pt x="419" y="528"/>
                </a:cubicBezTo>
                <a:cubicBezTo>
                  <a:pt x="419" y="529"/>
                  <a:pt x="419" y="528"/>
                  <a:pt x="419" y="528"/>
                </a:cubicBezTo>
                <a:cubicBezTo>
                  <a:pt x="419" y="528"/>
                  <a:pt x="420" y="529"/>
                  <a:pt x="420" y="529"/>
                </a:cubicBezTo>
                <a:cubicBezTo>
                  <a:pt x="420" y="530"/>
                  <a:pt x="420" y="529"/>
                  <a:pt x="420" y="529"/>
                </a:cubicBezTo>
                <a:cubicBezTo>
                  <a:pt x="420" y="528"/>
                  <a:pt x="420" y="527"/>
                  <a:pt x="420" y="527"/>
                </a:cubicBezTo>
                <a:cubicBezTo>
                  <a:pt x="421" y="527"/>
                  <a:pt x="421" y="528"/>
                  <a:pt x="421" y="529"/>
                </a:cubicBezTo>
                <a:cubicBezTo>
                  <a:pt x="422" y="531"/>
                  <a:pt x="423" y="529"/>
                  <a:pt x="424" y="529"/>
                </a:cubicBezTo>
                <a:cubicBezTo>
                  <a:pt x="425" y="529"/>
                  <a:pt x="424" y="529"/>
                  <a:pt x="425" y="529"/>
                </a:cubicBezTo>
                <a:cubicBezTo>
                  <a:pt x="425" y="530"/>
                  <a:pt x="426" y="530"/>
                  <a:pt x="427" y="530"/>
                </a:cubicBezTo>
                <a:cubicBezTo>
                  <a:pt x="427" y="530"/>
                  <a:pt x="428" y="530"/>
                  <a:pt x="428" y="530"/>
                </a:cubicBezTo>
                <a:cubicBezTo>
                  <a:pt x="428" y="530"/>
                  <a:pt x="429" y="531"/>
                  <a:pt x="429" y="532"/>
                </a:cubicBezTo>
                <a:cubicBezTo>
                  <a:pt x="429" y="533"/>
                  <a:pt x="431" y="532"/>
                  <a:pt x="432" y="532"/>
                </a:cubicBezTo>
                <a:cubicBezTo>
                  <a:pt x="432" y="533"/>
                  <a:pt x="432" y="533"/>
                  <a:pt x="432" y="534"/>
                </a:cubicBezTo>
                <a:cubicBezTo>
                  <a:pt x="432" y="534"/>
                  <a:pt x="432" y="534"/>
                  <a:pt x="432" y="535"/>
                </a:cubicBezTo>
                <a:cubicBezTo>
                  <a:pt x="433" y="535"/>
                  <a:pt x="434" y="535"/>
                  <a:pt x="434" y="534"/>
                </a:cubicBezTo>
                <a:cubicBezTo>
                  <a:pt x="434" y="534"/>
                  <a:pt x="435" y="534"/>
                  <a:pt x="435" y="534"/>
                </a:cubicBezTo>
                <a:cubicBezTo>
                  <a:pt x="435" y="533"/>
                  <a:pt x="435" y="533"/>
                  <a:pt x="436" y="533"/>
                </a:cubicBezTo>
                <a:cubicBezTo>
                  <a:pt x="436" y="533"/>
                  <a:pt x="436" y="532"/>
                  <a:pt x="436" y="532"/>
                </a:cubicBezTo>
                <a:cubicBezTo>
                  <a:pt x="436" y="531"/>
                  <a:pt x="435" y="531"/>
                  <a:pt x="435" y="531"/>
                </a:cubicBezTo>
                <a:cubicBezTo>
                  <a:pt x="435" y="530"/>
                  <a:pt x="434" y="531"/>
                  <a:pt x="434" y="530"/>
                </a:cubicBezTo>
                <a:cubicBezTo>
                  <a:pt x="434" y="530"/>
                  <a:pt x="434" y="530"/>
                  <a:pt x="433" y="530"/>
                </a:cubicBezTo>
                <a:cubicBezTo>
                  <a:pt x="434" y="529"/>
                  <a:pt x="434" y="529"/>
                  <a:pt x="434" y="529"/>
                </a:cubicBezTo>
                <a:cubicBezTo>
                  <a:pt x="435" y="529"/>
                  <a:pt x="435" y="529"/>
                  <a:pt x="435" y="529"/>
                </a:cubicBezTo>
                <a:cubicBezTo>
                  <a:pt x="435" y="529"/>
                  <a:pt x="436" y="529"/>
                  <a:pt x="436" y="529"/>
                </a:cubicBezTo>
                <a:cubicBezTo>
                  <a:pt x="436" y="529"/>
                  <a:pt x="436" y="529"/>
                  <a:pt x="436" y="529"/>
                </a:cubicBezTo>
                <a:cubicBezTo>
                  <a:pt x="437" y="528"/>
                  <a:pt x="437" y="528"/>
                  <a:pt x="437" y="527"/>
                </a:cubicBezTo>
                <a:cubicBezTo>
                  <a:pt x="437" y="526"/>
                  <a:pt x="439" y="526"/>
                  <a:pt x="439" y="525"/>
                </a:cubicBezTo>
                <a:cubicBezTo>
                  <a:pt x="440" y="526"/>
                  <a:pt x="440" y="526"/>
                  <a:pt x="441" y="527"/>
                </a:cubicBezTo>
                <a:cubicBezTo>
                  <a:pt x="441" y="527"/>
                  <a:pt x="441" y="528"/>
                  <a:pt x="441" y="529"/>
                </a:cubicBezTo>
                <a:cubicBezTo>
                  <a:pt x="442" y="529"/>
                  <a:pt x="442" y="529"/>
                  <a:pt x="442" y="529"/>
                </a:cubicBezTo>
                <a:cubicBezTo>
                  <a:pt x="442" y="529"/>
                  <a:pt x="443" y="530"/>
                  <a:pt x="443" y="530"/>
                </a:cubicBezTo>
                <a:cubicBezTo>
                  <a:pt x="444" y="530"/>
                  <a:pt x="444" y="530"/>
                  <a:pt x="446" y="530"/>
                </a:cubicBezTo>
                <a:cubicBezTo>
                  <a:pt x="446" y="530"/>
                  <a:pt x="446" y="531"/>
                  <a:pt x="446" y="531"/>
                </a:cubicBezTo>
                <a:cubicBezTo>
                  <a:pt x="445" y="531"/>
                  <a:pt x="445" y="531"/>
                  <a:pt x="445" y="531"/>
                </a:cubicBezTo>
                <a:cubicBezTo>
                  <a:pt x="444" y="531"/>
                  <a:pt x="444" y="532"/>
                  <a:pt x="444" y="532"/>
                </a:cubicBezTo>
                <a:cubicBezTo>
                  <a:pt x="443" y="533"/>
                  <a:pt x="444" y="535"/>
                  <a:pt x="445" y="536"/>
                </a:cubicBezTo>
                <a:cubicBezTo>
                  <a:pt x="445" y="536"/>
                  <a:pt x="445" y="536"/>
                  <a:pt x="446" y="536"/>
                </a:cubicBezTo>
                <a:cubicBezTo>
                  <a:pt x="446" y="536"/>
                  <a:pt x="446" y="537"/>
                  <a:pt x="446" y="537"/>
                </a:cubicBezTo>
                <a:cubicBezTo>
                  <a:pt x="447" y="537"/>
                  <a:pt x="448" y="537"/>
                  <a:pt x="448" y="537"/>
                </a:cubicBezTo>
                <a:cubicBezTo>
                  <a:pt x="448" y="537"/>
                  <a:pt x="448" y="537"/>
                  <a:pt x="448" y="538"/>
                </a:cubicBezTo>
                <a:cubicBezTo>
                  <a:pt x="448" y="539"/>
                  <a:pt x="449" y="540"/>
                  <a:pt x="449" y="541"/>
                </a:cubicBezTo>
                <a:cubicBezTo>
                  <a:pt x="448" y="541"/>
                  <a:pt x="448" y="543"/>
                  <a:pt x="448" y="543"/>
                </a:cubicBezTo>
                <a:cubicBezTo>
                  <a:pt x="450" y="544"/>
                  <a:pt x="448" y="545"/>
                  <a:pt x="447" y="546"/>
                </a:cubicBezTo>
                <a:cubicBezTo>
                  <a:pt x="448" y="546"/>
                  <a:pt x="448" y="546"/>
                  <a:pt x="448" y="547"/>
                </a:cubicBezTo>
                <a:cubicBezTo>
                  <a:pt x="448" y="548"/>
                  <a:pt x="448" y="549"/>
                  <a:pt x="447" y="549"/>
                </a:cubicBezTo>
                <a:cubicBezTo>
                  <a:pt x="447" y="549"/>
                  <a:pt x="448" y="550"/>
                  <a:pt x="448" y="550"/>
                </a:cubicBezTo>
                <a:cubicBezTo>
                  <a:pt x="448" y="551"/>
                  <a:pt x="447" y="552"/>
                  <a:pt x="447" y="553"/>
                </a:cubicBezTo>
                <a:cubicBezTo>
                  <a:pt x="447" y="553"/>
                  <a:pt x="446" y="553"/>
                  <a:pt x="446" y="553"/>
                </a:cubicBezTo>
                <a:cubicBezTo>
                  <a:pt x="446" y="554"/>
                  <a:pt x="446" y="554"/>
                  <a:pt x="446" y="555"/>
                </a:cubicBezTo>
                <a:cubicBezTo>
                  <a:pt x="447" y="556"/>
                  <a:pt x="448" y="556"/>
                  <a:pt x="449" y="556"/>
                </a:cubicBezTo>
                <a:cubicBezTo>
                  <a:pt x="449" y="556"/>
                  <a:pt x="447" y="558"/>
                  <a:pt x="447" y="558"/>
                </a:cubicBezTo>
                <a:cubicBezTo>
                  <a:pt x="447" y="558"/>
                  <a:pt x="446" y="560"/>
                  <a:pt x="446" y="560"/>
                </a:cubicBezTo>
                <a:cubicBezTo>
                  <a:pt x="446" y="561"/>
                  <a:pt x="445" y="560"/>
                  <a:pt x="444" y="561"/>
                </a:cubicBezTo>
                <a:cubicBezTo>
                  <a:pt x="444" y="561"/>
                  <a:pt x="444" y="561"/>
                  <a:pt x="443" y="561"/>
                </a:cubicBezTo>
                <a:cubicBezTo>
                  <a:pt x="443" y="561"/>
                  <a:pt x="443" y="561"/>
                  <a:pt x="442" y="562"/>
                </a:cubicBezTo>
                <a:cubicBezTo>
                  <a:pt x="442" y="562"/>
                  <a:pt x="441" y="562"/>
                  <a:pt x="441" y="563"/>
                </a:cubicBezTo>
                <a:cubicBezTo>
                  <a:pt x="441" y="563"/>
                  <a:pt x="441" y="563"/>
                  <a:pt x="441" y="564"/>
                </a:cubicBezTo>
                <a:cubicBezTo>
                  <a:pt x="442" y="564"/>
                  <a:pt x="440" y="564"/>
                  <a:pt x="441" y="565"/>
                </a:cubicBezTo>
                <a:cubicBezTo>
                  <a:pt x="441" y="565"/>
                  <a:pt x="442" y="565"/>
                  <a:pt x="442" y="566"/>
                </a:cubicBezTo>
                <a:cubicBezTo>
                  <a:pt x="442" y="566"/>
                  <a:pt x="442" y="566"/>
                  <a:pt x="442" y="566"/>
                </a:cubicBezTo>
                <a:cubicBezTo>
                  <a:pt x="441" y="566"/>
                  <a:pt x="441" y="566"/>
                  <a:pt x="440" y="566"/>
                </a:cubicBezTo>
                <a:cubicBezTo>
                  <a:pt x="439" y="566"/>
                  <a:pt x="439" y="567"/>
                  <a:pt x="440" y="567"/>
                </a:cubicBezTo>
                <a:cubicBezTo>
                  <a:pt x="440" y="568"/>
                  <a:pt x="438" y="570"/>
                  <a:pt x="437" y="570"/>
                </a:cubicBezTo>
                <a:cubicBezTo>
                  <a:pt x="436" y="570"/>
                  <a:pt x="437" y="571"/>
                  <a:pt x="436" y="571"/>
                </a:cubicBezTo>
                <a:cubicBezTo>
                  <a:pt x="435" y="571"/>
                  <a:pt x="436" y="572"/>
                  <a:pt x="435" y="572"/>
                </a:cubicBezTo>
                <a:cubicBezTo>
                  <a:pt x="436" y="572"/>
                  <a:pt x="436" y="574"/>
                  <a:pt x="436" y="575"/>
                </a:cubicBezTo>
                <a:cubicBezTo>
                  <a:pt x="437" y="576"/>
                  <a:pt x="436" y="576"/>
                  <a:pt x="435" y="577"/>
                </a:cubicBezTo>
                <a:cubicBezTo>
                  <a:pt x="435" y="577"/>
                  <a:pt x="434" y="577"/>
                  <a:pt x="434" y="577"/>
                </a:cubicBezTo>
                <a:cubicBezTo>
                  <a:pt x="434" y="578"/>
                  <a:pt x="434" y="579"/>
                  <a:pt x="433" y="580"/>
                </a:cubicBezTo>
                <a:cubicBezTo>
                  <a:pt x="434" y="581"/>
                  <a:pt x="434" y="581"/>
                  <a:pt x="435" y="582"/>
                </a:cubicBezTo>
                <a:cubicBezTo>
                  <a:pt x="434" y="582"/>
                  <a:pt x="434" y="582"/>
                  <a:pt x="434" y="582"/>
                </a:cubicBezTo>
                <a:cubicBezTo>
                  <a:pt x="433" y="582"/>
                  <a:pt x="433" y="583"/>
                  <a:pt x="432" y="583"/>
                </a:cubicBezTo>
                <a:cubicBezTo>
                  <a:pt x="432" y="584"/>
                  <a:pt x="431" y="584"/>
                  <a:pt x="432" y="585"/>
                </a:cubicBezTo>
                <a:cubicBezTo>
                  <a:pt x="432" y="585"/>
                  <a:pt x="433" y="586"/>
                  <a:pt x="433" y="586"/>
                </a:cubicBezTo>
                <a:cubicBezTo>
                  <a:pt x="432" y="586"/>
                  <a:pt x="432" y="587"/>
                  <a:pt x="431" y="587"/>
                </a:cubicBezTo>
                <a:cubicBezTo>
                  <a:pt x="432" y="588"/>
                  <a:pt x="432" y="589"/>
                  <a:pt x="433" y="589"/>
                </a:cubicBezTo>
                <a:cubicBezTo>
                  <a:pt x="433" y="589"/>
                  <a:pt x="433" y="590"/>
                  <a:pt x="433" y="590"/>
                </a:cubicBezTo>
                <a:cubicBezTo>
                  <a:pt x="433" y="591"/>
                  <a:pt x="431" y="591"/>
                  <a:pt x="431" y="592"/>
                </a:cubicBezTo>
                <a:cubicBezTo>
                  <a:pt x="432" y="592"/>
                  <a:pt x="433" y="593"/>
                  <a:pt x="435" y="594"/>
                </a:cubicBezTo>
                <a:cubicBezTo>
                  <a:pt x="435" y="593"/>
                  <a:pt x="435" y="593"/>
                  <a:pt x="436" y="593"/>
                </a:cubicBezTo>
                <a:cubicBezTo>
                  <a:pt x="436" y="593"/>
                  <a:pt x="436" y="592"/>
                  <a:pt x="436" y="592"/>
                </a:cubicBezTo>
                <a:cubicBezTo>
                  <a:pt x="437" y="592"/>
                  <a:pt x="437" y="593"/>
                  <a:pt x="437" y="594"/>
                </a:cubicBezTo>
                <a:cubicBezTo>
                  <a:pt x="437" y="594"/>
                  <a:pt x="436" y="594"/>
                  <a:pt x="436" y="594"/>
                </a:cubicBezTo>
                <a:cubicBezTo>
                  <a:pt x="435" y="594"/>
                  <a:pt x="436" y="594"/>
                  <a:pt x="435" y="594"/>
                </a:cubicBezTo>
                <a:cubicBezTo>
                  <a:pt x="435" y="594"/>
                  <a:pt x="435" y="595"/>
                  <a:pt x="435" y="595"/>
                </a:cubicBezTo>
                <a:cubicBezTo>
                  <a:pt x="435" y="595"/>
                  <a:pt x="435" y="595"/>
                  <a:pt x="436" y="595"/>
                </a:cubicBezTo>
                <a:cubicBezTo>
                  <a:pt x="434" y="596"/>
                  <a:pt x="431" y="599"/>
                  <a:pt x="430" y="601"/>
                </a:cubicBezTo>
                <a:cubicBezTo>
                  <a:pt x="430" y="601"/>
                  <a:pt x="430" y="602"/>
                  <a:pt x="429" y="603"/>
                </a:cubicBezTo>
                <a:cubicBezTo>
                  <a:pt x="429" y="604"/>
                  <a:pt x="429" y="603"/>
                  <a:pt x="429" y="604"/>
                </a:cubicBezTo>
                <a:cubicBezTo>
                  <a:pt x="429" y="605"/>
                  <a:pt x="431" y="604"/>
                  <a:pt x="430" y="606"/>
                </a:cubicBezTo>
                <a:cubicBezTo>
                  <a:pt x="430" y="607"/>
                  <a:pt x="430" y="607"/>
                  <a:pt x="431" y="608"/>
                </a:cubicBezTo>
                <a:cubicBezTo>
                  <a:pt x="431" y="608"/>
                  <a:pt x="432" y="609"/>
                  <a:pt x="431" y="610"/>
                </a:cubicBezTo>
                <a:cubicBezTo>
                  <a:pt x="431" y="610"/>
                  <a:pt x="431" y="610"/>
                  <a:pt x="431" y="611"/>
                </a:cubicBezTo>
                <a:cubicBezTo>
                  <a:pt x="431" y="612"/>
                  <a:pt x="431" y="612"/>
                  <a:pt x="432" y="612"/>
                </a:cubicBezTo>
                <a:cubicBezTo>
                  <a:pt x="433" y="613"/>
                  <a:pt x="434" y="613"/>
                  <a:pt x="434" y="614"/>
                </a:cubicBezTo>
                <a:cubicBezTo>
                  <a:pt x="434" y="614"/>
                  <a:pt x="435" y="614"/>
                  <a:pt x="435" y="614"/>
                </a:cubicBezTo>
                <a:cubicBezTo>
                  <a:pt x="435" y="615"/>
                  <a:pt x="436" y="615"/>
                  <a:pt x="436" y="616"/>
                </a:cubicBezTo>
                <a:cubicBezTo>
                  <a:pt x="436" y="616"/>
                  <a:pt x="437" y="616"/>
                  <a:pt x="437" y="617"/>
                </a:cubicBezTo>
                <a:cubicBezTo>
                  <a:pt x="437" y="618"/>
                  <a:pt x="438" y="618"/>
                  <a:pt x="439" y="619"/>
                </a:cubicBezTo>
                <a:cubicBezTo>
                  <a:pt x="440" y="619"/>
                  <a:pt x="440" y="620"/>
                  <a:pt x="441" y="621"/>
                </a:cubicBezTo>
                <a:cubicBezTo>
                  <a:pt x="441" y="621"/>
                  <a:pt x="443" y="623"/>
                  <a:pt x="443" y="623"/>
                </a:cubicBezTo>
                <a:cubicBezTo>
                  <a:pt x="443" y="624"/>
                  <a:pt x="443" y="624"/>
                  <a:pt x="444" y="624"/>
                </a:cubicBezTo>
                <a:cubicBezTo>
                  <a:pt x="444" y="624"/>
                  <a:pt x="444" y="624"/>
                  <a:pt x="444" y="625"/>
                </a:cubicBezTo>
                <a:cubicBezTo>
                  <a:pt x="444" y="625"/>
                  <a:pt x="444" y="625"/>
                  <a:pt x="445" y="625"/>
                </a:cubicBezTo>
                <a:cubicBezTo>
                  <a:pt x="445" y="626"/>
                  <a:pt x="444" y="626"/>
                  <a:pt x="445" y="626"/>
                </a:cubicBezTo>
                <a:cubicBezTo>
                  <a:pt x="446" y="627"/>
                  <a:pt x="445" y="628"/>
                  <a:pt x="446" y="629"/>
                </a:cubicBezTo>
                <a:cubicBezTo>
                  <a:pt x="448" y="630"/>
                  <a:pt x="447" y="631"/>
                  <a:pt x="447" y="632"/>
                </a:cubicBezTo>
                <a:cubicBezTo>
                  <a:pt x="447" y="632"/>
                  <a:pt x="447" y="632"/>
                  <a:pt x="447" y="632"/>
                </a:cubicBezTo>
                <a:cubicBezTo>
                  <a:pt x="447" y="632"/>
                  <a:pt x="448" y="633"/>
                  <a:pt x="448" y="633"/>
                </a:cubicBezTo>
                <a:cubicBezTo>
                  <a:pt x="448" y="633"/>
                  <a:pt x="448" y="633"/>
                  <a:pt x="448" y="634"/>
                </a:cubicBezTo>
                <a:cubicBezTo>
                  <a:pt x="448" y="634"/>
                  <a:pt x="448" y="635"/>
                  <a:pt x="448" y="635"/>
                </a:cubicBezTo>
                <a:cubicBezTo>
                  <a:pt x="448" y="636"/>
                  <a:pt x="448" y="635"/>
                  <a:pt x="448" y="636"/>
                </a:cubicBezTo>
                <a:cubicBezTo>
                  <a:pt x="448" y="637"/>
                  <a:pt x="449" y="636"/>
                  <a:pt x="449" y="637"/>
                </a:cubicBezTo>
                <a:cubicBezTo>
                  <a:pt x="449" y="637"/>
                  <a:pt x="449" y="637"/>
                  <a:pt x="449" y="637"/>
                </a:cubicBezTo>
                <a:cubicBezTo>
                  <a:pt x="449" y="637"/>
                  <a:pt x="449" y="637"/>
                  <a:pt x="449" y="637"/>
                </a:cubicBezTo>
                <a:cubicBezTo>
                  <a:pt x="449" y="638"/>
                  <a:pt x="449" y="638"/>
                  <a:pt x="449" y="639"/>
                </a:cubicBezTo>
                <a:cubicBezTo>
                  <a:pt x="449" y="639"/>
                  <a:pt x="449" y="639"/>
                  <a:pt x="449" y="639"/>
                </a:cubicBezTo>
                <a:cubicBezTo>
                  <a:pt x="449" y="639"/>
                  <a:pt x="450" y="640"/>
                  <a:pt x="450" y="641"/>
                </a:cubicBezTo>
                <a:cubicBezTo>
                  <a:pt x="450" y="641"/>
                  <a:pt x="451" y="642"/>
                  <a:pt x="451" y="642"/>
                </a:cubicBezTo>
                <a:cubicBezTo>
                  <a:pt x="452" y="643"/>
                  <a:pt x="451" y="644"/>
                  <a:pt x="451" y="645"/>
                </a:cubicBezTo>
                <a:cubicBezTo>
                  <a:pt x="451" y="645"/>
                  <a:pt x="453" y="645"/>
                  <a:pt x="453" y="646"/>
                </a:cubicBezTo>
                <a:cubicBezTo>
                  <a:pt x="453" y="646"/>
                  <a:pt x="454" y="649"/>
                  <a:pt x="454" y="649"/>
                </a:cubicBezTo>
                <a:cubicBezTo>
                  <a:pt x="455" y="649"/>
                  <a:pt x="455" y="654"/>
                  <a:pt x="455" y="655"/>
                </a:cubicBezTo>
                <a:cubicBezTo>
                  <a:pt x="455" y="655"/>
                  <a:pt x="455" y="655"/>
                  <a:pt x="455" y="655"/>
                </a:cubicBezTo>
                <a:cubicBezTo>
                  <a:pt x="455" y="655"/>
                  <a:pt x="455" y="656"/>
                  <a:pt x="455" y="656"/>
                </a:cubicBezTo>
                <a:cubicBezTo>
                  <a:pt x="456" y="656"/>
                  <a:pt x="456" y="657"/>
                  <a:pt x="456" y="657"/>
                </a:cubicBezTo>
                <a:cubicBezTo>
                  <a:pt x="456" y="657"/>
                  <a:pt x="457" y="659"/>
                  <a:pt x="457" y="659"/>
                </a:cubicBezTo>
                <a:cubicBezTo>
                  <a:pt x="458" y="659"/>
                  <a:pt x="458" y="660"/>
                  <a:pt x="458" y="660"/>
                </a:cubicBezTo>
                <a:cubicBezTo>
                  <a:pt x="458" y="660"/>
                  <a:pt x="458" y="660"/>
                  <a:pt x="458" y="660"/>
                </a:cubicBezTo>
                <a:cubicBezTo>
                  <a:pt x="458" y="661"/>
                  <a:pt x="459" y="662"/>
                  <a:pt x="459" y="662"/>
                </a:cubicBezTo>
                <a:cubicBezTo>
                  <a:pt x="459" y="662"/>
                  <a:pt x="459" y="662"/>
                  <a:pt x="460" y="662"/>
                </a:cubicBezTo>
                <a:cubicBezTo>
                  <a:pt x="460" y="663"/>
                  <a:pt x="460" y="663"/>
                  <a:pt x="461" y="663"/>
                </a:cubicBezTo>
                <a:cubicBezTo>
                  <a:pt x="461" y="663"/>
                  <a:pt x="462" y="664"/>
                  <a:pt x="462" y="665"/>
                </a:cubicBezTo>
                <a:cubicBezTo>
                  <a:pt x="462" y="665"/>
                  <a:pt x="462" y="665"/>
                  <a:pt x="463" y="665"/>
                </a:cubicBezTo>
                <a:cubicBezTo>
                  <a:pt x="463" y="665"/>
                  <a:pt x="462" y="665"/>
                  <a:pt x="463" y="665"/>
                </a:cubicBezTo>
                <a:cubicBezTo>
                  <a:pt x="463" y="665"/>
                  <a:pt x="464" y="666"/>
                  <a:pt x="465" y="666"/>
                </a:cubicBezTo>
                <a:cubicBezTo>
                  <a:pt x="466" y="667"/>
                  <a:pt x="465" y="667"/>
                  <a:pt x="466" y="668"/>
                </a:cubicBezTo>
                <a:cubicBezTo>
                  <a:pt x="466" y="668"/>
                  <a:pt x="467" y="668"/>
                  <a:pt x="467" y="668"/>
                </a:cubicBezTo>
                <a:cubicBezTo>
                  <a:pt x="467" y="669"/>
                  <a:pt x="468" y="669"/>
                  <a:pt x="468" y="669"/>
                </a:cubicBezTo>
                <a:cubicBezTo>
                  <a:pt x="468" y="669"/>
                  <a:pt x="469" y="669"/>
                  <a:pt x="469" y="669"/>
                </a:cubicBezTo>
                <a:cubicBezTo>
                  <a:pt x="469" y="669"/>
                  <a:pt x="470" y="669"/>
                  <a:pt x="470" y="669"/>
                </a:cubicBezTo>
                <a:cubicBezTo>
                  <a:pt x="471" y="670"/>
                  <a:pt x="470" y="670"/>
                  <a:pt x="471" y="670"/>
                </a:cubicBezTo>
                <a:cubicBezTo>
                  <a:pt x="472" y="670"/>
                  <a:pt x="472" y="670"/>
                  <a:pt x="472" y="670"/>
                </a:cubicBezTo>
                <a:cubicBezTo>
                  <a:pt x="472" y="671"/>
                  <a:pt x="473" y="671"/>
                  <a:pt x="473" y="671"/>
                </a:cubicBezTo>
                <a:cubicBezTo>
                  <a:pt x="474" y="672"/>
                  <a:pt x="474" y="672"/>
                  <a:pt x="475" y="672"/>
                </a:cubicBezTo>
                <a:cubicBezTo>
                  <a:pt x="476" y="672"/>
                  <a:pt x="476" y="673"/>
                  <a:pt x="477" y="673"/>
                </a:cubicBezTo>
                <a:cubicBezTo>
                  <a:pt x="477" y="673"/>
                  <a:pt x="478" y="673"/>
                  <a:pt x="478" y="673"/>
                </a:cubicBezTo>
                <a:cubicBezTo>
                  <a:pt x="478" y="674"/>
                  <a:pt x="479" y="674"/>
                  <a:pt x="479" y="674"/>
                </a:cubicBezTo>
                <a:cubicBezTo>
                  <a:pt x="479" y="675"/>
                  <a:pt x="480" y="675"/>
                  <a:pt x="480" y="675"/>
                </a:cubicBezTo>
                <a:cubicBezTo>
                  <a:pt x="480" y="676"/>
                  <a:pt x="480" y="676"/>
                  <a:pt x="481" y="677"/>
                </a:cubicBezTo>
                <a:cubicBezTo>
                  <a:pt x="481" y="677"/>
                  <a:pt x="481" y="677"/>
                  <a:pt x="482" y="678"/>
                </a:cubicBezTo>
                <a:cubicBezTo>
                  <a:pt x="482" y="678"/>
                  <a:pt x="482" y="679"/>
                  <a:pt x="482" y="679"/>
                </a:cubicBezTo>
                <a:cubicBezTo>
                  <a:pt x="483" y="679"/>
                  <a:pt x="483" y="681"/>
                  <a:pt x="483" y="682"/>
                </a:cubicBezTo>
                <a:cubicBezTo>
                  <a:pt x="483" y="683"/>
                  <a:pt x="484" y="684"/>
                  <a:pt x="484" y="685"/>
                </a:cubicBezTo>
                <a:cubicBezTo>
                  <a:pt x="484" y="688"/>
                  <a:pt x="484" y="690"/>
                  <a:pt x="484" y="692"/>
                </a:cubicBezTo>
                <a:cubicBezTo>
                  <a:pt x="483" y="693"/>
                  <a:pt x="483" y="694"/>
                  <a:pt x="483" y="694"/>
                </a:cubicBezTo>
                <a:cubicBezTo>
                  <a:pt x="483" y="695"/>
                  <a:pt x="484" y="696"/>
                  <a:pt x="484" y="697"/>
                </a:cubicBezTo>
                <a:cubicBezTo>
                  <a:pt x="482" y="697"/>
                  <a:pt x="482" y="702"/>
                  <a:pt x="482" y="704"/>
                </a:cubicBezTo>
                <a:cubicBezTo>
                  <a:pt x="482" y="704"/>
                  <a:pt x="482" y="705"/>
                  <a:pt x="482" y="706"/>
                </a:cubicBezTo>
                <a:cubicBezTo>
                  <a:pt x="482" y="707"/>
                  <a:pt x="481" y="706"/>
                  <a:pt x="481" y="708"/>
                </a:cubicBezTo>
                <a:cubicBezTo>
                  <a:pt x="481" y="708"/>
                  <a:pt x="481" y="709"/>
                  <a:pt x="481" y="709"/>
                </a:cubicBezTo>
                <a:cubicBezTo>
                  <a:pt x="482" y="710"/>
                  <a:pt x="482" y="709"/>
                  <a:pt x="482" y="711"/>
                </a:cubicBezTo>
                <a:cubicBezTo>
                  <a:pt x="481" y="713"/>
                  <a:pt x="481" y="715"/>
                  <a:pt x="481" y="717"/>
                </a:cubicBezTo>
                <a:cubicBezTo>
                  <a:pt x="481" y="718"/>
                  <a:pt x="481" y="719"/>
                  <a:pt x="481" y="719"/>
                </a:cubicBezTo>
                <a:cubicBezTo>
                  <a:pt x="481" y="720"/>
                  <a:pt x="481" y="720"/>
                  <a:pt x="481" y="720"/>
                </a:cubicBezTo>
                <a:cubicBezTo>
                  <a:pt x="481" y="720"/>
                  <a:pt x="481" y="721"/>
                  <a:pt x="481" y="722"/>
                </a:cubicBezTo>
                <a:cubicBezTo>
                  <a:pt x="480" y="721"/>
                  <a:pt x="481" y="724"/>
                  <a:pt x="480" y="724"/>
                </a:cubicBezTo>
                <a:cubicBezTo>
                  <a:pt x="480" y="724"/>
                  <a:pt x="481" y="726"/>
                  <a:pt x="481" y="726"/>
                </a:cubicBezTo>
                <a:cubicBezTo>
                  <a:pt x="480" y="726"/>
                  <a:pt x="480" y="728"/>
                  <a:pt x="480" y="728"/>
                </a:cubicBezTo>
                <a:cubicBezTo>
                  <a:pt x="480" y="728"/>
                  <a:pt x="480" y="730"/>
                  <a:pt x="480" y="730"/>
                </a:cubicBezTo>
                <a:cubicBezTo>
                  <a:pt x="480" y="731"/>
                  <a:pt x="480" y="731"/>
                  <a:pt x="479" y="732"/>
                </a:cubicBezTo>
                <a:cubicBezTo>
                  <a:pt x="478" y="732"/>
                  <a:pt x="479" y="734"/>
                  <a:pt x="479" y="735"/>
                </a:cubicBezTo>
                <a:cubicBezTo>
                  <a:pt x="478" y="736"/>
                  <a:pt x="478" y="737"/>
                  <a:pt x="478" y="738"/>
                </a:cubicBezTo>
                <a:cubicBezTo>
                  <a:pt x="478" y="738"/>
                  <a:pt x="478" y="739"/>
                  <a:pt x="478" y="739"/>
                </a:cubicBezTo>
                <a:cubicBezTo>
                  <a:pt x="478" y="739"/>
                  <a:pt x="478" y="739"/>
                  <a:pt x="478" y="739"/>
                </a:cubicBezTo>
                <a:cubicBezTo>
                  <a:pt x="478" y="739"/>
                  <a:pt x="478" y="740"/>
                  <a:pt x="478" y="740"/>
                </a:cubicBezTo>
                <a:cubicBezTo>
                  <a:pt x="478" y="741"/>
                  <a:pt x="478" y="740"/>
                  <a:pt x="477" y="741"/>
                </a:cubicBezTo>
                <a:cubicBezTo>
                  <a:pt x="477" y="741"/>
                  <a:pt x="477" y="741"/>
                  <a:pt x="477" y="741"/>
                </a:cubicBezTo>
                <a:cubicBezTo>
                  <a:pt x="477" y="742"/>
                  <a:pt x="477" y="741"/>
                  <a:pt x="477" y="742"/>
                </a:cubicBezTo>
                <a:cubicBezTo>
                  <a:pt x="476" y="744"/>
                  <a:pt x="478" y="745"/>
                  <a:pt x="478" y="746"/>
                </a:cubicBezTo>
                <a:cubicBezTo>
                  <a:pt x="479" y="746"/>
                  <a:pt x="479" y="747"/>
                  <a:pt x="478" y="747"/>
                </a:cubicBezTo>
                <a:cubicBezTo>
                  <a:pt x="478" y="747"/>
                  <a:pt x="478" y="747"/>
                  <a:pt x="478" y="747"/>
                </a:cubicBezTo>
                <a:cubicBezTo>
                  <a:pt x="478" y="748"/>
                  <a:pt x="478" y="749"/>
                  <a:pt x="478" y="749"/>
                </a:cubicBezTo>
                <a:cubicBezTo>
                  <a:pt x="478" y="750"/>
                  <a:pt x="478" y="750"/>
                  <a:pt x="478" y="751"/>
                </a:cubicBezTo>
                <a:cubicBezTo>
                  <a:pt x="477" y="751"/>
                  <a:pt x="477" y="753"/>
                  <a:pt x="477" y="753"/>
                </a:cubicBezTo>
                <a:cubicBezTo>
                  <a:pt x="477" y="754"/>
                  <a:pt x="477" y="757"/>
                  <a:pt x="478" y="757"/>
                </a:cubicBezTo>
                <a:cubicBezTo>
                  <a:pt x="478" y="758"/>
                  <a:pt x="478" y="758"/>
                  <a:pt x="478" y="758"/>
                </a:cubicBezTo>
                <a:cubicBezTo>
                  <a:pt x="478" y="759"/>
                  <a:pt x="478" y="759"/>
                  <a:pt x="478" y="760"/>
                </a:cubicBezTo>
                <a:cubicBezTo>
                  <a:pt x="478" y="761"/>
                  <a:pt x="478" y="762"/>
                  <a:pt x="478" y="764"/>
                </a:cubicBezTo>
                <a:cubicBezTo>
                  <a:pt x="478" y="764"/>
                  <a:pt x="478" y="764"/>
                  <a:pt x="478" y="765"/>
                </a:cubicBezTo>
                <a:cubicBezTo>
                  <a:pt x="478" y="765"/>
                  <a:pt x="477" y="765"/>
                  <a:pt x="477" y="766"/>
                </a:cubicBezTo>
                <a:cubicBezTo>
                  <a:pt x="476" y="767"/>
                  <a:pt x="476" y="766"/>
                  <a:pt x="476" y="767"/>
                </a:cubicBezTo>
                <a:cubicBezTo>
                  <a:pt x="476" y="768"/>
                  <a:pt x="476" y="768"/>
                  <a:pt x="476" y="768"/>
                </a:cubicBezTo>
                <a:cubicBezTo>
                  <a:pt x="477" y="769"/>
                  <a:pt x="476" y="770"/>
                  <a:pt x="476" y="770"/>
                </a:cubicBezTo>
                <a:cubicBezTo>
                  <a:pt x="476" y="771"/>
                  <a:pt x="475" y="771"/>
                  <a:pt x="474" y="772"/>
                </a:cubicBezTo>
                <a:cubicBezTo>
                  <a:pt x="474" y="772"/>
                  <a:pt x="474" y="772"/>
                  <a:pt x="474" y="773"/>
                </a:cubicBezTo>
                <a:cubicBezTo>
                  <a:pt x="474" y="773"/>
                  <a:pt x="474" y="774"/>
                  <a:pt x="474" y="774"/>
                </a:cubicBezTo>
                <a:cubicBezTo>
                  <a:pt x="474" y="775"/>
                  <a:pt x="474" y="774"/>
                  <a:pt x="474" y="775"/>
                </a:cubicBezTo>
                <a:cubicBezTo>
                  <a:pt x="474" y="775"/>
                  <a:pt x="474" y="775"/>
                  <a:pt x="474" y="775"/>
                </a:cubicBezTo>
                <a:cubicBezTo>
                  <a:pt x="474" y="776"/>
                  <a:pt x="474" y="775"/>
                  <a:pt x="474" y="775"/>
                </a:cubicBezTo>
                <a:cubicBezTo>
                  <a:pt x="473" y="776"/>
                  <a:pt x="473" y="777"/>
                  <a:pt x="473" y="778"/>
                </a:cubicBezTo>
                <a:cubicBezTo>
                  <a:pt x="472" y="779"/>
                  <a:pt x="472" y="778"/>
                  <a:pt x="472" y="779"/>
                </a:cubicBezTo>
                <a:cubicBezTo>
                  <a:pt x="472" y="779"/>
                  <a:pt x="472" y="779"/>
                  <a:pt x="472" y="780"/>
                </a:cubicBezTo>
                <a:cubicBezTo>
                  <a:pt x="472" y="780"/>
                  <a:pt x="472" y="781"/>
                  <a:pt x="472" y="781"/>
                </a:cubicBezTo>
                <a:cubicBezTo>
                  <a:pt x="473" y="781"/>
                  <a:pt x="472" y="783"/>
                  <a:pt x="472" y="784"/>
                </a:cubicBezTo>
                <a:cubicBezTo>
                  <a:pt x="472" y="784"/>
                  <a:pt x="472" y="785"/>
                  <a:pt x="472" y="785"/>
                </a:cubicBezTo>
                <a:cubicBezTo>
                  <a:pt x="472" y="785"/>
                  <a:pt x="471" y="785"/>
                  <a:pt x="472" y="786"/>
                </a:cubicBezTo>
                <a:cubicBezTo>
                  <a:pt x="472" y="786"/>
                  <a:pt x="471" y="786"/>
                  <a:pt x="471" y="787"/>
                </a:cubicBezTo>
                <a:cubicBezTo>
                  <a:pt x="470" y="788"/>
                  <a:pt x="471" y="789"/>
                  <a:pt x="470" y="789"/>
                </a:cubicBezTo>
                <a:cubicBezTo>
                  <a:pt x="469" y="789"/>
                  <a:pt x="469" y="790"/>
                  <a:pt x="469" y="790"/>
                </a:cubicBezTo>
                <a:cubicBezTo>
                  <a:pt x="469" y="791"/>
                  <a:pt x="469" y="792"/>
                  <a:pt x="470" y="793"/>
                </a:cubicBezTo>
                <a:cubicBezTo>
                  <a:pt x="469" y="793"/>
                  <a:pt x="468" y="793"/>
                  <a:pt x="467" y="793"/>
                </a:cubicBezTo>
                <a:cubicBezTo>
                  <a:pt x="466" y="794"/>
                  <a:pt x="468" y="794"/>
                  <a:pt x="468" y="795"/>
                </a:cubicBezTo>
                <a:cubicBezTo>
                  <a:pt x="468" y="795"/>
                  <a:pt x="467" y="796"/>
                  <a:pt x="467" y="796"/>
                </a:cubicBezTo>
                <a:cubicBezTo>
                  <a:pt x="467" y="797"/>
                  <a:pt x="469" y="797"/>
                  <a:pt x="469" y="798"/>
                </a:cubicBezTo>
                <a:cubicBezTo>
                  <a:pt x="469" y="799"/>
                  <a:pt x="468" y="799"/>
                  <a:pt x="468" y="800"/>
                </a:cubicBezTo>
                <a:cubicBezTo>
                  <a:pt x="468" y="800"/>
                  <a:pt x="468" y="801"/>
                  <a:pt x="469" y="801"/>
                </a:cubicBezTo>
                <a:cubicBezTo>
                  <a:pt x="468" y="801"/>
                  <a:pt x="468" y="801"/>
                  <a:pt x="468" y="801"/>
                </a:cubicBezTo>
                <a:cubicBezTo>
                  <a:pt x="468" y="802"/>
                  <a:pt x="469" y="801"/>
                  <a:pt x="469" y="802"/>
                </a:cubicBezTo>
                <a:cubicBezTo>
                  <a:pt x="469" y="802"/>
                  <a:pt x="469" y="803"/>
                  <a:pt x="469" y="803"/>
                </a:cubicBezTo>
                <a:cubicBezTo>
                  <a:pt x="469" y="804"/>
                  <a:pt x="469" y="803"/>
                  <a:pt x="469" y="804"/>
                </a:cubicBezTo>
                <a:cubicBezTo>
                  <a:pt x="469" y="804"/>
                  <a:pt x="469" y="804"/>
                  <a:pt x="469" y="804"/>
                </a:cubicBezTo>
                <a:cubicBezTo>
                  <a:pt x="469" y="805"/>
                  <a:pt x="469" y="809"/>
                  <a:pt x="469" y="809"/>
                </a:cubicBezTo>
                <a:cubicBezTo>
                  <a:pt x="468" y="809"/>
                  <a:pt x="467" y="808"/>
                  <a:pt x="467" y="809"/>
                </a:cubicBezTo>
                <a:cubicBezTo>
                  <a:pt x="467" y="812"/>
                  <a:pt x="467" y="813"/>
                  <a:pt x="466" y="816"/>
                </a:cubicBezTo>
                <a:cubicBezTo>
                  <a:pt x="467" y="816"/>
                  <a:pt x="466" y="819"/>
                  <a:pt x="467" y="819"/>
                </a:cubicBezTo>
                <a:cubicBezTo>
                  <a:pt x="467" y="819"/>
                  <a:pt x="467" y="820"/>
                  <a:pt x="467" y="820"/>
                </a:cubicBezTo>
                <a:cubicBezTo>
                  <a:pt x="469" y="820"/>
                  <a:pt x="468" y="820"/>
                  <a:pt x="469" y="819"/>
                </a:cubicBezTo>
                <a:cubicBezTo>
                  <a:pt x="469" y="819"/>
                  <a:pt x="470" y="818"/>
                  <a:pt x="470" y="818"/>
                </a:cubicBezTo>
                <a:cubicBezTo>
                  <a:pt x="470" y="818"/>
                  <a:pt x="471" y="819"/>
                  <a:pt x="471" y="819"/>
                </a:cubicBezTo>
                <a:cubicBezTo>
                  <a:pt x="472" y="820"/>
                  <a:pt x="472" y="819"/>
                  <a:pt x="472" y="820"/>
                </a:cubicBezTo>
                <a:cubicBezTo>
                  <a:pt x="472" y="820"/>
                  <a:pt x="472" y="821"/>
                  <a:pt x="471" y="821"/>
                </a:cubicBezTo>
                <a:cubicBezTo>
                  <a:pt x="471" y="821"/>
                  <a:pt x="471" y="821"/>
                  <a:pt x="470" y="821"/>
                </a:cubicBezTo>
                <a:cubicBezTo>
                  <a:pt x="471" y="823"/>
                  <a:pt x="471" y="823"/>
                  <a:pt x="471" y="825"/>
                </a:cubicBezTo>
                <a:cubicBezTo>
                  <a:pt x="470" y="826"/>
                  <a:pt x="470" y="827"/>
                  <a:pt x="471" y="828"/>
                </a:cubicBezTo>
                <a:cubicBezTo>
                  <a:pt x="470" y="828"/>
                  <a:pt x="471" y="828"/>
                  <a:pt x="470" y="828"/>
                </a:cubicBezTo>
                <a:cubicBezTo>
                  <a:pt x="470" y="828"/>
                  <a:pt x="469" y="830"/>
                  <a:pt x="469" y="830"/>
                </a:cubicBezTo>
                <a:cubicBezTo>
                  <a:pt x="470" y="830"/>
                  <a:pt x="470" y="831"/>
                  <a:pt x="470" y="832"/>
                </a:cubicBezTo>
                <a:cubicBezTo>
                  <a:pt x="470" y="832"/>
                  <a:pt x="470" y="833"/>
                  <a:pt x="471" y="833"/>
                </a:cubicBezTo>
                <a:cubicBezTo>
                  <a:pt x="470" y="834"/>
                  <a:pt x="469" y="834"/>
                  <a:pt x="468" y="835"/>
                </a:cubicBezTo>
                <a:cubicBezTo>
                  <a:pt x="468" y="836"/>
                  <a:pt x="468" y="836"/>
                  <a:pt x="469" y="836"/>
                </a:cubicBezTo>
                <a:cubicBezTo>
                  <a:pt x="469" y="837"/>
                  <a:pt x="469" y="837"/>
                  <a:pt x="469" y="837"/>
                </a:cubicBezTo>
                <a:cubicBezTo>
                  <a:pt x="468" y="837"/>
                  <a:pt x="468" y="837"/>
                  <a:pt x="467" y="837"/>
                </a:cubicBezTo>
                <a:cubicBezTo>
                  <a:pt x="467" y="837"/>
                  <a:pt x="468" y="838"/>
                  <a:pt x="468" y="838"/>
                </a:cubicBezTo>
                <a:cubicBezTo>
                  <a:pt x="468" y="838"/>
                  <a:pt x="467" y="839"/>
                  <a:pt x="467" y="839"/>
                </a:cubicBezTo>
                <a:cubicBezTo>
                  <a:pt x="467" y="840"/>
                  <a:pt x="467" y="840"/>
                  <a:pt x="467" y="841"/>
                </a:cubicBezTo>
                <a:cubicBezTo>
                  <a:pt x="467" y="842"/>
                  <a:pt x="467" y="842"/>
                  <a:pt x="467" y="842"/>
                </a:cubicBezTo>
                <a:cubicBezTo>
                  <a:pt x="467" y="843"/>
                  <a:pt x="467" y="843"/>
                  <a:pt x="467" y="844"/>
                </a:cubicBezTo>
                <a:cubicBezTo>
                  <a:pt x="467" y="844"/>
                  <a:pt x="467" y="844"/>
                  <a:pt x="468" y="844"/>
                </a:cubicBezTo>
                <a:cubicBezTo>
                  <a:pt x="468" y="845"/>
                  <a:pt x="468" y="846"/>
                  <a:pt x="467" y="846"/>
                </a:cubicBezTo>
                <a:cubicBezTo>
                  <a:pt x="467" y="846"/>
                  <a:pt x="467" y="846"/>
                  <a:pt x="467" y="846"/>
                </a:cubicBezTo>
                <a:cubicBezTo>
                  <a:pt x="467" y="846"/>
                  <a:pt x="467" y="847"/>
                  <a:pt x="467" y="848"/>
                </a:cubicBezTo>
                <a:cubicBezTo>
                  <a:pt x="467" y="848"/>
                  <a:pt x="467" y="849"/>
                  <a:pt x="467" y="850"/>
                </a:cubicBezTo>
                <a:cubicBezTo>
                  <a:pt x="467" y="850"/>
                  <a:pt x="467" y="850"/>
                  <a:pt x="466" y="850"/>
                </a:cubicBezTo>
                <a:cubicBezTo>
                  <a:pt x="466" y="851"/>
                  <a:pt x="466" y="851"/>
                  <a:pt x="466" y="850"/>
                </a:cubicBezTo>
                <a:cubicBezTo>
                  <a:pt x="466" y="849"/>
                  <a:pt x="466" y="849"/>
                  <a:pt x="465" y="849"/>
                </a:cubicBezTo>
                <a:cubicBezTo>
                  <a:pt x="464" y="849"/>
                  <a:pt x="464" y="849"/>
                  <a:pt x="464" y="850"/>
                </a:cubicBezTo>
                <a:cubicBezTo>
                  <a:pt x="464" y="851"/>
                  <a:pt x="463" y="850"/>
                  <a:pt x="463" y="850"/>
                </a:cubicBezTo>
                <a:cubicBezTo>
                  <a:pt x="463" y="850"/>
                  <a:pt x="463" y="850"/>
                  <a:pt x="463" y="849"/>
                </a:cubicBezTo>
                <a:cubicBezTo>
                  <a:pt x="463" y="849"/>
                  <a:pt x="463" y="850"/>
                  <a:pt x="462" y="850"/>
                </a:cubicBezTo>
                <a:cubicBezTo>
                  <a:pt x="462" y="849"/>
                  <a:pt x="462" y="849"/>
                  <a:pt x="462" y="848"/>
                </a:cubicBezTo>
                <a:cubicBezTo>
                  <a:pt x="462" y="848"/>
                  <a:pt x="461" y="848"/>
                  <a:pt x="461" y="848"/>
                </a:cubicBezTo>
                <a:cubicBezTo>
                  <a:pt x="460" y="848"/>
                  <a:pt x="459" y="849"/>
                  <a:pt x="458" y="849"/>
                </a:cubicBezTo>
                <a:cubicBezTo>
                  <a:pt x="459" y="850"/>
                  <a:pt x="460" y="850"/>
                  <a:pt x="459" y="851"/>
                </a:cubicBezTo>
                <a:cubicBezTo>
                  <a:pt x="458" y="852"/>
                  <a:pt x="458" y="853"/>
                  <a:pt x="458" y="854"/>
                </a:cubicBezTo>
                <a:cubicBezTo>
                  <a:pt x="458" y="854"/>
                  <a:pt x="458" y="854"/>
                  <a:pt x="458" y="854"/>
                </a:cubicBezTo>
                <a:cubicBezTo>
                  <a:pt x="458" y="854"/>
                  <a:pt x="458" y="853"/>
                  <a:pt x="458" y="853"/>
                </a:cubicBezTo>
                <a:cubicBezTo>
                  <a:pt x="459" y="853"/>
                  <a:pt x="459" y="853"/>
                  <a:pt x="460" y="853"/>
                </a:cubicBezTo>
                <a:cubicBezTo>
                  <a:pt x="460" y="853"/>
                  <a:pt x="459" y="852"/>
                  <a:pt x="460" y="852"/>
                </a:cubicBezTo>
                <a:cubicBezTo>
                  <a:pt x="460" y="853"/>
                  <a:pt x="459" y="853"/>
                  <a:pt x="459" y="854"/>
                </a:cubicBezTo>
                <a:cubicBezTo>
                  <a:pt x="460" y="854"/>
                  <a:pt x="460" y="855"/>
                  <a:pt x="460" y="855"/>
                </a:cubicBezTo>
                <a:cubicBezTo>
                  <a:pt x="462" y="855"/>
                  <a:pt x="462" y="855"/>
                  <a:pt x="462" y="854"/>
                </a:cubicBezTo>
                <a:cubicBezTo>
                  <a:pt x="463" y="854"/>
                  <a:pt x="464" y="853"/>
                  <a:pt x="464" y="854"/>
                </a:cubicBezTo>
                <a:cubicBezTo>
                  <a:pt x="464" y="855"/>
                  <a:pt x="465" y="854"/>
                  <a:pt x="465" y="856"/>
                </a:cubicBezTo>
                <a:cubicBezTo>
                  <a:pt x="464" y="857"/>
                  <a:pt x="465" y="856"/>
                  <a:pt x="465" y="857"/>
                </a:cubicBezTo>
                <a:cubicBezTo>
                  <a:pt x="465" y="857"/>
                  <a:pt x="464" y="858"/>
                  <a:pt x="464" y="859"/>
                </a:cubicBezTo>
                <a:cubicBezTo>
                  <a:pt x="465" y="859"/>
                  <a:pt x="465" y="859"/>
                  <a:pt x="465" y="859"/>
                </a:cubicBezTo>
                <a:cubicBezTo>
                  <a:pt x="465" y="860"/>
                  <a:pt x="465" y="860"/>
                  <a:pt x="463" y="859"/>
                </a:cubicBezTo>
                <a:cubicBezTo>
                  <a:pt x="463" y="860"/>
                  <a:pt x="463" y="861"/>
                  <a:pt x="463" y="862"/>
                </a:cubicBezTo>
                <a:cubicBezTo>
                  <a:pt x="463" y="863"/>
                  <a:pt x="463" y="863"/>
                  <a:pt x="463" y="864"/>
                </a:cubicBezTo>
                <a:cubicBezTo>
                  <a:pt x="463" y="865"/>
                  <a:pt x="464" y="865"/>
                  <a:pt x="464" y="866"/>
                </a:cubicBezTo>
                <a:cubicBezTo>
                  <a:pt x="463" y="866"/>
                  <a:pt x="463" y="866"/>
                  <a:pt x="463" y="867"/>
                </a:cubicBezTo>
                <a:cubicBezTo>
                  <a:pt x="463" y="868"/>
                  <a:pt x="463" y="869"/>
                  <a:pt x="463" y="870"/>
                </a:cubicBezTo>
                <a:cubicBezTo>
                  <a:pt x="464" y="870"/>
                  <a:pt x="464" y="871"/>
                  <a:pt x="464" y="870"/>
                </a:cubicBezTo>
                <a:cubicBezTo>
                  <a:pt x="464" y="869"/>
                  <a:pt x="465" y="869"/>
                  <a:pt x="466" y="869"/>
                </a:cubicBezTo>
                <a:cubicBezTo>
                  <a:pt x="465" y="870"/>
                  <a:pt x="465" y="870"/>
                  <a:pt x="465" y="872"/>
                </a:cubicBezTo>
                <a:cubicBezTo>
                  <a:pt x="464" y="872"/>
                  <a:pt x="463" y="872"/>
                  <a:pt x="463" y="872"/>
                </a:cubicBezTo>
                <a:cubicBezTo>
                  <a:pt x="463" y="873"/>
                  <a:pt x="463" y="873"/>
                  <a:pt x="463" y="874"/>
                </a:cubicBezTo>
                <a:cubicBezTo>
                  <a:pt x="463" y="874"/>
                  <a:pt x="463" y="874"/>
                  <a:pt x="462" y="874"/>
                </a:cubicBezTo>
                <a:cubicBezTo>
                  <a:pt x="462" y="875"/>
                  <a:pt x="462" y="875"/>
                  <a:pt x="462" y="876"/>
                </a:cubicBezTo>
                <a:cubicBezTo>
                  <a:pt x="462" y="877"/>
                  <a:pt x="462" y="877"/>
                  <a:pt x="463" y="877"/>
                </a:cubicBezTo>
                <a:cubicBezTo>
                  <a:pt x="464" y="877"/>
                  <a:pt x="464" y="877"/>
                  <a:pt x="465" y="878"/>
                </a:cubicBezTo>
                <a:cubicBezTo>
                  <a:pt x="464" y="878"/>
                  <a:pt x="464" y="878"/>
                  <a:pt x="464" y="879"/>
                </a:cubicBezTo>
                <a:cubicBezTo>
                  <a:pt x="464" y="879"/>
                  <a:pt x="466" y="880"/>
                  <a:pt x="466" y="880"/>
                </a:cubicBezTo>
                <a:cubicBezTo>
                  <a:pt x="467" y="880"/>
                  <a:pt x="465" y="881"/>
                  <a:pt x="464" y="881"/>
                </a:cubicBezTo>
                <a:cubicBezTo>
                  <a:pt x="464" y="881"/>
                  <a:pt x="464" y="883"/>
                  <a:pt x="465" y="883"/>
                </a:cubicBezTo>
                <a:cubicBezTo>
                  <a:pt x="465" y="883"/>
                  <a:pt x="466" y="883"/>
                  <a:pt x="466" y="884"/>
                </a:cubicBezTo>
                <a:cubicBezTo>
                  <a:pt x="466" y="884"/>
                  <a:pt x="466" y="886"/>
                  <a:pt x="466" y="885"/>
                </a:cubicBezTo>
                <a:cubicBezTo>
                  <a:pt x="466" y="886"/>
                  <a:pt x="465" y="885"/>
                  <a:pt x="465" y="885"/>
                </a:cubicBezTo>
                <a:cubicBezTo>
                  <a:pt x="464" y="885"/>
                  <a:pt x="465" y="887"/>
                  <a:pt x="465" y="887"/>
                </a:cubicBezTo>
                <a:cubicBezTo>
                  <a:pt x="464" y="887"/>
                  <a:pt x="463" y="886"/>
                  <a:pt x="463" y="886"/>
                </a:cubicBezTo>
                <a:cubicBezTo>
                  <a:pt x="462" y="886"/>
                  <a:pt x="463" y="886"/>
                  <a:pt x="462" y="886"/>
                </a:cubicBezTo>
                <a:cubicBezTo>
                  <a:pt x="463" y="887"/>
                  <a:pt x="464" y="887"/>
                  <a:pt x="464" y="888"/>
                </a:cubicBezTo>
                <a:cubicBezTo>
                  <a:pt x="465" y="888"/>
                  <a:pt x="464" y="887"/>
                  <a:pt x="465" y="887"/>
                </a:cubicBezTo>
                <a:cubicBezTo>
                  <a:pt x="466" y="888"/>
                  <a:pt x="465" y="887"/>
                  <a:pt x="466" y="887"/>
                </a:cubicBezTo>
                <a:cubicBezTo>
                  <a:pt x="466" y="887"/>
                  <a:pt x="467" y="888"/>
                  <a:pt x="467" y="889"/>
                </a:cubicBezTo>
                <a:cubicBezTo>
                  <a:pt x="467" y="888"/>
                  <a:pt x="468" y="888"/>
                  <a:pt x="468" y="887"/>
                </a:cubicBezTo>
                <a:cubicBezTo>
                  <a:pt x="468" y="888"/>
                  <a:pt x="469" y="888"/>
                  <a:pt x="469" y="887"/>
                </a:cubicBezTo>
                <a:cubicBezTo>
                  <a:pt x="469" y="886"/>
                  <a:pt x="469" y="887"/>
                  <a:pt x="469" y="886"/>
                </a:cubicBezTo>
                <a:cubicBezTo>
                  <a:pt x="469" y="886"/>
                  <a:pt x="470" y="885"/>
                  <a:pt x="470" y="886"/>
                </a:cubicBezTo>
                <a:cubicBezTo>
                  <a:pt x="470" y="886"/>
                  <a:pt x="471" y="886"/>
                  <a:pt x="472" y="886"/>
                </a:cubicBezTo>
                <a:cubicBezTo>
                  <a:pt x="472" y="887"/>
                  <a:pt x="470" y="887"/>
                  <a:pt x="470" y="888"/>
                </a:cubicBezTo>
                <a:cubicBezTo>
                  <a:pt x="470" y="888"/>
                  <a:pt x="470" y="888"/>
                  <a:pt x="469" y="887"/>
                </a:cubicBezTo>
                <a:cubicBezTo>
                  <a:pt x="469" y="888"/>
                  <a:pt x="469" y="890"/>
                  <a:pt x="469" y="890"/>
                </a:cubicBezTo>
                <a:cubicBezTo>
                  <a:pt x="468" y="890"/>
                  <a:pt x="468" y="890"/>
                  <a:pt x="468" y="889"/>
                </a:cubicBezTo>
                <a:cubicBezTo>
                  <a:pt x="467" y="889"/>
                  <a:pt x="466" y="889"/>
                  <a:pt x="466" y="889"/>
                </a:cubicBezTo>
                <a:cubicBezTo>
                  <a:pt x="466" y="890"/>
                  <a:pt x="466" y="891"/>
                  <a:pt x="466" y="891"/>
                </a:cubicBezTo>
                <a:cubicBezTo>
                  <a:pt x="466" y="892"/>
                  <a:pt x="466" y="892"/>
                  <a:pt x="467" y="893"/>
                </a:cubicBezTo>
                <a:cubicBezTo>
                  <a:pt x="465" y="894"/>
                  <a:pt x="467" y="896"/>
                  <a:pt x="468" y="894"/>
                </a:cubicBezTo>
                <a:cubicBezTo>
                  <a:pt x="468" y="895"/>
                  <a:pt x="468" y="895"/>
                  <a:pt x="469" y="895"/>
                </a:cubicBezTo>
                <a:cubicBezTo>
                  <a:pt x="469" y="896"/>
                  <a:pt x="468" y="896"/>
                  <a:pt x="469" y="896"/>
                </a:cubicBezTo>
                <a:cubicBezTo>
                  <a:pt x="470" y="897"/>
                  <a:pt x="470" y="897"/>
                  <a:pt x="471" y="897"/>
                </a:cubicBezTo>
                <a:cubicBezTo>
                  <a:pt x="472" y="897"/>
                  <a:pt x="471" y="898"/>
                  <a:pt x="472" y="898"/>
                </a:cubicBezTo>
                <a:cubicBezTo>
                  <a:pt x="472" y="897"/>
                  <a:pt x="471" y="897"/>
                  <a:pt x="472" y="896"/>
                </a:cubicBezTo>
                <a:cubicBezTo>
                  <a:pt x="472" y="896"/>
                  <a:pt x="473" y="896"/>
                  <a:pt x="473" y="896"/>
                </a:cubicBezTo>
                <a:cubicBezTo>
                  <a:pt x="473" y="896"/>
                  <a:pt x="473" y="897"/>
                  <a:pt x="473" y="897"/>
                </a:cubicBezTo>
                <a:cubicBezTo>
                  <a:pt x="472" y="898"/>
                  <a:pt x="473" y="898"/>
                  <a:pt x="473" y="898"/>
                </a:cubicBezTo>
                <a:cubicBezTo>
                  <a:pt x="474" y="899"/>
                  <a:pt x="476" y="900"/>
                  <a:pt x="477" y="900"/>
                </a:cubicBezTo>
                <a:cubicBezTo>
                  <a:pt x="478" y="899"/>
                  <a:pt x="478" y="898"/>
                  <a:pt x="478" y="897"/>
                </a:cubicBezTo>
                <a:cubicBezTo>
                  <a:pt x="478" y="897"/>
                  <a:pt x="478" y="896"/>
                  <a:pt x="478" y="896"/>
                </a:cubicBezTo>
                <a:cubicBezTo>
                  <a:pt x="478" y="895"/>
                  <a:pt x="478" y="896"/>
                  <a:pt x="478" y="895"/>
                </a:cubicBezTo>
                <a:cubicBezTo>
                  <a:pt x="478" y="895"/>
                  <a:pt x="478" y="895"/>
                  <a:pt x="478" y="894"/>
                </a:cubicBezTo>
                <a:cubicBezTo>
                  <a:pt x="478" y="894"/>
                  <a:pt x="478" y="894"/>
                  <a:pt x="478" y="894"/>
                </a:cubicBezTo>
                <a:cubicBezTo>
                  <a:pt x="478" y="893"/>
                  <a:pt x="478" y="893"/>
                  <a:pt x="479" y="893"/>
                </a:cubicBezTo>
                <a:cubicBezTo>
                  <a:pt x="479" y="893"/>
                  <a:pt x="479" y="892"/>
                  <a:pt x="478" y="893"/>
                </a:cubicBezTo>
                <a:cubicBezTo>
                  <a:pt x="479" y="892"/>
                  <a:pt x="478" y="892"/>
                  <a:pt x="479" y="892"/>
                </a:cubicBezTo>
                <a:cubicBezTo>
                  <a:pt x="481" y="892"/>
                  <a:pt x="482" y="891"/>
                  <a:pt x="483" y="891"/>
                </a:cubicBezTo>
                <a:cubicBezTo>
                  <a:pt x="483" y="892"/>
                  <a:pt x="483" y="892"/>
                  <a:pt x="484" y="892"/>
                </a:cubicBezTo>
                <a:cubicBezTo>
                  <a:pt x="485" y="892"/>
                  <a:pt x="485" y="891"/>
                  <a:pt x="485" y="890"/>
                </a:cubicBezTo>
                <a:cubicBezTo>
                  <a:pt x="486" y="889"/>
                  <a:pt x="486" y="889"/>
                  <a:pt x="487" y="889"/>
                </a:cubicBezTo>
                <a:cubicBezTo>
                  <a:pt x="488" y="889"/>
                  <a:pt x="489" y="889"/>
                  <a:pt x="490" y="889"/>
                </a:cubicBezTo>
                <a:cubicBezTo>
                  <a:pt x="490" y="888"/>
                  <a:pt x="489" y="887"/>
                  <a:pt x="489" y="886"/>
                </a:cubicBezTo>
                <a:cubicBezTo>
                  <a:pt x="488" y="886"/>
                  <a:pt x="487" y="886"/>
                  <a:pt x="487" y="886"/>
                </a:cubicBezTo>
                <a:cubicBezTo>
                  <a:pt x="487" y="886"/>
                  <a:pt x="487" y="886"/>
                  <a:pt x="486" y="885"/>
                </a:cubicBezTo>
                <a:cubicBezTo>
                  <a:pt x="488" y="885"/>
                  <a:pt x="488" y="885"/>
                  <a:pt x="487" y="884"/>
                </a:cubicBezTo>
                <a:cubicBezTo>
                  <a:pt x="487" y="883"/>
                  <a:pt x="487" y="882"/>
                  <a:pt x="487" y="882"/>
                </a:cubicBezTo>
                <a:cubicBezTo>
                  <a:pt x="487" y="882"/>
                  <a:pt x="486" y="882"/>
                  <a:pt x="486" y="882"/>
                </a:cubicBezTo>
                <a:cubicBezTo>
                  <a:pt x="486" y="882"/>
                  <a:pt x="486" y="882"/>
                  <a:pt x="487" y="881"/>
                </a:cubicBezTo>
                <a:cubicBezTo>
                  <a:pt x="487" y="881"/>
                  <a:pt x="487" y="881"/>
                  <a:pt x="487" y="879"/>
                </a:cubicBezTo>
                <a:cubicBezTo>
                  <a:pt x="488" y="879"/>
                  <a:pt x="489" y="877"/>
                  <a:pt x="490" y="877"/>
                </a:cubicBezTo>
                <a:cubicBezTo>
                  <a:pt x="490" y="877"/>
                  <a:pt x="490" y="876"/>
                  <a:pt x="489" y="876"/>
                </a:cubicBezTo>
                <a:cubicBezTo>
                  <a:pt x="488" y="875"/>
                  <a:pt x="488" y="875"/>
                  <a:pt x="489" y="874"/>
                </a:cubicBezTo>
                <a:cubicBezTo>
                  <a:pt x="489" y="873"/>
                  <a:pt x="489" y="873"/>
                  <a:pt x="489" y="873"/>
                </a:cubicBezTo>
                <a:cubicBezTo>
                  <a:pt x="490" y="873"/>
                  <a:pt x="491" y="875"/>
                  <a:pt x="491" y="875"/>
                </a:cubicBezTo>
                <a:cubicBezTo>
                  <a:pt x="491" y="876"/>
                  <a:pt x="492" y="875"/>
                  <a:pt x="493" y="875"/>
                </a:cubicBezTo>
                <a:cubicBezTo>
                  <a:pt x="493" y="874"/>
                  <a:pt x="494" y="874"/>
                  <a:pt x="494" y="874"/>
                </a:cubicBezTo>
                <a:cubicBezTo>
                  <a:pt x="494" y="874"/>
                  <a:pt x="494" y="874"/>
                  <a:pt x="494" y="873"/>
                </a:cubicBezTo>
                <a:cubicBezTo>
                  <a:pt x="495" y="873"/>
                  <a:pt x="495" y="872"/>
                  <a:pt x="495" y="872"/>
                </a:cubicBezTo>
                <a:cubicBezTo>
                  <a:pt x="495" y="871"/>
                  <a:pt x="494" y="871"/>
                  <a:pt x="494" y="871"/>
                </a:cubicBezTo>
                <a:cubicBezTo>
                  <a:pt x="494" y="871"/>
                  <a:pt x="493" y="871"/>
                  <a:pt x="493" y="871"/>
                </a:cubicBezTo>
                <a:cubicBezTo>
                  <a:pt x="493" y="870"/>
                  <a:pt x="494" y="869"/>
                  <a:pt x="495" y="869"/>
                </a:cubicBezTo>
                <a:cubicBezTo>
                  <a:pt x="495" y="868"/>
                  <a:pt x="496" y="868"/>
                  <a:pt x="496" y="867"/>
                </a:cubicBezTo>
                <a:cubicBezTo>
                  <a:pt x="496" y="867"/>
                  <a:pt x="497" y="866"/>
                  <a:pt x="497" y="866"/>
                </a:cubicBezTo>
                <a:cubicBezTo>
                  <a:pt x="497" y="865"/>
                  <a:pt x="497" y="865"/>
                  <a:pt x="498" y="865"/>
                </a:cubicBezTo>
                <a:cubicBezTo>
                  <a:pt x="499" y="864"/>
                  <a:pt x="499" y="864"/>
                  <a:pt x="500" y="864"/>
                </a:cubicBezTo>
                <a:cubicBezTo>
                  <a:pt x="500" y="864"/>
                  <a:pt x="502" y="862"/>
                  <a:pt x="502" y="862"/>
                </a:cubicBezTo>
                <a:cubicBezTo>
                  <a:pt x="503" y="862"/>
                  <a:pt x="503" y="861"/>
                  <a:pt x="504" y="860"/>
                </a:cubicBezTo>
                <a:cubicBezTo>
                  <a:pt x="503" y="860"/>
                  <a:pt x="502" y="860"/>
                  <a:pt x="502" y="859"/>
                </a:cubicBezTo>
                <a:cubicBezTo>
                  <a:pt x="502" y="859"/>
                  <a:pt x="501" y="860"/>
                  <a:pt x="501" y="860"/>
                </a:cubicBezTo>
                <a:cubicBezTo>
                  <a:pt x="501" y="859"/>
                  <a:pt x="502" y="859"/>
                  <a:pt x="502" y="859"/>
                </a:cubicBezTo>
                <a:cubicBezTo>
                  <a:pt x="502" y="858"/>
                  <a:pt x="503" y="857"/>
                  <a:pt x="502" y="857"/>
                </a:cubicBezTo>
                <a:cubicBezTo>
                  <a:pt x="502" y="856"/>
                  <a:pt x="502" y="855"/>
                  <a:pt x="501" y="855"/>
                </a:cubicBezTo>
                <a:cubicBezTo>
                  <a:pt x="501" y="855"/>
                  <a:pt x="500" y="855"/>
                  <a:pt x="500" y="855"/>
                </a:cubicBezTo>
                <a:cubicBezTo>
                  <a:pt x="500" y="855"/>
                  <a:pt x="500" y="855"/>
                  <a:pt x="500" y="855"/>
                </a:cubicBezTo>
                <a:cubicBezTo>
                  <a:pt x="499" y="855"/>
                  <a:pt x="499" y="855"/>
                  <a:pt x="499" y="855"/>
                </a:cubicBezTo>
                <a:cubicBezTo>
                  <a:pt x="498" y="855"/>
                  <a:pt x="498" y="854"/>
                  <a:pt x="498" y="854"/>
                </a:cubicBezTo>
                <a:cubicBezTo>
                  <a:pt x="497" y="854"/>
                  <a:pt x="497" y="853"/>
                  <a:pt x="496" y="853"/>
                </a:cubicBezTo>
                <a:cubicBezTo>
                  <a:pt x="495" y="852"/>
                  <a:pt x="495" y="852"/>
                  <a:pt x="495" y="851"/>
                </a:cubicBezTo>
                <a:cubicBezTo>
                  <a:pt x="495" y="851"/>
                  <a:pt x="494" y="851"/>
                  <a:pt x="494" y="850"/>
                </a:cubicBezTo>
                <a:cubicBezTo>
                  <a:pt x="494" y="849"/>
                  <a:pt x="494" y="849"/>
                  <a:pt x="494" y="848"/>
                </a:cubicBezTo>
                <a:cubicBezTo>
                  <a:pt x="494" y="847"/>
                  <a:pt x="495" y="847"/>
                  <a:pt x="495" y="846"/>
                </a:cubicBezTo>
                <a:cubicBezTo>
                  <a:pt x="497" y="846"/>
                  <a:pt x="496" y="846"/>
                  <a:pt x="496" y="845"/>
                </a:cubicBezTo>
                <a:cubicBezTo>
                  <a:pt x="497" y="845"/>
                  <a:pt x="498" y="843"/>
                  <a:pt x="499" y="843"/>
                </a:cubicBezTo>
                <a:cubicBezTo>
                  <a:pt x="500" y="843"/>
                  <a:pt x="500" y="843"/>
                  <a:pt x="500" y="842"/>
                </a:cubicBezTo>
                <a:cubicBezTo>
                  <a:pt x="500" y="841"/>
                  <a:pt x="500" y="841"/>
                  <a:pt x="501" y="841"/>
                </a:cubicBezTo>
                <a:cubicBezTo>
                  <a:pt x="502" y="841"/>
                  <a:pt x="503" y="841"/>
                  <a:pt x="504" y="841"/>
                </a:cubicBezTo>
                <a:cubicBezTo>
                  <a:pt x="504" y="840"/>
                  <a:pt x="505" y="840"/>
                  <a:pt x="503" y="839"/>
                </a:cubicBezTo>
                <a:cubicBezTo>
                  <a:pt x="503" y="839"/>
                  <a:pt x="504" y="839"/>
                  <a:pt x="504" y="838"/>
                </a:cubicBezTo>
                <a:cubicBezTo>
                  <a:pt x="504" y="838"/>
                  <a:pt x="504" y="838"/>
                  <a:pt x="504" y="838"/>
                </a:cubicBezTo>
                <a:cubicBezTo>
                  <a:pt x="505" y="838"/>
                  <a:pt x="506" y="837"/>
                  <a:pt x="506" y="837"/>
                </a:cubicBezTo>
                <a:cubicBezTo>
                  <a:pt x="506" y="837"/>
                  <a:pt x="505" y="837"/>
                  <a:pt x="506" y="837"/>
                </a:cubicBezTo>
                <a:cubicBezTo>
                  <a:pt x="506" y="835"/>
                  <a:pt x="506" y="834"/>
                  <a:pt x="506" y="832"/>
                </a:cubicBezTo>
                <a:cubicBezTo>
                  <a:pt x="506" y="832"/>
                  <a:pt x="506" y="831"/>
                  <a:pt x="507" y="830"/>
                </a:cubicBezTo>
                <a:cubicBezTo>
                  <a:pt x="507" y="829"/>
                  <a:pt x="507" y="829"/>
                  <a:pt x="508" y="828"/>
                </a:cubicBezTo>
                <a:cubicBezTo>
                  <a:pt x="509" y="828"/>
                  <a:pt x="509" y="828"/>
                  <a:pt x="510" y="828"/>
                </a:cubicBezTo>
                <a:cubicBezTo>
                  <a:pt x="510" y="827"/>
                  <a:pt x="511" y="827"/>
                  <a:pt x="510" y="826"/>
                </a:cubicBezTo>
                <a:cubicBezTo>
                  <a:pt x="509" y="826"/>
                  <a:pt x="509" y="826"/>
                  <a:pt x="508" y="826"/>
                </a:cubicBezTo>
                <a:cubicBezTo>
                  <a:pt x="508" y="826"/>
                  <a:pt x="508" y="827"/>
                  <a:pt x="508" y="827"/>
                </a:cubicBezTo>
                <a:cubicBezTo>
                  <a:pt x="508" y="827"/>
                  <a:pt x="507" y="826"/>
                  <a:pt x="507" y="826"/>
                </a:cubicBezTo>
                <a:cubicBezTo>
                  <a:pt x="507" y="826"/>
                  <a:pt x="508" y="825"/>
                  <a:pt x="509" y="825"/>
                </a:cubicBezTo>
                <a:cubicBezTo>
                  <a:pt x="510" y="825"/>
                  <a:pt x="511" y="825"/>
                  <a:pt x="511" y="826"/>
                </a:cubicBezTo>
                <a:cubicBezTo>
                  <a:pt x="512" y="826"/>
                  <a:pt x="511" y="827"/>
                  <a:pt x="511" y="827"/>
                </a:cubicBezTo>
                <a:cubicBezTo>
                  <a:pt x="512" y="827"/>
                  <a:pt x="512" y="827"/>
                  <a:pt x="513" y="827"/>
                </a:cubicBezTo>
                <a:cubicBezTo>
                  <a:pt x="513" y="827"/>
                  <a:pt x="514" y="826"/>
                  <a:pt x="514" y="826"/>
                </a:cubicBezTo>
                <a:cubicBezTo>
                  <a:pt x="514" y="826"/>
                  <a:pt x="514" y="825"/>
                  <a:pt x="514" y="825"/>
                </a:cubicBezTo>
                <a:cubicBezTo>
                  <a:pt x="514" y="825"/>
                  <a:pt x="514" y="824"/>
                  <a:pt x="514" y="824"/>
                </a:cubicBezTo>
                <a:cubicBezTo>
                  <a:pt x="514" y="823"/>
                  <a:pt x="514" y="824"/>
                  <a:pt x="514" y="824"/>
                </a:cubicBezTo>
                <a:cubicBezTo>
                  <a:pt x="514" y="823"/>
                  <a:pt x="514" y="823"/>
                  <a:pt x="513" y="823"/>
                </a:cubicBezTo>
                <a:cubicBezTo>
                  <a:pt x="512" y="823"/>
                  <a:pt x="512" y="823"/>
                  <a:pt x="512" y="824"/>
                </a:cubicBezTo>
                <a:cubicBezTo>
                  <a:pt x="511" y="824"/>
                  <a:pt x="509" y="823"/>
                  <a:pt x="508" y="823"/>
                </a:cubicBezTo>
                <a:cubicBezTo>
                  <a:pt x="508" y="822"/>
                  <a:pt x="507" y="823"/>
                  <a:pt x="507" y="822"/>
                </a:cubicBezTo>
                <a:cubicBezTo>
                  <a:pt x="508" y="821"/>
                  <a:pt x="508" y="820"/>
                  <a:pt x="508" y="819"/>
                </a:cubicBezTo>
                <a:cubicBezTo>
                  <a:pt x="507" y="819"/>
                  <a:pt x="506" y="819"/>
                  <a:pt x="506" y="819"/>
                </a:cubicBezTo>
                <a:cubicBezTo>
                  <a:pt x="506" y="818"/>
                  <a:pt x="506" y="818"/>
                  <a:pt x="506" y="817"/>
                </a:cubicBezTo>
                <a:cubicBezTo>
                  <a:pt x="506" y="817"/>
                  <a:pt x="507" y="817"/>
                  <a:pt x="507" y="817"/>
                </a:cubicBezTo>
                <a:cubicBezTo>
                  <a:pt x="507" y="817"/>
                  <a:pt x="506" y="816"/>
                  <a:pt x="507" y="817"/>
                </a:cubicBezTo>
                <a:cubicBezTo>
                  <a:pt x="507" y="816"/>
                  <a:pt x="507" y="816"/>
                  <a:pt x="507" y="815"/>
                </a:cubicBezTo>
                <a:cubicBezTo>
                  <a:pt x="507" y="815"/>
                  <a:pt x="507" y="814"/>
                  <a:pt x="508" y="814"/>
                </a:cubicBezTo>
                <a:cubicBezTo>
                  <a:pt x="509" y="814"/>
                  <a:pt x="509" y="814"/>
                  <a:pt x="509" y="815"/>
                </a:cubicBezTo>
                <a:cubicBezTo>
                  <a:pt x="509" y="815"/>
                  <a:pt x="510" y="815"/>
                  <a:pt x="510" y="815"/>
                </a:cubicBezTo>
                <a:cubicBezTo>
                  <a:pt x="511" y="815"/>
                  <a:pt x="511" y="817"/>
                  <a:pt x="511" y="817"/>
                </a:cubicBezTo>
                <a:cubicBezTo>
                  <a:pt x="512" y="817"/>
                  <a:pt x="513" y="817"/>
                  <a:pt x="514" y="817"/>
                </a:cubicBezTo>
                <a:cubicBezTo>
                  <a:pt x="514" y="817"/>
                  <a:pt x="514" y="817"/>
                  <a:pt x="515" y="817"/>
                </a:cubicBezTo>
                <a:cubicBezTo>
                  <a:pt x="515" y="817"/>
                  <a:pt x="515" y="817"/>
                  <a:pt x="515" y="817"/>
                </a:cubicBezTo>
                <a:cubicBezTo>
                  <a:pt x="515" y="817"/>
                  <a:pt x="516" y="817"/>
                  <a:pt x="516" y="817"/>
                </a:cubicBezTo>
                <a:cubicBezTo>
                  <a:pt x="517" y="817"/>
                  <a:pt x="517" y="815"/>
                  <a:pt x="518" y="815"/>
                </a:cubicBezTo>
                <a:cubicBezTo>
                  <a:pt x="519" y="814"/>
                  <a:pt x="519" y="814"/>
                  <a:pt x="520" y="813"/>
                </a:cubicBezTo>
                <a:cubicBezTo>
                  <a:pt x="520" y="811"/>
                  <a:pt x="520" y="810"/>
                  <a:pt x="519" y="809"/>
                </a:cubicBezTo>
                <a:cubicBezTo>
                  <a:pt x="520" y="809"/>
                  <a:pt x="520" y="809"/>
                  <a:pt x="520" y="809"/>
                </a:cubicBezTo>
                <a:cubicBezTo>
                  <a:pt x="520" y="809"/>
                  <a:pt x="520" y="808"/>
                  <a:pt x="519" y="807"/>
                </a:cubicBezTo>
                <a:cubicBezTo>
                  <a:pt x="520" y="807"/>
                  <a:pt x="520" y="806"/>
                  <a:pt x="520" y="805"/>
                </a:cubicBezTo>
                <a:cubicBezTo>
                  <a:pt x="521" y="804"/>
                  <a:pt x="518" y="804"/>
                  <a:pt x="518" y="803"/>
                </a:cubicBezTo>
                <a:cubicBezTo>
                  <a:pt x="518" y="802"/>
                  <a:pt x="519" y="801"/>
                  <a:pt x="519" y="801"/>
                </a:cubicBezTo>
                <a:cubicBezTo>
                  <a:pt x="520" y="801"/>
                  <a:pt x="521" y="803"/>
                  <a:pt x="522" y="803"/>
                </a:cubicBezTo>
                <a:cubicBezTo>
                  <a:pt x="522" y="802"/>
                  <a:pt x="521" y="802"/>
                  <a:pt x="521" y="802"/>
                </a:cubicBezTo>
                <a:cubicBezTo>
                  <a:pt x="523" y="802"/>
                  <a:pt x="525" y="802"/>
                  <a:pt x="526" y="801"/>
                </a:cubicBezTo>
                <a:cubicBezTo>
                  <a:pt x="526" y="801"/>
                  <a:pt x="526" y="801"/>
                  <a:pt x="527" y="801"/>
                </a:cubicBezTo>
                <a:cubicBezTo>
                  <a:pt x="527" y="801"/>
                  <a:pt x="528" y="801"/>
                  <a:pt x="528" y="801"/>
                </a:cubicBezTo>
                <a:cubicBezTo>
                  <a:pt x="529" y="801"/>
                  <a:pt x="531" y="801"/>
                  <a:pt x="531" y="801"/>
                </a:cubicBezTo>
                <a:cubicBezTo>
                  <a:pt x="531" y="800"/>
                  <a:pt x="532" y="801"/>
                  <a:pt x="532" y="801"/>
                </a:cubicBezTo>
                <a:cubicBezTo>
                  <a:pt x="532" y="801"/>
                  <a:pt x="532" y="800"/>
                  <a:pt x="532" y="800"/>
                </a:cubicBezTo>
                <a:cubicBezTo>
                  <a:pt x="533" y="800"/>
                  <a:pt x="533" y="800"/>
                  <a:pt x="534" y="800"/>
                </a:cubicBezTo>
                <a:cubicBezTo>
                  <a:pt x="534" y="800"/>
                  <a:pt x="534" y="800"/>
                  <a:pt x="535" y="800"/>
                </a:cubicBezTo>
                <a:cubicBezTo>
                  <a:pt x="535" y="800"/>
                  <a:pt x="535" y="800"/>
                  <a:pt x="536" y="800"/>
                </a:cubicBezTo>
                <a:cubicBezTo>
                  <a:pt x="536" y="799"/>
                  <a:pt x="536" y="799"/>
                  <a:pt x="536" y="799"/>
                </a:cubicBezTo>
                <a:cubicBezTo>
                  <a:pt x="536" y="799"/>
                  <a:pt x="536" y="799"/>
                  <a:pt x="537" y="799"/>
                </a:cubicBezTo>
                <a:cubicBezTo>
                  <a:pt x="537" y="799"/>
                  <a:pt x="537" y="799"/>
                  <a:pt x="537" y="799"/>
                </a:cubicBezTo>
                <a:cubicBezTo>
                  <a:pt x="538" y="799"/>
                  <a:pt x="538" y="799"/>
                  <a:pt x="538" y="799"/>
                </a:cubicBezTo>
                <a:cubicBezTo>
                  <a:pt x="538" y="798"/>
                  <a:pt x="538" y="798"/>
                  <a:pt x="539" y="799"/>
                </a:cubicBezTo>
                <a:cubicBezTo>
                  <a:pt x="539" y="799"/>
                  <a:pt x="539" y="799"/>
                  <a:pt x="540" y="798"/>
                </a:cubicBezTo>
                <a:cubicBezTo>
                  <a:pt x="540" y="798"/>
                  <a:pt x="540" y="798"/>
                  <a:pt x="540" y="798"/>
                </a:cubicBezTo>
                <a:cubicBezTo>
                  <a:pt x="541" y="797"/>
                  <a:pt x="541" y="797"/>
                  <a:pt x="542" y="797"/>
                </a:cubicBezTo>
                <a:cubicBezTo>
                  <a:pt x="542" y="795"/>
                  <a:pt x="542" y="795"/>
                  <a:pt x="543" y="794"/>
                </a:cubicBezTo>
                <a:cubicBezTo>
                  <a:pt x="543" y="793"/>
                  <a:pt x="544" y="793"/>
                  <a:pt x="545" y="792"/>
                </a:cubicBezTo>
                <a:cubicBezTo>
                  <a:pt x="545" y="792"/>
                  <a:pt x="545" y="791"/>
                  <a:pt x="545" y="791"/>
                </a:cubicBezTo>
                <a:cubicBezTo>
                  <a:pt x="545" y="790"/>
                  <a:pt x="545" y="791"/>
                  <a:pt x="545" y="790"/>
                </a:cubicBezTo>
                <a:cubicBezTo>
                  <a:pt x="545" y="790"/>
                  <a:pt x="545" y="790"/>
                  <a:pt x="546" y="790"/>
                </a:cubicBezTo>
                <a:cubicBezTo>
                  <a:pt x="546" y="789"/>
                  <a:pt x="546" y="788"/>
                  <a:pt x="546" y="788"/>
                </a:cubicBezTo>
                <a:cubicBezTo>
                  <a:pt x="546" y="787"/>
                  <a:pt x="546" y="787"/>
                  <a:pt x="546" y="786"/>
                </a:cubicBezTo>
                <a:cubicBezTo>
                  <a:pt x="546" y="785"/>
                  <a:pt x="546" y="786"/>
                  <a:pt x="545" y="785"/>
                </a:cubicBezTo>
                <a:cubicBezTo>
                  <a:pt x="544" y="785"/>
                  <a:pt x="543" y="784"/>
                  <a:pt x="542" y="783"/>
                </a:cubicBezTo>
                <a:cubicBezTo>
                  <a:pt x="542" y="782"/>
                  <a:pt x="544" y="781"/>
                  <a:pt x="543" y="780"/>
                </a:cubicBezTo>
                <a:cubicBezTo>
                  <a:pt x="542" y="779"/>
                  <a:pt x="542" y="779"/>
                  <a:pt x="541" y="779"/>
                </a:cubicBezTo>
                <a:cubicBezTo>
                  <a:pt x="541" y="778"/>
                  <a:pt x="541" y="778"/>
                  <a:pt x="541" y="778"/>
                </a:cubicBezTo>
                <a:cubicBezTo>
                  <a:pt x="541" y="778"/>
                  <a:pt x="540" y="778"/>
                  <a:pt x="540" y="778"/>
                </a:cubicBezTo>
                <a:cubicBezTo>
                  <a:pt x="540" y="778"/>
                  <a:pt x="540" y="778"/>
                  <a:pt x="540" y="777"/>
                </a:cubicBezTo>
                <a:cubicBezTo>
                  <a:pt x="540" y="777"/>
                  <a:pt x="539" y="777"/>
                  <a:pt x="539" y="776"/>
                </a:cubicBezTo>
                <a:cubicBezTo>
                  <a:pt x="539" y="776"/>
                  <a:pt x="539" y="775"/>
                  <a:pt x="539" y="775"/>
                </a:cubicBezTo>
                <a:cubicBezTo>
                  <a:pt x="538" y="775"/>
                  <a:pt x="538" y="775"/>
                  <a:pt x="538" y="774"/>
                </a:cubicBezTo>
                <a:cubicBezTo>
                  <a:pt x="538" y="774"/>
                  <a:pt x="538" y="774"/>
                  <a:pt x="537" y="774"/>
                </a:cubicBezTo>
                <a:cubicBezTo>
                  <a:pt x="537" y="773"/>
                  <a:pt x="537" y="773"/>
                  <a:pt x="537" y="772"/>
                </a:cubicBezTo>
                <a:cubicBezTo>
                  <a:pt x="537" y="772"/>
                  <a:pt x="537" y="771"/>
                  <a:pt x="537" y="770"/>
                </a:cubicBezTo>
                <a:cubicBezTo>
                  <a:pt x="539" y="770"/>
                  <a:pt x="538" y="766"/>
                  <a:pt x="538" y="765"/>
                </a:cubicBezTo>
                <a:cubicBezTo>
                  <a:pt x="539" y="764"/>
                  <a:pt x="538" y="765"/>
                  <a:pt x="538" y="766"/>
                </a:cubicBezTo>
                <a:cubicBezTo>
                  <a:pt x="538" y="767"/>
                  <a:pt x="538" y="769"/>
                  <a:pt x="539" y="770"/>
                </a:cubicBezTo>
                <a:cubicBezTo>
                  <a:pt x="539" y="771"/>
                  <a:pt x="540" y="773"/>
                  <a:pt x="541" y="773"/>
                </a:cubicBezTo>
                <a:cubicBezTo>
                  <a:pt x="541" y="773"/>
                  <a:pt x="541" y="774"/>
                  <a:pt x="541" y="774"/>
                </a:cubicBezTo>
                <a:cubicBezTo>
                  <a:pt x="542" y="774"/>
                  <a:pt x="542" y="773"/>
                  <a:pt x="543" y="774"/>
                </a:cubicBezTo>
                <a:cubicBezTo>
                  <a:pt x="543" y="774"/>
                  <a:pt x="544" y="775"/>
                  <a:pt x="545" y="776"/>
                </a:cubicBezTo>
                <a:cubicBezTo>
                  <a:pt x="545" y="776"/>
                  <a:pt x="546" y="776"/>
                  <a:pt x="546" y="776"/>
                </a:cubicBezTo>
                <a:cubicBezTo>
                  <a:pt x="546" y="776"/>
                  <a:pt x="547" y="777"/>
                  <a:pt x="547" y="777"/>
                </a:cubicBezTo>
                <a:cubicBezTo>
                  <a:pt x="548" y="777"/>
                  <a:pt x="549" y="777"/>
                  <a:pt x="549" y="777"/>
                </a:cubicBezTo>
                <a:cubicBezTo>
                  <a:pt x="550" y="777"/>
                  <a:pt x="550" y="776"/>
                  <a:pt x="551" y="776"/>
                </a:cubicBezTo>
                <a:cubicBezTo>
                  <a:pt x="552" y="776"/>
                  <a:pt x="553" y="777"/>
                  <a:pt x="555" y="777"/>
                </a:cubicBezTo>
                <a:cubicBezTo>
                  <a:pt x="555" y="777"/>
                  <a:pt x="556" y="777"/>
                  <a:pt x="556" y="776"/>
                </a:cubicBezTo>
                <a:cubicBezTo>
                  <a:pt x="556" y="776"/>
                  <a:pt x="557" y="776"/>
                  <a:pt x="558" y="775"/>
                </a:cubicBezTo>
                <a:cubicBezTo>
                  <a:pt x="558" y="775"/>
                  <a:pt x="558" y="775"/>
                  <a:pt x="559" y="775"/>
                </a:cubicBezTo>
                <a:cubicBezTo>
                  <a:pt x="559" y="775"/>
                  <a:pt x="559" y="774"/>
                  <a:pt x="559" y="774"/>
                </a:cubicBezTo>
                <a:cubicBezTo>
                  <a:pt x="560" y="773"/>
                  <a:pt x="560" y="774"/>
                  <a:pt x="560" y="773"/>
                </a:cubicBezTo>
                <a:cubicBezTo>
                  <a:pt x="560" y="772"/>
                  <a:pt x="561" y="772"/>
                  <a:pt x="561" y="771"/>
                </a:cubicBezTo>
                <a:cubicBezTo>
                  <a:pt x="561" y="770"/>
                  <a:pt x="562" y="770"/>
                  <a:pt x="562" y="769"/>
                </a:cubicBezTo>
                <a:cubicBezTo>
                  <a:pt x="563" y="769"/>
                  <a:pt x="562" y="769"/>
                  <a:pt x="563" y="768"/>
                </a:cubicBezTo>
                <a:cubicBezTo>
                  <a:pt x="563" y="768"/>
                  <a:pt x="564" y="768"/>
                  <a:pt x="564" y="767"/>
                </a:cubicBezTo>
                <a:cubicBezTo>
                  <a:pt x="564" y="766"/>
                  <a:pt x="564" y="767"/>
                  <a:pt x="565" y="766"/>
                </a:cubicBezTo>
                <a:cubicBezTo>
                  <a:pt x="565" y="765"/>
                  <a:pt x="566" y="764"/>
                  <a:pt x="564" y="763"/>
                </a:cubicBezTo>
                <a:cubicBezTo>
                  <a:pt x="564" y="763"/>
                  <a:pt x="564" y="762"/>
                  <a:pt x="565" y="762"/>
                </a:cubicBezTo>
                <a:cubicBezTo>
                  <a:pt x="566" y="761"/>
                  <a:pt x="565" y="761"/>
                  <a:pt x="566" y="760"/>
                </a:cubicBezTo>
                <a:cubicBezTo>
                  <a:pt x="566" y="760"/>
                  <a:pt x="567" y="760"/>
                  <a:pt x="567" y="760"/>
                </a:cubicBezTo>
                <a:cubicBezTo>
                  <a:pt x="567" y="759"/>
                  <a:pt x="567" y="759"/>
                  <a:pt x="568" y="758"/>
                </a:cubicBezTo>
                <a:cubicBezTo>
                  <a:pt x="568" y="757"/>
                  <a:pt x="568" y="756"/>
                  <a:pt x="569" y="756"/>
                </a:cubicBezTo>
                <a:cubicBezTo>
                  <a:pt x="570" y="756"/>
                  <a:pt x="569" y="755"/>
                  <a:pt x="570" y="755"/>
                </a:cubicBezTo>
                <a:cubicBezTo>
                  <a:pt x="571" y="755"/>
                  <a:pt x="571" y="752"/>
                  <a:pt x="571" y="751"/>
                </a:cubicBezTo>
                <a:cubicBezTo>
                  <a:pt x="572" y="751"/>
                  <a:pt x="573" y="751"/>
                  <a:pt x="573" y="752"/>
                </a:cubicBezTo>
                <a:cubicBezTo>
                  <a:pt x="573" y="753"/>
                  <a:pt x="574" y="751"/>
                  <a:pt x="575" y="751"/>
                </a:cubicBezTo>
                <a:cubicBezTo>
                  <a:pt x="575" y="751"/>
                  <a:pt x="575" y="751"/>
                  <a:pt x="575" y="751"/>
                </a:cubicBezTo>
                <a:cubicBezTo>
                  <a:pt x="575" y="752"/>
                  <a:pt x="575" y="753"/>
                  <a:pt x="575" y="754"/>
                </a:cubicBezTo>
                <a:cubicBezTo>
                  <a:pt x="575" y="756"/>
                  <a:pt x="574" y="755"/>
                  <a:pt x="574" y="756"/>
                </a:cubicBezTo>
                <a:cubicBezTo>
                  <a:pt x="574" y="757"/>
                  <a:pt x="573" y="756"/>
                  <a:pt x="573" y="757"/>
                </a:cubicBezTo>
                <a:cubicBezTo>
                  <a:pt x="573" y="757"/>
                  <a:pt x="573" y="757"/>
                  <a:pt x="573" y="757"/>
                </a:cubicBezTo>
                <a:cubicBezTo>
                  <a:pt x="573" y="757"/>
                  <a:pt x="573" y="758"/>
                  <a:pt x="572" y="758"/>
                </a:cubicBezTo>
                <a:cubicBezTo>
                  <a:pt x="573" y="759"/>
                  <a:pt x="573" y="758"/>
                  <a:pt x="573" y="758"/>
                </a:cubicBezTo>
                <a:cubicBezTo>
                  <a:pt x="574" y="757"/>
                  <a:pt x="574" y="757"/>
                  <a:pt x="574" y="757"/>
                </a:cubicBezTo>
                <a:cubicBezTo>
                  <a:pt x="574" y="756"/>
                  <a:pt x="575" y="756"/>
                  <a:pt x="575" y="756"/>
                </a:cubicBezTo>
                <a:cubicBezTo>
                  <a:pt x="575" y="755"/>
                  <a:pt x="575" y="755"/>
                  <a:pt x="575" y="755"/>
                </a:cubicBezTo>
                <a:cubicBezTo>
                  <a:pt x="575" y="755"/>
                  <a:pt x="575" y="755"/>
                  <a:pt x="575" y="755"/>
                </a:cubicBezTo>
                <a:cubicBezTo>
                  <a:pt x="575" y="754"/>
                  <a:pt x="575" y="754"/>
                  <a:pt x="575" y="754"/>
                </a:cubicBezTo>
                <a:cubicBezTo>
                  <a:pt x="575" y="753"/>
                  <a:pt x="576" y="754"/>
                  <a:pt x="576" y="753"/>
                </a:cubicBezTo>
                <a:cubicBezTo>
                  <a:pt x="576" y="753"/>
                  <a:pt x="576" y="753"/>
                  <a:pt x="576" y="752"/>
                </a:cubicBezTo>
                <a:cubicBezTo>
                  <a:pt x="576" y="752"/>
                  <a:pt x="576" y="752"/>
                  <a:pt x="576" y="752"/>
                </a:cubicBezTo>
                <a:cubicBezTo>
                  <a:pt x="576" y="752"/>
                  <a:pt x="576" y="752"/>
                  <a:pt x="576" y="752"/>
                </a:cubicBezTo>
                <a:cubicBezTo>
                  <a:pt x="576" y="751"/>
                  <a:pt x="576" y="752"/>
                  <a:pt x="577" y="751"/>
                </a:cubicBezTo>
                <a:cubicBezTo>
                  <a:pt x="577" y="751"/>
                  <a:pt x="577" y="751"/>
                  <a:pt x="577" y="751"/>
                </a:cubicBezTo>
                <a:cubicBezTo>
                  <a:pt x="577" y="750"/>
                  <a:pt x="577" y="751"/>
                  <a:pt x="577" y="750"/>
                </a:cubicBezTo>
                <a:cubicBezTo>
                  <a:pt x="577" y="749"/>
                  <a:pt x="577" y="749"/>
                  <a:pt x="577" y="748"/>
                </a:cubicBezTo>
                <a:cubicBezTo>
                  <a:pt x="578" y="747"/>
                  <a:pt x="578" y="747"/>
                  <a:pt x="579" y="746"/>
                </a:cubicBezTo>
                <a:cubicBezTo>
                  <a:pt x="579" y="746"/>
                  <a:pt x="579" y="746"/>
                  <a:pt x="579" y="746"/>
                </a:cubicBezTo>
                <a:cubicBezTo>
                  <a:pt x="579" y="745"/>
                  <a:pt x="580" y="745"/>
                  <a:pt x="580" y="744"/>
                </a:cubicBezTo>
                <a:cubicBezTo>
                  <a:pt x="580" y="744"/>
                  <a:pt x="580" y="744"/>
                  <a:pt x="580" y="744"/>
                </a:cubicBezTo>
                <a:cubicBezTo>
                  <a:pt x="580" y="744"/>
                  <a:pt x="581" y="743"/>
                  <a:pt x="581" y="743"/>
                </a:cubicBezTo>
                <a:cubicBezTo>
                  <a:pt x="582" y="743"/>
                  <a:pt x="582" y="742"/>
                  <a:pt x="582" y="742"/>
                </a:cubicBezTo>
                <a:cubicBezTo>
                  <a:pt x="583" y="742"/>
                  <a:pt x="583" y="742"/>
                  <a:pt x="583" y="741"/>
                </a:cubicBezTo>
                <a:cubicBezTo>
                  <a:pt x="583" y="741"/>
                  <a:pt x="583" y="740"/>
                  <a:pt x="583" y="740"/>
                </a:cubicBezTo>
                <a:cubicBezTo>
                  <a:pt x="584" y="740"/>
                  <a:pt x="584" y="739"/>
                  <a:pt x="584" y="739"/>
                </a:cubicBezTo>
                <a:cubicBezTo>
                  <a:pt x="584" y="738"/>
                  <a:pt x="583" y="737"/>
                  <a:pt x="584" y="737"/>
                </a:cubicBezTo>
                <a:cubicBezTo>
                  <a:pt x="584" y="736"/>
                  <a:pt x="584" y="736"/>
                  <a:pt x="584" y="736"/>
                </a:cubicBezTo>
                <a:cubicBezTo>
                  <a:pt x="584" y="734"/>
                  <a:pt x="584" y="736"/>
                  <a:pt x="584" y="735"/>
                </a:cubicBezTo>
                <a:cubicBezTo>
                  <a:pt x="584" y="735"/>
                  <a:pt x="584" y="734"/>
                  <a:pt x="584" y="733"/>
                </a:cubicBezTo>
                <a:cubicBezTo>
                  <a:pt x="584" y="732"/>
                  <a:pt x="584" y="733"/>
                  <a:pt x="584" y="732"/>
                </a:cubicBezTo>
                <a:cubicBezTo>
                  <a:pt x="584" y="732"/>
                  <a:pt x="583" y="732"/>
                  <a:pt x="583" y="732"/>
                </a:cubicBezTo>
                <a:cubicBezTo>
                  <a:pt x="583" y="731"/>
                  <a:pt x="583" y="731"/>
                  <a:pt x="583" y="730"/>
                </a:cubicBezTo>
                <a:cubicBezTo>
                  <a:pt x="582" y="731"/>
                  <a:pt x="583" y="729"/>
                  <a:pt x="583" y="728"/>
                </a:cubicBezTo>
                <a:cubicBezTo>
                  <a:pt x="583" y="728"/>
                  <a:pt x="583" y="727"/>
                  <a:pt x="583" y="727"/>
                </a:cubicBezTo>
                <a:cubicBezTo>
                  <a:pt x="584" y="726"/>
                  <a:pt x="582" y="726"/>
                  <a:pt x="582" y="726"/>
                </a:cubicBezTo>
                <a:cubicBezTo>
                  <a:pt x="582" y="725"/>
                  <a:pt x="583" y="726"/>
                  <a:pt x="583" y="725"/>
                </a:cubicBezTo>
                <a:cubicBezTo>
                  <a:pt x="583" y="724"/>
                  <a:pt x="583" y="724"/>
                  <a:pt x="584" y="724"/>
                </a:cubicBezTo>
                <a:cubicBezTo>
                  <a:pt x="584" y="723"/>
                  <a:pt x="584" y="722"/>
                  <a:pt x="583" y="722"/>
                </a:cubicBezTo>
                <a:cubicBezTo>
                  <a:pt x="584" y="721"/>
                  <a:pt x="585" y="721"/>
                  <a:pt x="586" y="721"/>
                </a:cubicBezTo>
                <a:cubicBezTo>
                  <a:pt x="586" y="719"/>
                  <a:pt x="588" y="719"/>
                  <a:pt x="589" y="718"/>
                </a:cubicBezTo>
                <a:cubicBezTo>
                  <a:pt x="590" y="717"/>
                  <a:pt x="590" y="718"/>
                  <a:pt x="591" y="718"/>
                </a:cubicBezTo>
                <a:cubicBezTo>
                  <a:pt x="591" y="718"/>
                  <a:pt x="591" y="717"/>
                  <a:pt x="591" y="717"/>
                </a:cubicBezTo>
                <a:cubicBezTo>
                  <a:pt x="591" y="717"/>
                  <a:pt x="592" y="717"/>
                  <a:pt x="592" y="717"/>
                </a:cubicBezTo>
                <a:cubicBezTo>
                  <a:pt x="592" y="717"/>
                  <a:pt x="593" y="716"/>
                  <a:pt x="593" y="716"/>
                </a:cubicBezTo>
                <a:cubicBezTo>
                  <a:pt x="594" y="716"/>
                  <a:pt x="595" y="715"/>
                  <a:pt x="595" y="714"/>
                </a:cubicBezTo>
                <a:cubicBezTo>
                  <a:pt x="595" y="713"/>
                  <a:pt x="597" y="714"/>
                  <a:pt x="597" y="713"/>
                </a:cubicBezTo>
                <a:cubicBezTo>
                  <a:pt x="598" y="713"/>
                  <a:pt x="598" y="714"/>
                  <a:pt x="599" y="713"/>
                </a:cubicBezTo>
                <a:cubicBezTo>
                  <a:pt x="600" y="712"/>
                  <a:pt x="602" y="712"/>
                  <a:pt x="603" y="712"/>
                </a:cubicBezTo>
                <a:cubicBezTo>
                  <a:pt x="603" y="711"/>
                  <a:pt x="602" y="710"/>
                  <a:pt x="602" y="710"/>
                </a:cubicBezTo>
                <a:cubicBezTo>
                  <a:pt x="602" y="710"/>
                  <a:pt x="604" y="710"/>
                  <a:pt x="604" y="709"/>
                </a:cubicBezTo>
                <a:cubicBezTo>
                  <a:pt x="604" y="709"/>
                  <a:pt x="604" y="709"/>
                  <a:pt x="604" y="709"/>
                </a:cubicBezTo>
                <a:cubicBezTo>
                  <a:pt x="605" y="708"/>
                  <a:pt x="605" y="709"/>
                  <a:pt x="606" y="709"/>
                </a:cubicBezTo>
                <a:cubicBezTo>
                  <a:pt x="606" y="709"/>
                  <a:pt x="606" y="709"/>
                  <a:pt x="606" y="708"/>
                </a:cubicBezTo>
                <a:cubicBezTo>
                  <a:pt x="607" y="708"/>
                  <a:pt x="607" y="708"/>
                  <a:pt x="607" y="708"/>
                </a:cubicBezTo>
                <a:cubicBezTo>
                  <a:pt x="608" y="708"/>
                  <a:pt x="607" y="708"/>
                  <a:pt x="608" y="708"/>
                </a:cubicBezTo>
                <a:cubicBezTo>
                  <a:pt x="608" y="708"/>
                  <a:pt x="609" y="708"/>
                  <a:pt x="609" y="708"/>
                </a:cubicBezTo>
                <a:cubicBezTo>
                  <a:pt x="610" y="708"/>
                  <a:pt x="610" y="708"/>
                  <a:pt x="611" y="708"/>
                </a:cubicBezTo>
                <a:cubicBezTo>
                  <a:pt x="611" y="707"/>
                  <a:pt x="611" y="707"/>
                  <a:pt x="611" y="706"/>
                </a:cubicBezTo>
                <a:cubicBezTo>
                  <a:pt x="611" y="706"/>
                  <a:pt x="612" y="706"/>
                  <a:pt x="612" y="706"/>
                </a:cubicBezTo>
                <a:cubicBezTo>
                  <a:pt x="612" y="707"/>
                  <a:pt x="613" y="707"/>
                  <a:pt x="613" y="708"/>
                </a:cubicBezTo>
                <a:cubicBezTo>
                  <a:pt x="614" y="708"/>
                  <a:pt x="615" y="708"/>
                  <a:pt x="615" y="707"/>
                </a:cubicBezTo>
                <a:cubicBezTo>
                  <a:pt x="616" y="707"/>
                  <a:pt x="616" y="707"/>
                  <a:pt x="616" y="706"/>
                </a:cubicBezTo>
                <a:cubicBezTo>
                  <a:pt x="617" y="706"/>
                  <a:pt x="616" y="704"/>
                  <a:pt x="617" y="704"/>
                </a:cubicBezTo>
                <a:cubicBezTo>
                  <a:pt x="618" y="704"/>
                  <a:pt x="618" y="704"/>
                  <a:pt x="619" y="703"/>
                </a:cubicBezTo>
                <a:cubicBezTo>
                  <a:pt x="619" y="703"/>
                  <a:pt x="619" y="702"/>
                  <a:pt x="619" y="702"/>
                </a:cubicBezTo>
                <a:cubicBezTo>
                  <a:pt x="619" y="702"/>
                  <a:pt x="619" y="702"/>
                  <a:pt x="619" y="702"/>
                </a:cubicBezTo>
                <a:cubicBezTo>
                  <a:pt x="619" y="701"/>
                  <a:pt x="619" y="701"/>
                  <a:pt x="619" y="701"/>
                </a:cubicBezTo>
                <a:cubicBezTo>
                  <a:pt x="618" y="701"/>
                  <a:pt x="618" y="700"/>
                  <a:pt x="618" y="699"/>
                </a:cubicBezTo>
                <a:cubicBezTo>
                  <a:pt x="618" y="698"/>
                  <a:pt x="619" y="697"/>
                  <a:pt x="620" y="697"/>
                </a:cubicBezTo>
                <a:cubicBezTo>
                  <a:pt x="621" y="696"/>
                  <a:pt x="620" y="694"/>
                  <a:pt x="621" y="694"/>
                </a:cubicBezTo>
                <a:cubicBezTo>
                  <a:pt x="622" y="693"/>
                  <a:pt x="622" y="693"/>
                  <a:pt x="623" y="692"/>
                </a:cubicBezTo>
                <a:cubicBezTo>
                  <a:pt x="623" y="691"/>
                  <a:pt x="623" y="691"/>
                  <a:pt x="623" y="690"/>
                </a:cubicBezTo>
                <a:cubicBezTo>
                  <a:pt x="623" y="690"/>
                  <a:pt x="624" y="690"/>
                  <a:pt x="624" y="690"/>
                </a:cubicBezTo>
                <a:cubicBezTo>
                  <a:pt x="624" y="689"/>
                  <a:pt x="624" y="689"/>
                  <a:pt x="625" y="688"/>
                </a:cubicBezTo>
                <a:cubicBezTo>
                  <a:pt x="625" y="688"/>
                  <a:pt x="626" y="688"/>
                  <a:pt x="626" y="687"/>
                </a:cubicBezTo>
                <a:cubicBezTo>
                  <a:pt x="626" y="687"/>
                  <a:pt x="626" y="687"/>
                  <a:pt x="626" y="686"/>
                </a:cubicBezTo>
                <a:cubicBezTo>
                  <a:pt x="628" y="685"/>
                  <a:pt x="627" y="682"/>
                  <a:pt x="627" y="680"/>
                </a:cubicBezTo>
                <a:cubicBezTo>
                  <a:pt x="627" y="679"/>
                  <a:pt x="631" y="678"/>
                  <a:pt x="630" y="677"/>
                </a:cubicBezTo>
                <a:cubicBezTo>
                  <a:pt x="630" y="676"/>
                  <a:pt x="629" y="676"/>
                  <a:pt x="629" y="676"/>
                </a:cubicBezTo>
                <a:cubicBezTo>
                  <a:pt x="629" y="675"/>
                  <a:pt x="629" y="675"/>
                  <a:pt x="630" y="675"/>
                </a:cubicBezTo>
                <a:cubicBezTo>
                  <a:pt x="630" y="674"/>
                  <a:pt x="629" y="674"/>
                  <a:pt x="629" y="674"/>
                </a:cubicBezTo>
                <a:cubicBezTo>
                  <a:pt x="629" y="673"/>
                  <a:pt x="629" y="672"/>
                  <a:pt x="630" y="671"/>
                </a:cubicBezTo>
                <a:cubicBezTo>
                  <a:pt x="630" y="671"/>
                  <a:pt x="631" y="671"/>
                  <a:pt x="631" y="670"/>
                </a:cubicBezTo>
                <a:cubicBezTo>
                  <a:pt x="631" y="670"/>
                  <a:pt x="631" y="670"/>
                  <a:pt x="631" y="670"/>
                </a:cubicBezTo>
                <a:cubicBezTo>
                  <a:pt x="631" y="669"/>
                  <a:pt x="631" y="668"/>
                  <a:pt x="631" y="668"/>
                </a:cubicBezTo>
                <a:cubicBezTo>
                  <a:pt x="631" y="668"/>
                  <a:pt x="631" y="667"/>
                  <a:pt x="631" y="666"/>
                </a:cubicBezTo>
                <a:cubicBezTo>
                  <a:pt x="631" y="666"/>
                  <a:pt x="631" y="666"/>
                  <a:pt x="631" y="666"/>
                </a:cubicBezTo>
                <a:cubicBezTo>
                  <a:pt x="631" y="666"/>
                  <a:pt x="631" y="666"/>
                  <a:pt x="631" y="665"/>
                </a:cubicBezTo>
                <a:cubicBezTo>
                  <a:pt x="631" y="665"/>
                  <a:pt x="631" y="664"/>
                  <a:pt x="631" y="663"/>
                </a:cubicBezTo>
                <a:cubicBezTo>
                  <a:pt x="630" y="662"/>
                  <a:pt x="631" y="659"/>
                  <a:pt x="630" y="659"/>
                </a:cubicBezTo>
                <a:cubicBezTo>
                  <a:pt x="630" y="658"/>
                  <a:pt x="631" y="656"/>
                  <a:pt x="631" y="655"/>
                </a:cubicBezTo>
                <a:cubicBezTo>
                  <a:pt x="630" y="655"/>
                  <a:pt x="630" y="655"/>
                  <a:pt x="629" y="655"/>
                </a:cubicBezTo>
                <a:cubicBezTo>
                  <a:pt x="630" y="654"/>
                  <a:pt x="630" y="654"/>
                  <a:pt x="631" y="653"/>
                </a:cubicBezTo>
                <a:cubicBezTo>
                  <a:pt x="631" y="653"/>
                  <a:pt x="630" y="653"/>
                  <a:pt x="630" y="652"/>
                </a:cubicBezTo>
                <a:cubicBezTo>
                  <a:pt x="631" y="652"/>
                  <a:pt x="631" y="652"/>
                  <a:pt x="631" y="652"/>
                </a:cubicBezTo>
                <a:cubicBezTo>
                  <a:pt x="631" y="651"/>
                  <a:pt x="631" y="651"/>
                  <a:pt x="631" y="651"/>
                </a:cubicBezTo>
                <a:cubicBezTo>
                  <a:pt x="631" y="650"/>
                  <a:pt x="632" y="650"/>
                  <a:pt x="632" y="650"/>
                </a:cubicBezTo>
                <a:cubicBezTo>
                  <a:pt x="632" y="650"/>
                  <a:pt x="632" y="648"/>
                  <a:pt x="633" y="648"/>
                </a:cubicBezTo>
                <a:cubicBezTo>
                  <a:pt x="633" y="648"/>
                  <a:pt x="633" y="647"/>
                  <a:pt x="632" y="647"/>
                </a:cubicBezTo>
                <a:cubicBezTo>
                  <a:pt x="634" y="647"/>
                  <a:pt x="634" y="648"/>
                  <a:pt x="635" y="649"/>
                </a:cubicBezTo>
                <a:cubicBezTo>
                  <a:pt x="636" y="648"/>
                  <a:pt x="636" y="647"/>
                  <a:pt x="636" y="647"/>
                </a:cubicBezTo>
                <a:cubicBezTo>
                  <a:pt x="636" y="646"/>
                  <a:pt x="637" y="646"/>
                  <a:pt x="637" y="646"/>
                </a:cubicBezTo>
                <a:cubicBezTo>
                  <a:pt x="637" y="645"/>
                  <a:pt x="638" y="645"/>
                  <a:pt x="638" y="644"/>
                </a:cubicBezTo>
                <a:cubicBezTo>
                  <a:pt x="638" y="643"/>
                  <a:pt x="638" y="642"/>
                  <a:pt x="638" y="642"/>
                </a:cubicBezTo>
                <a:cubicBezTo>
                  <a:pt x="638" y="642"/>
                  <a:pt x="639" y="642"/>
                  <a:pt x="639" y="642"/>
                </a:cubicBezTo>
                <a:cubicBezTo>
                  <a:pt x="639" y="640"/>
                  <a:pt x="640" y="641"/>
                  <a:pt x="640" y="639"/>
                </a:cubicBezTo>
                <a:cubicBezTo>
                  <a:pt x="640" y="638"/>
                  <a:pt x="641" y="637"/>
                  <a:pt x="642" y="636"/>
                </a:cubicBezTo>
                <a:cubicBezTo>
                  <a:pt x="642" y="636"/>
                  <a:pt x="642" y="636"/>
                  <a:pt x="642" y="635"/>
                </a:cubicBezTo>
                <a:cubicBezTo>
                  <a:pt x="643" y="635"/>
                  <a:pt x="643" y="636"/>
                  <a:pt x="643" y="635"/>
                </a:cubicBezTo>
                <a:cubicBezTo>
                  <a:pt x="644" y="634"/>
                  <a:pt x="644" y="634"/>
                  <a:pt x="646" y="634"/>
                </a:cubicBezTo>
                <a:cubicBezTo>
                  <a:pt x="646" y="633"/>
                  <a:pt x="648" y="631"/>
                  <a:pt x="648" y="631"/>
                </a:cubicBezTo>
                <a:cubicBezTo>
                  <a:pt x="649" y="631"/>
                  <a:pt x="649" y="630"/>
                  <a:pt x="649" y="630"/>
                </a:cubicBezTo>
                <a:cubicBezTo>
                  <a:pt x="649" y="629"/>
                  <a:pt x="649" y="629"/>
                  <a:pt x="650" y="629"/>
                </a:cubicBezTo>
                <a:cubicBezTo>
                  <a:pt x="650" y="629"/>
                  <a:pt x="650" y="628"/>
                  <a:pt x="650" y="628"/>
                </a:cubicBezTo>
                <a:cubicBezTo>
                  <a:pt x="650" y="628"/>
                  <a:pt x="650" y="628"/>
                  <a:pt x="650" y="628"/>
                </a:cubicBezTo>
                <a:cubicBezTo>
                  <a:pt x="650" y="628"/>
                  <a:pt x="650" y="627"/>
                  <a:pt x="650" y="627"/>
                </a:cubicBezTo>
                <a:cubicBezTo>
                  <a:pt x="650" y="627"/>
                  <a:pt x="650" y="627"/>
                  <a:pt x="650" y="627"/>
                </a:cubicBezTo>
                <a:cubicBezTo>
                  <a:pt x="651" y="627"/>
                  <a:pt x="651" y="626"/>
                  <a:pt x="651" y="625"/>
                </a:cubicBezTo>
                <a:cubicBezTo>
                  <a:pt x="651" y="625"/>
                  <a:pt x="651" y="625"/>
                  <a:pt x="651" y="625"/>
                </a:cubicBezTo>
                <a:cubicBezTo>
                  <a:pt x="651" y="624"/>
                  <a:pt x="652" y="624"/>
                  <a:pt x="652" y="624"/>
                </a:cubicBezTo>
                <a:cubicBezTo>
                  <a:pt x="652" y="623"/>
                  <a:pt x="652" y="624"/>
                  <a:pt x="652" y="623"/>
                </a:cubicBezTo>
                <a:cubicBezTo>
                  <a:pt x="652" y="623"/>
                  <a:pt x="652" y="622"/>
                  <a:pt x="652" y="622"/>
                </a:cubicBezTo>
                <a:cubicBezTo>
                  <a:pt x="652" y="621"/>
                  <a:pt x="652" y="621"/>
                  <a:pt x="652" y="621"/>
                </a:cubicBezTo>
                <a:cubicBezTo>
                  <a:pt x="653" y="619"/>
                  <a:pt x="652" y="621"/>
                  <a:pt x="652" y="621"/>
                </a:cubicBezTo>
                <a:close/>
                <a:moveTo>
                  <a:pt x="360" y="107"/>
                </a:moveTo>
                <a:cubicBezTo>
                  <a:pt x="361" y="107"/>
                  <a:pt x="360" y="105"/>
                  <a:pt x="360" y="105"/>
                </a:cubicBezTo>
                <a:cubicBezTo>
                  <a:pt x="360" y="104"/>
                  <a:pt x="360" y="104"/>
                  <a:pt x="360" y="103"/>
                </a:cubicBezTo>
                <a:cubicBezTo>
                  <a:pt x="360" y="103"/>
                  <a:pt x="359" y="103"/>
                  <a:pt x="359" y="102"/>
                </a:cubicBezTo>
                <a:cubicBezTo>
                  <a:pt x="358" y="103"/>
                  <a:pt x="357" y="104"/>
                  <a:pt x="356" y="104"/>
                </a:cubicBezTo>
                <a:cubicBezTo>
                  <a:pt x="356" y="104"/>
                  <a:pt x="356" y="103"/>
                  <a:pt x="356" y="103"/>
                </a:cubicBezTo>
                <a:cubicBezTo>
                  <a:pt x="354" y="102"/>
                  <a:pt x="355" y="101"/>
                  <a:pt x="354" y="100"/>
                </a:cubicBezTo>
                <a:cubicBezTo>
                  <a:pt x="354" y="100"/>
                  <a:pt x="354" y="100"/>
                  <a:pt x="353" y="101"/>
                </a:cubicBezTo>
                <a:cubicBezTo>
                  <a:pt x="353" y="101"/>
                  <a:pt x="353" y="101"/>
                  <a:pt x="352" y="101"/>
                </a:cubicBezTo>
                <a:cubicBezTo>
                  <a:pt x="352" y="101"/>
                  <a:pt x="351" y="101"/>
                  <a:pt x="351" y="101"/>
                </a:cubicBezTo>
                <a:cubicBezTo>
                  <a:pt x="351" y="100"/>
                  <a:pt x="352" y="98"/>
                  <a:pt x="350" y="99"/>
                </a:cubicBezTo>
                <a:cubicBezTo>
                  <a:pt x="351" y="97"/>
                  <a:pt x="354" y="97"/>
                  <a:pt x="355" y="97"/>
                </a:cubicBezTo>
                <a:cubicBezTo>
                  <a:pt x="355" y="97"/>
                  <a:pt x="355" y="96"/>
                  <a:pt x="355" y="95"/>
                </a:cubicBezTo>
                <a:cubicBezTo>
                  <a:pt x="355" y="94"/>
                  <a:pt x="355" y="94"/>
                  <a:pt x="355" y="94"/>
                </a:cubicBezTo>
                <a:cubicBezTo>
                  <a:pt x="354" y="94"/>
                  <a:pt x="354" y="94"/>
                  <a:pt x="353" y="93"/>
                </a:cubicBezTo>
                <a:cubicBezTo>
                  <a:pt x="352" y="92"/>
                  <a:pt x="351" y="93"/>
                  <a:pt x="349" y="93"/>
                </a:cubicBezTo>
                <a:cubicBezTo>
                  <a:pt x="349" y="93"/>
                  <a:pt x="349" y="94"/>
                  <a:pt x="348" y="94"/>
                </a:cubicBezTo>
                <a:cubicBezTo>
                  <a:pt x="348" y="94"/>
                  <a:pt x="346" y="94"/>
                  <a:pt x="346" y="94"/>
                </a:cubicBezTo>
                <a:cubicBezTo>
                  <a:pt x="346" y="93"/>
                  <a:pt x="352" y="92"/>
                  <a:pt x="352" y="91"/>
                </a:cubicBezTo>
                <a:cubicBezTo>
                  <a:pt x="352" y="89"/>
                  <a:pt x="352" y="90"/>
                  <a:pt x="350" y="90"/>
                </a:cubicBezTo>
                <a:cubicBezTo>
                  <a:pt x="349" y="90"/>
                  <a:pt x="350" y="91"/>
                  <a:pt x="349" y="91"/>
                </a:cubicBezTo>
                <a:cubicBezTo>
                  <a:pt x="348" y="91"/>
                  <a:pt x="348" y="91"/>
                  <a:pt x="348" y="92"/>
                </a:cubicBezTo>
                <a:cubicBezTo>
                  <a:pt x="347" y="92"/>
                  <a:pt x="347" y="92"/>
                  <a:pt x="346" y="92"/>
                </a:cubicBezTo>
                <a:cubicBezTo>
                  <a:pt x="346" y="92"/>
                  <a:pt x="345" y="92"/>
                  <a:pt x="345" y="92"/>
                </a:cubicBezTo>
                <a:cubicBezTo>
                  <a:pt x="345" y="93"/>
                  <a:pt x="345" y="92"/>
                  <a:pt x="345" y="92"/>
                </a:cubicBezTo>
                <a:cubicBezTo>
                  <a:pt x="344" y="92"/>
                  <a:pt x="344" y="92"/>
                  <a:pt x="344" y="92"/>
                </a:cubicBezTo>
                <a:cubicBezTo>
                  <a:pt x="343" y="92"/>
                  <a:pt x="344" y="93"/>
                  <a:pt x="343" y="93"/>
                </a:cubicBezTo>
                <a:cubicBezTo>
                  <a:pt x="343" y="93"/>
                  <a:pt x="343" y="93"/>
                  <a:pt x="343" y="93"/>
                </a:cubicBezTo>
                <a:cubicBezTo>
                  <a:pt x="344" y="93"/>
                  <a:pt x="343" y="94"/>
                  <a:pt x="344" y="94"/>
                </a:cubicBezTo>
                <a:cubicBezTo>
                  <a:pt x="344" y="94"/>
                  <a:pt x="344" y="94"/>
                  <a:pt x="345" y="94"/>
                </a:cubicBezTo>
                <a:cubicBezTo>
                  <a:pt x="344" y="94"/>
                  <a:pt x="344" y="95"/>
                  <a:pt x="343" y="94"/>
                </a:cubicBezTo>
                <a:cubicBezTo>
                  <a:pt x="343" y="94"/>
                  <a:pt x="342" y="94"/>
                  <a:pt x="341" y="94"/>
                </a:cubicBezTo>
                <a:cubicBezTo>
                  <a:pt x="340" y="94"/>
                  <a:pt x="340" y="93"/>
                  <a:pt x="340" y="92"/>
                </a:cubicBezTo>
                <a:cubicBezTo>
                  <a:pt x="340" y="93"/>
                  <a:pt x="339" y="93"/>
                  <a:pt x="339" y="93"/>
                </a:cubicBezTo>
                <a:cubicBezTo>
                  <a:pt x="339" y="93"/>
                  <a:pt x="338" y="93"/>
                  <a:pt x="338" y="93"/>
                </a:cubicBezTo>
                <a:cubicBezTo>
                  <a:pt x="337" y="94"/>
                  <a:pt x="337" y="94"/>
                  <a:pt x="336" y="95"/>
                </a:cubicBezTo>
                <a:cubicBezTo>
                  <a:pt x="335" y="96"/>
                  <a:pt x="335" y="97"/>
                  <a:pt x="336" y="98"/>
                </a:cubicBezTo>
                <a:cubicBezTo>
                  <a:pt x="336" y="98"/>
                  <a:pt x="336" y="98"/>
                  <a:pt x="336" y="98"/>
                </a:cubicBezTo>
                <a:cubicBezTo>
                  <a:pt x="337" y="98"/>
                  <a:pt x="337" y="98"/>
                  <a:pt x="338" y="98"/>
                </a:cubicBezTo>
                <a:cubicBezTo>
                  <a:pt x="339" y="98"/>
                  <a:pt x="338" y="99"/>
                  <a:pt x="339" y="99"/>
                </a:cubicBezTo>
                <a:cubicBezTo>
                  <a:pt x="340" y="99"/>
                  <a:pt x="340" y="99"/>
                  <a:pt x="341" y="99"/>
                </a:cubicBezTo>
                <a:cubicBezTo>
                  <a:pt x="341" y="100"/>
                  <a:pt x="341" y="102"/>
                  <a:pt x="340" y="101"/>
                </a:cubicBezTo>
                <a:cubicBezTo>
                  <a:pt x="340" y="103"/>
                  <a:pt x="341" y="104"/>
                  <a:pt x="339" y="104"/>
                </a:cubicBezTo>
                <a:cubicBezTo>
                  <a:pt x="339" y="104"/>
                  <a:pt x="337" y="104"/>
                  <a:pt x="337" y="103"/>
                </a:cubicBezTo>
                <a:cubicBezTo>
                  <a:pt x="336" y="103"/>
                  <a:pt x="334" y="103"/>
                  <a:pt x="333" y="104"/>
                </a:cubicBezTo>
                <a:cubicBezTo>
                  <a:pt x="333" y="103"/>
                  <a:pt x="332" y="103"/>
                  <a:pt x="332" y="102"/>
                </a:cubicBezTo>
                <a:cubicBezTo>
                  <a:pt x="332" y="102"/>
                  <a:pt x="331" y="101"/>
                  <a:pt x="331" y="100"/>
                </a:cubicBezTo>
                <a:cubicBezTo>
                  <a:pt x="330" y="101"/>
                  <a:pt x="329" y="101"/>
                  <a:pt x="328" y="101"/>
                </a:cubicBezTo>
                <a:cubicBezTo>
                  <a:pt x="328" y="101"/>
                  <a:pt x="328" y="101"/>
                  <a:pt x="328" y="102"/>
                </a:cubicBezTo>
                <a:cubicBezTo>
                  <a:pt x="328" y="103"/>
                  <a:pt x="328" y="103"/>
                  <a:pt x="329" y="104"/>
                </a:cubicBezTo>
                <a:cubicBezTo>
                  <a:pt x="328" y="104"/>
                  <a:pt x="328" y="104"/>
                  <a:pt x="328" y="104"/>
                </a:cubicBezTo>
                <a:cubicBezTo>
                  <a:pt x="328" y="105"/>
                  <a:pt x="331" y="106"/>
                  <a:pt x="331" y="107"/>
                </a:cubicBezTo>
                <a:cubicBezTo>
                  <a:pt x="331" y="108"/>
                  <a:pt x="331" y="108"/>
                  <a:pt x="332" y="108"/>
                </a:cubicBezTo>
                <a:cubicBezTo>
                  <a:pt x="333" y="108"/>
                  <a:pt x="333" y="108"/>
                  <a:pt x="333" y="108"/>
                </a:cubicBezTo>
                <a:cubicBezTo>
                  <a:pt x="334" y="109"/>
                  <a:pt x="334" y="108"/>
                  <a:pt x="335" y="109"/>
                </a:cubicBezTo>
                <a:cubicBezTo>
                  <a:pt x="335" y="108"/>
                  <a:pt x="335" y="108"/>
                  <a:pt x="335" y="108"/>
                </a:cubicBezTo>
                <a:cubicBezTo>
                  <a:pt x="335" y="107"/>
                  <a:pt x="335" y="108"/>
                  <a:pt x="336" y="107"/>
                </a:cubicBezTo>
                <a:cubicBezTo>
                  <a:pt x="336" y="107"/>
                  <a:pt x="337" y="107"/>
                  <a:pt x="338" y="108"/>
                </a:cubicBezTo>
                <a:cubicBezTo>
                  <a:pt x="338" y="109"/>
                  <a:pt x="339" y="109"/>
                  <a:pt x="339" y="109"/>
                </a:cubicBezTo>
                <a:cubicBezTo>
                  <a:pt x="340" y="110"/>
                  <a:pt x="340" y="110"/>
                  <a:pt x="340" y="110"/>
                </a:cubicBezTo>
                <a:cubicBezTo>
                  <a:pt x="341" y="111"/>
                  <a:pt x="342" y="111"/>
                  <a:pt x="342" y="111"/>
                </a:cubicBezTo>
                <a:cubicBezTo>
                  <a:pt x="342" y="111"/>
                  <a:pt x="342" y="111"/>
                  <a:pt x="342" y="111"/>
                </a:cubicBezTo>
                <a:cubicBezTo>
                  <a:pt x="343" y="111"/>
                  <a:pt x="343" y="112"/>
                  <a:pt x="344" y="112"/>
                </a:cubicBezTo>
                <a:cubicBezTo>
                  <a:pt x="345" y="113"/>
                  <a:pt x="344" y="114"/>
                  <a:pt x="345" y="115"/>
                </a:cubicBezTo>
                <a:cubicBezTo>
                  <a:pt x="346" y="115"/>
                  <a:pt x="345" y="116"/>
                  <a:pt x="346" y="116"/>
                </a:cubicBezTo>
                <a:cubicBezTo>
                  <a:pt x="347" y="117"/>
                  <a:pt x="347" y="117"/>
                  <a:pt x="348" y="116"/>
                </a:cubicBezTo>
                <a:cubicBezTo>
                  <a:pt x="349" y="116"/>
                  <a:pt x="350" y="115"/>
                  <a:pt x="351" y="114"/>
                </a:cubicBezTo>
                <a:cubicBezTo>
                  <a:pt x="352" y="112"/>
                  <a:pt x="353" y="114"/>
                  <a:pt x="354" y="113"/>
                </a:cubicBezTo>
                <a:cubicBezTo>
                  <a:pt x="356" y="112"/>
                  <a:pt x="357" y="111"/>
                  <a:pt x="359" y="111"/>
                </a:cubicBezTo>
                <a:cubicBezTo>
                  <a:pt x="359" y="111"/>
                  <a:pt x="359" y="110"/>
                  <a:pt x="359" y="110"/>
                </a:cubicBezTo>
                <a:cubicBezTo>
                  <a:pt x="359" y="109"/>
                  <a:pt x="360" y="110"/>
                  <a:pt x="360" y="109"/>
                </a:cubicBezTo>
                <a:cubicBezTo>
                  <a:pt x="360" y="108"/>
                  <a:pt x="360" y="108"/>
                  <a:pt x="360" y="107"/>
                </a:cubicBezTo>
                <a:close/>
                <a:moveTo>
                  <a:pt x="1074" y="90"/>
                </a:moveTo>
                <a:cubicBezTo>
                  <a:pt x="1076" y="90"/>
                  <a:pt x="1076" y="90"/>
                  <a:pt x="1074" y="89"/>
                </a:cubicBezTo>
                <a:cubicBezTo>
                  <a:pt x="1074" y="90"/>
                  <a:pt x="1074" y="90"/>
                  <a:pt x="1074" y="90"/>
                </a:cubicBezTo>
                <a:close/>
                <a:moveTo>
                  <a:pt x="714" y="90"/>
                </a:moveTo>
                <a:cubicBezTo>
                  <a:pt x="714" y="90"/>
                  <a:pt x="714" y="91"/>
                  <a:pt x="715" y="92"/>
                </a:cubicBezTo>
                <a:cubicBezTo>
                  <a:pt x="715" y="92"/>
                  <a:pt x="716" y="92"/>
                  <a:pt x="717" y="92"/>
                </a:cubicBezTo>
                <a:cubicBezTo>
                  <a:pt x="716" y="92"/>
                  <a:pt x="721" y="92"/>
                  <a:pt x="720" y="91"/>
                </a:cubicBezTo>
                <a:cubicBezTo>
                  <a:pt x="718" y="90"/>
                  <a:pt x="716" y="89"/>
                  <a:pt x="714" y="90"/>
                </a:cubicBezTo>
                <a:cubicBezTo>
                  <a:pt x="714" y="91"/>
                  <a:pt x="714" y="90"/>
                  <a:pt x="714" y="90"/>
                </a:cubicBezTo>
                <a:close/>
                <a:moveTo>
                  <a:pt x="362" y="88"/>
                </a:moveTo>
                <a:cubicBezTo>
                  <a:pt x="362" y="88"/>
                  <a:pt x="363" y="89"/>
                  <a:pt x="363" y="89"/>
                </a:cubicBezTo>
                <a:cubicBezTo>
                  <a:pt x="363" y="88"/>
                  <a:pt x="363" y="88"/>
                  <a:pt x="363" y="88"/>
                </a:cubicBezTo>
                <a:cubicBezTo>
                  <a:pt x="363" y="88"/>
                  <a:pt x="362" y="87"/>
                  <a:pt x="362" y="88"/>
                </a:cubicBezTo>
                <a:cubicBezTo>
                  <a:pt x="362" y="88"/>
                  <a:pt x="362" y="88"/>
                  <a:pt x="362" y="88"/>
                </a:cubicBezTo>
                <a:close/>
                <a:moveTo>
                  <a:pt x="549" y="88"/>
                </a:moveTo>
                <a:cubicBezTo>
                  <a:pt x="548" y="87"/>
                  <a:pt x="545" y="87"/>
                  <a:pt x="546" y="89"/>
                </a:cubicBezTo>
                <a:cubicBezTo>
                  <a:pt x="546" y="89"/>
                  <a:pt x="549" y="88"/>
                  <a:pt x="549" y="88"/>
                </a:cubicBezTo>
                <a:cubicBezTo>
                  <a:pt x="549" y="87"/>
                  <a:pt x="549" y="88"/>
                  <a:pt x="549" y="88"/>
                </a:cubicBezTo>
                <a:close/>
                <a:moveTo>
                  <a:pt x="729" y="87"/>
                </a:moveTo>
                <a:cubicBezTo>
                  <a:pt x="729" y="88"/>
                  <a:pt x="730" y="87"/>
                  <a:pt x="730" y="88"/>
                </a:cubicBezTo>
                <a:cubicBezTo>
                  <a:pt x="730" y="87"/>
                  <a:pt x="730" y="87"/>
                  <a:pt x="730" y="87"/>
                </a:cubicBezTo>
                <a:cubicBezTo>
                  <a:pt x="730" y="87"/>
                  <a:pt x="729" y="87"/>
                  <a:pt x="729" y="87"/>
                </a:cubicBezTo>
                <a:close/>
                <a:moveTo>
                  <a:pt x="354" y="87"/>
                </a:moveTo>
                <a:cubicBezTo>
                  <a:pt x="354" y="87"/>
                  <a:pt x="354" y="87"/>
                  <a:pt x="354" y="86"/>
                </a:cubicBezTo>
                <a:cubicBezTo>
                  <a:pt x="353" y="86"/>
                  <a:pt x="353" y="87"/>
                  <a:pt x="353" y="88"/>
                </a:cubicBezTo>
                <a:cubicBezTo>
                  <a:pt x="353" y="88"/>
                  <a:pt x="354" y="88"/>
                  <a:pt x="354" y="87"/>
                </a:cubicBezTo>
                <a:close/>
                <a:moveTo>
                  <a:pt x="230" y="115"/>
                </a:moveTo>
                <a:cubicBezTo>
                  <a:pt x="230" y="116"/>
                  <a:pt x="231" y="116"/>
                  <a:pt x="231" y="117"/>
                </a:cubicBezTo>
                <a:cubicBezTo>
                  <a:pt x="232" y="117"/>
                  <a:pt x="233" y="117"/>
                  <a:pt x="233" y="117"/>
                </a:cubicBezTo>
                <a:cubicBezTo>
                  <a:pt x="233" y="117"/>
                  <a:pt x="234" y="117"/>
                  <a:pt x="235" y="117"/>
                </a:cubicBezTo>
                <a:cubicBezTo>
                  <a:pt x="235" y="117"/>
                  <a:pt x="236" y="116"/>
                  <a:pt x="236" y="116"/>
                </a:cubicBezTo>
                <a:cubicBezTo>
                  <a:pt x="236" y="115"/>
                  <a:pt x="236" y="115"/>
                  <a:pt x="237" y="115"/>
                </a:cubicBezTo>
                <a:cubicBezTo>
                  <a:pt x="237" y="114"/>
                  <a:pt x="238" y="114"/>
                  <a:pt x="238" y="113"/>
                </a:cubicBezTo>
                <a:cubicBezTo>
                  <a:pt x="239" y="113"/>
                  <a:pt x="238" y="113"/>
                  <a:pt x="239" y="113"/>
                </a:cubicBezTo>
                <a:cubicBezTo>
                  <a:pt x="240" y="113"/>
                  <a:pt x="239" y="113"/>
                  <a:pt x="240" y="113"/>
                </a:cubicBezTo>
                <a:cubicBezTo>
                  <a:pt x="241" y="114"/>
                  <a:pt x="242" y="114"/>
                  <a:pt x="244" y="114"/>
                </a:cubicBezTo>
                <a:cubicBezTo>
                  <a:pt x="244" y="113"/>
                  <a:pt x="245" y="113"/>
                  <a:pt x="246" y="113"/>
                </a:cubicBezTo>
                <a:cubicBezTo>
                  <a:pt x="247" y="113"/>
                  <a:pt x="247" y="112"/>
                  <a:pt x="247" y="112"/>
                </a:cubicBezTo>
                <a:cubicBezTo>
                  <a:pt x="247" y="112"/>
                  <a:pt x="247" y="112"/>
                  <a:pt x="247" y="111"/>
                </a:cubicBezTo>
                <a:cubicBezTo>
                  <a:pt x="247" y="111"/>
                  <a:pt x="248" y="111"/>
                  <a:pt x="248" y="110"/>
                </a:cubicBezTo>
                <a:cubicBezTo>
                  <a:pt x="249" y="110"/>
                  <a:pt x="249" y="109"/>
                  <a:pt x="249" y="108"/>
                </a:cubicBezTo>
                <a:cubicBezTo>
                  <a:pt x="248" y="107"/>
                  <a:pt x="248" y="107"/>
                  <a:pt x="249" y="107"/>
                </a:cubicBezTo>
                <a:cubicBezTo>
                  <a:pt x="250" y="106"/>
                  <a:pt x="250" y="106"/>
                  <a:pt x="250" y="106"/>
                </a:cubicBezTo>
                <a:cubicBezTo>
                  <a:pt x="250" y="105"/>
                  <a:pt x="251" y="105"/>
                  <a:pt x="252" y="105"/>
                </a:cubicBezTo>
                <a:cubicBezTo>
                  <a:pt x="252" y="104"/>
                  <a:pt x="252" y="104"/>
                  <a:pt x="253" y="104"/>
                </a:cubicBezTo>
                <a:cubicBezTo>
                  <a:pt x="253" y="103"/>
                  <a:pt x="254" y="101"/>
                  <a:pt x="255" y="101"/>
                </a:cubicBezTo>
                <a:cubicBezTo>
                  <a:pt x="255" y="101"/>
                  <a:pt x="255" y="102"/>
                  <a:pt x="256" y="101"/>
                </a:cubicBezTo>
                <a:cubicBezTo>
                  <a:pt x="256" y="100"/>
                  <a:pt x="257" y="100"/>
                  <a:pt x="258" y="100"/>
                </a:cubicBezTo>
                <a:cubicBezTo>
                  <a:pt x="258" y="100"/>
                  <a:pt x="258" y="100"/>
                  <a:pt x="258" y="100"/>
                </a:cubicBezTo>
                <a:cubicBezTo>
                  <a:pt x="259" y="100"/>
                  <a:pt x="259" y="100"/>
                  <a:pt x="259" y="99"/>
                </a:cubicBezTo>
                <a:cubicBezTo>
                  <a:pt x="260" y="98"/>
                  <a:pt x="261" y="99"/>
                  <a:pt x="261" y="98"/>
                </a:cubicBezTo>
                <a:cubicBezTo>
                  <a:pt x="262" y="98"/>
                  <a:pt x="263" y="98"/>
                  <a:pt x="264" y="98"/>
                </a:cubicBezTo>
                <a:cubicBezTo>
                  <a:pt x="264" y="98"/>
                  <a:pt x="264" y="98"/>
                  <a:pt x="264" y="98"/>
                </a:cubicBezTo>
                <a:cubicBezTo>
                  <a:pt x="265" y="98"/>
                  <a:pt x="265" y="97"/>
                  <a:pt x="266" y="97"/>
                </a:cubicBezTo>
                <a:cubicBezTo>
                  <a:pt x="267" y="97"/>
                  <a:pt x="268" y="98"/>
                  <a:pt x="268" y="97"/>
                </a:cubicBezTo>
                <a:cubicBezTo>
                  <a:pt x="269" y="96"/>
                  <a:pt x="270" y="97"/>
                  <a:pt x="270" y="96"/>
                </a:cubicBezTo>
                <a:cubicBezTo>
                  <a:pt x="270" y="95"/>
                  <a:pt x="270" y="95"/>
                  <a:pt x="269" y="95"/>
                </a:cubicBezTo>
                <a:cubicBezTo>
                  <a:pt x="268" y="94"/>
                  <a:pt x="267" y="94"/>
                  <a:pt x="267" y="94"/>
                </a:cubicBezTo>
                <a:cubicBezTo>
                  <a:pt x="266" y="93"/>
                  <a:pt x="266" y="93"/>
                  <a:pt x="266" y="92"/>
                </a:cubicBezTo>
                <a:cubicBezTo>
                  <a:pt x="266" y="92"/>
                  <a:pt x="266" y="92"/>
                  <a:pt x="266" y="92"/>
                </a:cubicBezTo>
                <a:cubicBezTo>
                  <a:pt x="265" y="92"/>
                  <a:pt x="265" y="92"/>
                  <a:pt x="264" y="92"/>
                </a:cubicBezTo>
                <a:cubicBezTo>
                  <a:pt x="263" y="91"/>
                  <a:pt x="264" y="91"/>
                  <a:pt x="263" y="91"/>
                </a:cubicBezTo>
                <a:cubicBezTo>
                  <a:pt x="262" y="91"/>
                  <a:pt x="263" y="91"/>
                  <a:pt x="262" y="91"/>
                </a:cubicBezTo>
                <a:cubicBezTo>
                  <a:pt x="261" y="91"/>
                  <a:pt x="259" y="90"/>
                  <a:pt x="258" y="90"/>
                </a:cubicBezTo>
                <a:cubicBezTo>
                  <a:pt x="257" y="90"/>
                  <a:pt x="256" y="90"/>
                  <a:pt x="255" y="90"/>
                </a:cubicBezTo>
                <a:cubicBezTo>
                  <a:pt x="255" y="91"/>
                  <a:pt x="255" y="91"/>
                  <a:pt x="254" y="91"/>
                </a:cubicBezTo>
                <a:cubicBezTo>
                  <a:pt x="254" y="90"/>
                  <a:pt x="253" y="91"/>
                  <a:pt x="253" y="90"/>
                </a:cubicBezTo>
                <a:cubicBezTo>
                  <a:pt x="252" y="91"/>
                  <a:pt x="252" y="91"/>
                  <a:pt x="251" y="90"/>
                </a:cubicBezTo>
                <a:cubicBezTo>
                  <a:pt x="250" y="90"/>
                  <a:pt x="248" y="90"/>
                  <a:pt x="247" y="89"/>
                </a:cubicBezTo>
                <a:cubicBezTo>
                  <a:pt x="246" y="89"/>
                  <a:pt x="242" y="87"/>
                  <a:pt x="241" y="86"/>
                </a:cubicBezTo>
                <a:cubicBezTo>
                  <a:pt x="240" y="87"/>
                  <a:pt x="240" y="87"/>
                  <a:pt x="239" y="87"/>
                </a:cubicBezTo>
                <a:cubicBezTo>
                  <a:pt x="238" y="87"/>
                  <a:pt x="239" y="88"/>
                  <a:pt x="238" y="88"/>
                </a:cubicBezTo>
                <a:cubicBezTo>
                  <a:pt x="237" y="88"/>
                  <a:pt x="237" y="88"/>
                  <a:pt x="237" y="88"/>
                </a:cubicBezTo>
                <a:cubicBezTo>
                  <a:pt x="236" y="88"/>
                  <a:pt x="236" y="88"/>
                  <a:pt x="236" y="88"/>
                </a:cubicBezTo>
                <a:cubicBezTo>
                  <a:pt x="235" y="88"/>
                  <a:pt x="234" y="88"/>
                  <a:pt x="234" y="88"/>
                </a:cubicBezTo>
                <a:cubicBezTo>
                  <a:pt x="233" y="88"/>
                  <a:pt x="234" y="89"/>
                  <a:pt x="233" y="89"/>
                </a:cubicBezTo>
                <a:cubicBezTo>
                  <a:pt x="232" y="89"/>
                  <a:pt x="233" y="89"/>
                  <a:pt x="233" y="89"/>
                </a:cubicBezTo>
                <a:cubicBezTo>
                  <a:pt x="232" y="89"/>
                  <a:pt x="231" y="89"/>
                  <a:pt x="231" y="89"/>
                </a:cubicBezTo>
                <a:cubicBezTo>
                  <a:pt x="230" y="89"/>
                  <a:pt x="229" y="90"/>
                  <a:pt x="229" y="90"/>
                </a:cubicBezTo>
                <a:cubicBezTo>
                  <a:pt x="229" y="91"/>
                  <a:pt x="226" y="90"/>
                  <a:pt x="226" y="92"/>
                </a:cubicBezTo>
                <a:cubicBezTo>
                  <a:pt x="227" y="92"/>
                  <a:pt x="227" y="93"/>
                  <a:pt x="227" y="93"/>
                </a:cubicBezTo>
                <a:cubicBezTo>
                  <a:pt x="227" y="95"/>
                  <a:pt x="227" y="93"/>
                  <a:pt x="227" y="94"/>
                </a:cubicBezTo>
                <a:cubicBezTo>
                  <a:pt x="228" y="94"/>
                  <a:pt x="227" y="94"/>
                  <a:pt x="227" y="95"/>
                </a:cubicBezTo>
                <a:cubicBezTo>
                  <a:pt x="228" y="95"/>
                  <a:pt x="228" y="94"/>
                  <a:pt x="228" y="95"/>
                </a:cubicBezTo>
                <a:cubicBezTo>
                  <a:pt x="228" y="95"/>
                  <a:pt x="227" y="95"/>
                  <a:pt x="227" y="95"/>
                </a:cubicBezTo>
                <a:cubicBezTo>
                  <a:pt x="227" y="95"/>
                  <a:pt x="227" y="96"/>
                  <a:pt x="227" y="96"/>
                </a:cubicBezTo>
                <a:cubicBezTo>
                  <a:pt x="227" y="96"/>
                  <a:pt x="228" y="96"/>
                  <a:pt x="227" y="96"/>
                </a:cubicBezTo>
                <a:cubicBezTo>
                  <a:pt x="227" y="96"/>
                  <a:pt x="227" y="97"/>
                  <a:pt x="227" y="97"/>
                </a:cubicBezTo>
                <a:cubicBezTo>
                  <a:pt x="227" y="98"/>
                  <a:pt x="227" y="100"/>
                  <a:pt x="227" y="100"/>
                </a:cubicBezTo>
                <a:cubicBezTo>
                  <a:pt x="228" y="100"/>
                  <a:pt x="228" y="101"/>
                  <a:pt x="228" y="101"/>
                </a:cubicBezTo>
                <a:cubicBezTo>
                  <a:pt x="228" y="101"/>
                  <a:pt x="226" y="101"/>
                  <a:pt x="226" y="101"/>
                </a:cubicBezTo>
                <a:cubicBezTo>
                  <a:pt x="226" y="102"/>
                  <a:pt x="227" y="104"/>
                  <a:pt x="227" y="105"/>
                </a:cubicBezTo>
                <a:cubicBezTo>
                  <a:pt x="226" y="105"/>
                  <a:pt x="227" y="106"/>
                  <a:pt x="227" y="106"/>
                </a:cubicBezTo>
                <a:cubicBezTo>
                  <a:pt x="227" y="107"/>
                  <a:pt x="226" y="107"/>
                  <a:pt x="225" y="107"/>
                </a:cubicBezTo>
                <a:cubicBezTo>
                  <a:pt x="225" y="108"/>
                  <a:pt x="225" y="109"/>
                  <a:pt x="225" y="110"/>
                </a:cubicBezTo>
                <a:cubicBezTo>
                  <a:pt x="226" y="111"/>
                  <a:pt x="226" y="112"/>
                  <a:pt x="227" y="112"/>
                </a:cubicBezTo>
                <a:cubicBezTo>
                  <a:pt x="228" y="113"/>
                  <a:pt x="228" y="113"/>
                  <a:pt x="229" y="114"/>
                </a:cubicBezTo>
                <a:cubicBezTo>
                  <a:pt x="229" y="114"/>
                  <a:pt x="230" y="115"/>
                  <a:pt x="230" y="115"/>
                </a:cubicBezTo>
                <a:close/>
                <a:moveTo>
                  <a:pt x="723" y="84"/>
                </a:moveTo>
                <a:cubicBezTo>
                  <a:pt x="722" y="84"/>
                  <a:pt x="723" y="87"/>
                  <a:pt x="724" y="87"/>
                </a:cubicBezTo>
                <a:cubicBezTo>
                  <a:pt x="725" y="88"/>
                  <a:pt x="726" y="86"/>
                  <a:pt x="726" y="86"/>
                </a:cubicBezTo>
                <a:cubicBezTo>
                  <a:pt x="725" y="86"/>
                  <a:pt x="724" y="86"/>
                  <a:pt x="724" y="85"/>
                </a:cubicBezTo>
                <a:cubicBezTo>
                  <a:pt x="724" y="84"/>
                  <a:pt x="724" y="85"/>
                  <a:pt x="723" y="84"/>
                </a:cubicBezTo>
                <a:close/>
                <a:moveTo>
                  <a:pt x="439" y="85"/>
                </a:moveTo>
                <a:cubicBezTo>
                  <a:pt x="439" y="85"/>
                  <a:pt x="439" y="85"/>
                  <a:pt x="439" y="85"/>
                </a:cubicBezTo>
                <a:cubicBezTo>
                  <a:pt x="438" y="84"/>
                  <a:pt x="438" y="84"/>
                  <a:pt x="437" y="84"/>
                </a:cubicBezTo>
                <a:cubicBezTo>
                  <a:pt x="437" y="85"/>
                  <a:pt x="437" y="85"/>
                  <a:pt x="437" y="86"/>
                </a:cubicBezTo>
                <a:cubicBezTo>
                  <a:pt x="438" y="85"/>
                  <a:pt x="438" y="85"/>
                  <a:pt x="439" y="85"/>
                </a:cubicBezTo>
                <a:cubicBezTo>
                  <a:pt x="439" y="85"/>
                  <a:pt x="439" y="85"/>
                  <a:pt x="439" y="85"/>
                </a:cubicBezTo>
                <a:close/>
                <a:moveTo>
                  <a:pt x="297" y="85"/>
                </a:moveTo>
                <a:cubicBezTo>
                  <a:pt x="297" y="85"/>
                  <a:pt x="297" y="84"/>
                  <a:pt x="297" y="84"/>
                </a:cubicBezTo>
                <a:cubicBezTo>
                  <a:pt x="297" y="83"/>
                  <a:pt x="296" y="85"/>
                  <a:pt x="296" y="85"/>
                </a:cubicBezTo>
                <a:cubicBezTo>
                  <a:pt x="296" y="86"/>
                  <a:pt x="296" y="85"/>
                  <a:pt x="297" y="85"/>
                </a:cubicBezTo>
                <a:close/>
                <a:moveTo>
                  <a:pt x="323" y="83"/>
                </a:moveTo>
                <a:cubicBezTo>
                  <a:pt x="323" y="83"/>
                  <a:pt x="324" y="83"/>
                  <a:pt x="324" y="83"/>
                </a:cubicBezTo>
                <a:cubicBezTo>
                  <a:pt x="324" y="82"/>
                  <a:pt x="324" y="81"/>
                  <a:pt x="323" y="80"/>
                </a:cubicBezTo>
                <a:cubicBezTo>
                  <a:pt x="321" y="81"/>
                  <a:pt x="322" y="82"/>
                  <a:pt x="323" y="83"/>
                </a:cubicBezTo>
                <a:close/>
                <a:moveTo>
                  <a:pt x="1517" y="85"/>
                </a:moveTo>
                <a:cubicBezTo>
                  <a:pt x="1518" y="84"/>
                  <a:pt x="1518" y="85"/>
                  <a:pt x="1518" y="85"/>
                </a:cubicBezTo>
                <a:cubicBezTo>
                  <a:pt x="1519" y="85"/>
                  <a:pt x="1519" y="86"/>
                  <a:pt x="1519" y="86"/>
                </a:cubicBezTo>
                <a:cubicBezTo>
                  <a:pt x="1519" y="86"/>
                  <a:pt x="1520" y="86"/>
                  <a:pt x="1520" y="86"/>
                </a:cubicBezTo>
                <a:cubicBezTo>
                  <a:pt x="1521" y="86"/>
                  <a:pt x="1522" y="85"/>
                  <a:pt x="1522" y="86"/>
                </a:cubicBezTo>
                <a:cubicBezTo>
                  <a:pt x="1523" y="86"/>
                  <a:pt x="1523" y="87"/>
                  <a:pt x="1523" y="86"/>
                </a:cubicBezTo>
                <a:cubicBezTo>
                  <a:pt x="1524" y="86"/>
                  <a:pt x="1524" y="86"/>
                  <a:pt x="1524" y="86"/>
                </a:cubicBezTo>
                <a:cubicBezTo>
                  <a:pt x="1524" y="87"/>
                  <a:pt x="1526" y="87"/>
                  <a:pt x="1526" y="87"/>
                </a:cubicBezTo>
                <a:cubicBezTo>
                  <a:pt x="1526" y="86"/>
                  <a:pt x="1525" y="86"/>
                  <a:pt x="1527" y="86"/>
                </a:cubicBezTo>
                <a:cubicBezTo>
                  <a:pt x="1528" y="86"/>
                  <a:pt x="1528" y="86"/>
                  <a:pt x="1528" y="85"/>
                </a:cubicBezTo>
                <a:cubicBezTo>
                  <a:pt x="1530" y="84"/>
                  <a:pt x="1530" y="84"/>
                  <a:pt x="1532" y="84"/>
                </a:cubicBezTo>
                <a:cubicBezTo>
                  <a:pt x="1532" y="84"/>
                  <a:pt x="1532" y="83"/>
                  <a:pt x="1532" y="83"/>
                </a:cubicBezTo>
                <a:cubicBezTo>
                  <a:pt x="1532" y="83"/>
                  <a:pt x="1531" y="81"/>
                  <a:pt x="1530" y="81"/>
                </a:cubicBezTo>
                <a:cubicBezTo>
                  <a:pt x="1529" y="81"/>
                  <a:pt x="1528" y="81"/>
                  <a:pt x="1527" y="81"/>
                </a:cubicBezTo>
                <a:cubicBezTo>
                  <a:pt x="1526" y="81"/>
                  <a:pt x="1527" y="80"/>
                  <a:pt x="1527" y="80"/>
                </a:cubicBezTo>
                <a:cubicBezTo>
                  <a:pt x="1526" y="80"/>
                  <a:pt x="1526" y="80"/>
                  <a:pt x="1526" y="80"/>
                </a:cubicBezTo>
                <a:cubicBezTo>
                  <a:pt x="1525" y="80"/>
                  <a:pt x="1526" y="80"/>
                  <a:pt x="1526" y="80"/>
                </a:cubicBezTo>
                <a:cubicBezTo>
                  <a:pt x="1525" y="80"/>
                  <a:pt x="1525" y="80"/>
                  <a:pt x="1524" y="80"/>
                </a:cubicBezTo>
                <a:cubicBezTo>
                  <a:pt x="1524" y="79"/>
                  <a:pt x="1523" y="79"/>
                  <a:pt x="1522" y="80"/>
                </a:cubicBezTo>
                <a:cubicBezTo>
                  <a:pt x="1521" y="80"/>
                  <a:pt x="1521" y="80"/>
                  <a:pt x="1520" y="80"/>
                </a:cubicBezTo>
                <a:cubicBezTo>
                  <a:pt x="1518" y="80"/>
                  <a:pt x="1517" y="80"/>
                  <a:pt x="1516" y="79"/>
                </a:cubicBezTo>
                <a:cubicBezTo>
                  <a:pt x="1516" y="80"/>
                  <a:pt x="1516" y="79"/>
                  <a:pt x="1516" y="80"/>
                </a:cubicBezTo>
                <a:cubicBezTo>
                  <a:pt x="1516" y="80"/>
                  <a:pt x="1516" y="81"/>
                  <a:pt x="1516" y="81"/>
                </a:cubicBezTo>
                <a:cubicBezTo>
                  <a:pt x="1516" y="82"/>
                  <a:pt x="1516" y="82"/>
                  <a:pt x="1516" y="83"/>
                </a:cubicBezTo>
                <a:cubicBezTo>
                  <a:pt x="1516" y="84"/>
                  <a:pt x="1516" y="83"/>
                  <a:pt x="1517" y="85"/>
                </a:cubicBezTo>
                <a:close/>
                <a:moveTo>
                  <a:pt x="1496" y="80"/>
                </a:moveTo>
                <a:cubicBezTo>
                  <a:pt x="1496" y="80"/>
                  <a:pt x="1496" y="80"/>
                  <a:pt x="1496" y="81"/>
                </a:cubicBezTo>
                <a:cubicBezTo>
                  <a:pt x="1496" y="82"/>
                  <a:pt x="1496" y="83"/>
                  <a:pt x="1496" y="85"/>
                </a:cubicBezTo>
                <a:cubicBezTo>
                  <a:pt x="1497" y="84"/>
                  <a:pt x="1497" y="86"/>
                  <a:pt x="1497" y="87"/>
                </a:cubicBezTo>
                <a:cubicBezTo>
                  <a:pt x="1498" y="87"/>
                  <a:pt x="1499" y="87"/>
                  <a:pt x="1500" y="86"/>
                </a:cubicBezTo>
                <a:cubicBezTo>
                  <a:pt x="1501" y="85"/>
                  <a:pt x="1502" y="85"/>
                  <a:pt x="1503" y="85"/>
                </a:cubicBezTo>
                <a:cubicBezTo>
                  <a:pt x="1503" y="84"/>
                  <a:pt x="1503" y="83"/>
                  <a:pt x="1503" y="83"/>
                </a:cubicBezTo>
                <a:cubicBezTo>
                  <a:pt x="1503" y="82"/>
                  <a:pt x="1503" y="82"/>
                  <a:pt x="1502" y="81"/>
                </a:cubicBezTo>
                <a:cubicBezTo>
                  <a:pt x="1501" y="81"/>
                  <a:pt x="1501" y="80"/>
                  <a:pt x="1500" y="81"/>
                </a:cubicBezTo>
                <a:cubicBezTo>
                  <a:pt x="1499" y="81"/>
                  <a:pt x="1499" y="81"/>
                  <a:pt x="1498" y="81"/>
                </a:cubicBezTo>
                <a:cubicBezTo>
                  <a:pt x="1498" y="80"/>
                  <a:pt x="1498" y="80"/>
                  <a:pt x="1497" y="80"/>
                </a:cubicBezTo>
                <a:cubicBezTo>
                  <a:pt x="1497" y="80"/>
                  <a:pt x="1497" y="79"/>
                  <a:pt x="1496" y="79"/>
                </a:cubicBezTo>
                <a:cubicBezTo>
                  <a:pt x="1496" y="79"/>
                  <a:pt x="1496" y="79"/>
                  <a:pt x="1495" y="79"/>
                </a:cubicBezTo>
                <a:cubicBezTo>
                  <a:pt x="1495" y="79"/>
                  <a:pt x="1496" y="79"/>
                  <a:pt x="1496" y="80"/>
                </a:cubicBezTo>
                <a:close/>
                <a:moveTo>
                  <a:pt x="732" y="83"/>
                </a:moveTo>
                <a:cubicBezTo>
                  <a:pt x="733" y="82"/>
                  <a:pt x="733" y="83"/>
                  <a:pt x="735" y="83"/>
                </a:cubicBezTo>
                <a:cubicBezTo>
                  <a:pt x="735" y="82"/>
                  <a:pt x="735" y="81"/>
                  <a:pt x="735" y="80"/>
                </a:cubicBezTo>
                <a:cubicBezTo>
                  <a:pt x="734" y="81"/>
                  <a:pt x="734" y="82"/>
                  <a:pt x="733" y="81"/>
                </a:cubicBezTo>
                <a:cubicBezTo>
                  <a:pt x="732" y="81"/>
                  <a:pt x="732" y="81"/>
                  <a:pt x="731" y="81"/>
                </a:cubicBezTo>
                <a:cubicBezTo>
                  <a:pt x="731" y="80"/>
                  <a:pt x="731" y="79"/>
                  <a:pt x="731" y="78"/>
                </a:cubicBezTo>
                <a:cubicBezTo>
                  <a:pt x="730" y="79"/>
                  <a:pt x="729" y="79"/>
                  <a:pt x="728" y="79"/>
                </a:cubicBezTo>
                <a:cubicBezTo>
                  <a:pt x="728" y="80"/>
                  <a:pt x="728" y="82"/>
                  <a:pt x="728" y="83"/>
                </a:cubicBezTo>
                <a:cubicBezTo>
                  <a:pt x="728" y="84"/>
                  <a:pt x="729" y="83"/>
                  <a:pt x="729" y="84"/>
                </a:cubicBezTo>
                <a:cubicBezTo>
                  <a:pt x="730" y="84"/>
                  <a:pt x="732" y="84"/>
                  <a:pt x="732" y="83"/>
                </a:cubicBezTo>
                <a:cubicBezTo>
                  <a:pt x="733" y="82"/>
                  <a:pt x="732" y="83"/>
                  <a:pt x="732" y="83"/>
                </a:cubicBezTo>
                <a:close/>
                <a:moveTo>
                  <a:pt x="366" y="87"/>
                </a:moveTo>
                <a:cubicBezTo>
                  <a:pt x="366" y="87"/>
                  <a:pt x="366" y="86"/>
                  <a:pt x="366" y="86"/>
                </a:cubicBezTo>
                <a:cubicBezTo>
                  <a:pt x="368" y="86"/>
                  <a:pt x="368" y="88"/>
                  <a:pt x="370" y="88"/>
                </a:cubicBezTo>
                <a:cubicBezTo>
                  <a:pt x="370" y="88"/>
                  <a:pt x="370" y="87"/>
                  <a:pt x="370" y="87"/>
                </a:cubicBezTo>
                <a:cubicBezTo>
                  <a:pt x="371" y="87"/>
                  <a:pt x="371" y="87"/>
                  <a:pt x="371" y="86"/>
                </a:cubicBezTo>
                <a:cubicBezTo>
                  <a:pt x="371" y="85"/>
                  <a:pt x="371" y="83"/>
                  <a:pt x="372" y="82"/>
                </a:cubicBezTo>
                <a:cubicBezTo>
                  <a:pt x="371" y="82"/>
                  <a:pt x="372" y="81"/>
                  <a:pt x="371" y="80"/>
                </a:cubicBezTo>
                <a:cubicBezTo>
                  <a:pt x="371" y="80"/>
                  <a:pt x="371" y="79"/>
                  <a:pt x="371" y="79"/>
                </a:cubicBezTo>
                <a:cubicBezTo>
                  <a:pt x="370" y="79"/>
                  <a:pt x="370" y="79"/>
                  <a:pt x="369" y="79"/>
                </a:cubicBezTo>
                <a:cubicBezTo>
                  <a:pt x="369" y="79"/>
                  <a:pt x="369" y="78"/>
                  <a:pt x="369" y="78"/>
                </a:cubicBezTo>
                <a:cubicBezTo>
                  <a:pt x="369" y="78"/>
                  <a:pt x="369" y="78"/>
                  <a:pt x="369" y="78"/>
                </a:cubicBezTo>
                <a:cubicBezTo>
                  <a:pt x="369" y="78"/>
                  <a:pt x="369" y="78"/>
                  <a:pt x="369" y="77"/>
                </a:cubicBezTo>
                <a:cubicBezTo>
                  <a:pt x="369" y="78"/>
                  <a:pt x="368" y="77"/>
                  <a:pt x="368" y="77"/>
                </a:cubicBezTo>
                <a:cubicBezTo>
                  <a:pt x="366" y="77"/>
                  <a:pt x="365" y="77"/>
                  <a:pt x="364" y="77"/>
                </a:cubicBezTo>
                <a:cubicBezTo>
                  <a:pt x="363" y="78"/>
                  <a:pt x="363" y="78"/>
                  <a:pt x="363" y="79"/>
                </a:cubicBezTo>
                <a:cubicBezTo>
                  <a:pt x="363" y="80"/>
                  <a:pt x="363" y="79"/>
                  <a:pt x="362" y="79"/>
                </a:cubicBezTo>
                <a:cubicBezTo>
                  <a:pt x="362" y="80"/>
                  <a:pt x="362" y="80"/>
                  <a:pt x="362" y="80"/>
                </a:cubicBezTo>
                <a:cubicBezTo>
                  <a:pt x="361" y="81"/>
                  <a:pt x="361" y="80"/>
                  <a:pt x="360" y="81"/>
                </a:cubicBezTo>
                <a:cubicBezTo>
                  <a:pt x="360" y="81"/>
                  <a:pt x="360" y="81"/>
                  <a:pt x="360" y="82"/>
                </a:cubicBezTo>
                <a:cubicBezTo>
                  <a:pt x="360" y="83"/>
                  <a:pt x="359" y="83"/>
                  <a:pt x="359" y="83"/>
                </a:cubicBezTo>
                <a:cubicBezTo>
                  <a:pt x="359" y="84"/>
                  <a:pt x="359" y="84"/>
                  <a:pt x="360" y="85"/>
                </a:cubicBezTo>
                <a:cubicBezTo>
                  <a:pt x="361" y="84"/>
                  <a:pt x="361" y="84"/>
                  <a:pt x="362" y="85"/>
                </a:cubicBezTo>
                <a:cubicBezTo>
                  <a:pt x="363" y="85"/>
                  <a:pt x="362" y="86"/>
                  <a:pt x="363" y="86"/>
                </a:cubicBezTo>
                <a:cubicBezTo>
                  <a:pt x="364" y="86"/>
                  <a:pt x="364" y="86"/>
                  <a:pt x="364" y="86"/>
                </a:cubicBezTo>
                <a:cubicBezTo>
                  <a:pt x="364" y="86"/>
                  <a:pt x="365" y="86"/>
                  <a:pt x="365" y="86"/>
                </a:cubicBezTo>
                <a:cubicBezTo>
                  <a:pt x="365" y="86"/>
                  <a:pt x="365" y="87"/>
                  <a:pt x="365" y="87"/>
                </a:cubicBezTo>
                <a:cubicBezTo>
                  <a:pt x="366" y="87"/>
                  <a:pt x="366" y="87"/>
                  <a:pt x="366" y="87"/>
                </a:cubicBezTo>
                <a:close/>
                <a:moveTo>
                  <a:pt x="1470" y="88"/>
                </a:moveTo>
                <a:cubicBezTo>
                  <a:pt x="1471" y="88"/>
                  <a:pt x="1471" y="88"/>
                  <a:pt x="1471" y="88"/>
                </a:cubicBezTo>
                <a:cubicBezTo>
                  <a:pt x="1471" y="88"/>
                  <a:pt x="1471" y="88"/>
                  <a:pt x="1470" y="89"/>
                </a:cubicBezTo>
                <a:cubicBezTo>
                  <a:pt x="1470" y="89"/>
                  <a:pt x="1471" y="89"/>
                  <a:pt x="1471" y="89"/>
                </a:cubicBezTo>
                <a:cubicBezTo>
                  <a:pt x="1472" y="90"/>
                  <a:pt x="1472" y="91"/>
                  <a:pt x="1473" y="91"/>
                </a:cubicBezTo>
                <a:cubicBezTo>
                  <a:pt x="1473" y="92"/>
                  <a:pt x="1474" y="92"/>
                  <a:pt x="1475" y="92"/>
                </a:cubicBezTo>
                <a:cubicBezTo>
                  <a:pt x="1476" y="92"/>
                  <a:pt x="1477" y="92"/>
                  <a:pt x="1477" y="91"/>
                </a:cubicBezTo>
                <a:cubicBezTo>
                  <a:pt x="1478" y="91"/>
                  <a:pt x="1479" y="90"/>
                  <a:pt x="1479" y="89"/>
                </a:cubicBezTo>
                <a:cubicBezTo>
                  <a:pt x="1479" y="89"/>
                  <a:pt x="1479" y="88"/>
                  <a:pt x="1479" y="88"/>
                </a:cubicBezTo>
                <a:cubicBezTo>
                  <a:pt x="1480" y="88"/>
                  <a:pt x="1480" y="87"/>
                  <a:pt x="1481" y="87"/>
                </a:cubicBezTo>
                <a:cubicBezTo>
                  <a:pt x="1482" y="85"/>
                  <a:pt x="1483" y="85"/>
                  <a:pt x="1482" y="83"/>
                </a:cubicBezTo>
                <a:cubicBezTo>
                  <a:pt x="1482" y="83"/>
                  <a:pt x="1482" y="82"/>
                  <a:pt x="1482" y="81"/>
                </a:cubicBezTo>
                <a:cubicBezTo>
                  <a:pt x="1481" y="81"/>
                  <a:pt x="1480" y="81"/>
                  <a:pt x="1480" y="80"/>
                </a:cubicBezTo>
                <a:cubicBezTo>
                  <a:pt x="1480" y="79"/>
                  <a:pt x="1480" y="79"/>
                  <a:pt x="1479" y="79"/>
                </a:cubicBezTo>
                <a:cubicBezTo>
                  <a:pt x="1478" y="78"/>
                  <a:pt x="1478" y="78"/>
                  <a:pt x="1477" y="78"/>
                </a:cubicBezTo>
                <a:cubicBezTo>
                  <a:pt x="1477" y="77"/>
                  <a:pt x="1476" y="77"/>
                  <a:pt x="1476" y="77"/>
                </a:cubicBezTo>
                <a:cubicBezTo>
                  <a:pt x="1475" y="76"/>
                  <a:pt x="1475" y="76"/>
                  <a:pt x="1475" y="76"/>
                </a:cubicBezTo>
                <a:cubicBezTo>
                  <a:pt x="1474" y="76"/>
                  <a:pt x="1472" y="78"/>
                  <a:pt x="1472" y="78"/>
                </a:cubicBezTo>
                <a:cubicBezTo>
                  <a:pt x="1472" y="79"/>
                  <a:pt x="1472" y="79"/>
                  <a:pt x="1472" y="79"/>
                </a:cubicBezTo>
                <a:cubicBezTo>
                  <a:pt x="1471" y="79"/>
                  <a:pt x="1471" y="80"/>
                  <a:pt x="1471" y="80"/>
                </a:cubicBezTo>
                <a:cubicBezTo>
                  <a:pt x="1470" y="80"/>
                  <a:pt x="1471" y="81"/>
                  <a:pt x="1471" y="81"/>
                </a:cubicBezTo>
                <a:cubicBezTo>
                  <a:pt x="1469" y="83"/>
                  <a:pt x="1469" y="84"/>
                  <a:pt x="1470" y="86"/>
                </a:cubicBezTo>
                <a:cubicBezTo>
                  <a:pt x="1470" y="86"/>
                  <a:pt x="1469" y="86"/>
                  <a:pt x="1469" y="86"/>
                </a:cubicBezTo>
                <a:cubicBezTo>
                  <a:pt x="1470" y="86"/>
                  <a:pt x="1470" y="87"/>
                  <a:pt x="1470" y="88"/>
                </a:cubicBezTo>
                <a:close/>
                <a:moveTo>
                  <a:pt x="357" y="80"/>
                </a:moveTo>
                <a:cubicBezTo>
                  <a:pt x="358" y="79"/>
                  <a:pt x="358" y="79"/>
                  <a:pt x="359" y="79"/>
                </a:cubicBezTo>
                <a:cubicBezTo>
                  <a:pt x="359" y="79"/>
                  <a:pt x="359" y="78"/>
                  <a:pt x="360" y="78"/>
                </a:cubicBezTo>
                <a:cubicBezTo>
                  <a:pt x="361" y="78"/>
                  <a:pt x="361" y="78"/>
                  <a:pt x="362" y="76"/>
                </a:cubicBezTo>
                <a:cubicBezTo>
                  <a:pt x="362" y="76"/>
                  <a:pt x="361" y="76"/>
                  <a:pt x="361" y="76"/>
                </a:cubicBezTo>
                <a:cubicBezTo>
                  <a:pt x="361" y="76"/>
                  <a:pt x="361" y="77"/>
                  <a:pt x="360" y="77"/>
                </a:cubicBezTo>
                <a:cubicBezTo>
                  <a:pt x="360" y="77"/>
                  <a:pt x="357" y="78"/>
                  <a:pt x="357" y="78"/>
                </a:cubicBezTo>
                <a:cubicBezTo>
                  <a:pt x="357" y="79"/>
                  <a:pt x="357" y="79"/>
                  <a:pt x="357" y="80"/>
                </a:cubicBezTo>
                <a:cubicBezTo>
                  <a:pt x="358" y="79"/>
                  <a:pt x="357" y="80"/>
                  <a:pt x="357" y="80"/>
                </a:cubicBezTo>
                <a:close/>
                <a:moveTo>
                  <a:pt x="358" y="76"/>
                </a:moveTo>
                <a:cubicBezTo>
                  <a:pt x="358" y="76"/>
                  <a:pt x="358" y="76"/>
                  <a:pt x="358" y="76"/>
                </a:cubicBezTo>
                <a:cubicBezTo>
                  <a:pt x="358" y="76"/>
                  <a:pt x="358" y="76"/>
                  <a:pt x="358" y="76"/>
                </a:cubicBezTo>
                <a:close/>
                <a:moveTo>
                  <a:pt x="356" y="76"/>
                </a:moveTo>
                <a:cubicBezTo>
                  <a:pt x="356" y="76"/>
                  <a:pt x="356" y="76"/>
                  <a:pt x="356" y="77"/>
                </a:cubicBezTo>
                <a:cubicBezTo>
                  <a:pt x="356" y="77"/>
                  <a:pt x="357" y="77"/>
                  <a:pt x="357" y="76"/>
                </a:cubicBezTo>
                <a:cubicBezTo>
                  <a:pt x="357" y="76"/>
                  <a:pt x="357" y="76"/>
                  <a:pt x="357" y="76"/>
                </a:cubicBezTo>
                <a:cubicBezTo>
                  <a:pt x="357" y="76"/>
                  <a:pt x="357" y="75"/>
                  <a:pt x="356" y="76"/>
                </a:cubicBezTo>
                <a:close/>
                <a:moveTo>
                  <a:pt x="1260" y="75"/>
                </a:moveTo>
                <a:cubicBezTo>
                  <a:pt x="1260" y="76"/>
                  <a:pt x="1263" y="75"/>
                  <a:pt x="1260" y="75"/>
                </a:cubicBezTo>
                <a:cubicBezTo>
                  <a:pt x="1260" y="75"/>
                  <a:pt x="1260" y="75"/>
                  <a:pt x="1260" y="75"/>
                </a:cubicBezTo>
                <a:cubicBezTo>
                  <a:pt x="1260" y="76"/>
                  <a:pt x="1260" y="75"/>
                  <a:pt x="1260" y="75"/>
                </a:cubicBezTo>
                <a:close/>
                <a:moveTo>
                  <a:pt x="366" y="76"/>
                </a:moveTo>
                <a:cubicBezTo>
                  <a:pt x="367" y="76"/>
                  <a:pt x="367" y="75"/>
                  <a:pt x="367" y="75"/>
                </a:cubicBezTo>
                <a:cubicBezTo>
                  <a:pt x="366" y="75"/>
                  <a:pt x="366" y="75"/>
                  <a:pt x="366" y="76"/>
                </a:cubicBezTo>
                <a:cubicBezTo>
                  <a:pt x="367" y="76"/>
                  <a:pt x="366" y="76"/>
                  <a:pt x="366" y="76"/>
                </a:cubicBezTo>
                <a:close/>
                <a:moveTo>
                  <a:pt x="437" y="74"/>
                </a:moveTo>
                <a:cubicBezTo>
                  <a:pt x="437" y="74"/>
                  <a:pt x="437" y="74"/>
                  <a:pt x="437" y="74"/>
                </a:cubicBezTo>
                <a:cubicBezTo>
                  <a:pt x="437" y="75"/>
                  <a:pt x="437" y="75"/>
                  <a:pt x="438" y="75"/>
                </a:cubicBezTo>
                <a:cubicBezTo>
                  <a:pt x="439" y="75"/>
                  <a:pt x="440" y="76"/>
                  <a:pt x="440" y="76"/>
                </a:cubicBezTo>
                <a:cubicBezTo>
                  <a:pt x="440" y="76"/>
                  <a:pt x="440" y="75"/>
                  <a:pt x="440" y="75"/>
                </a:cubicBezTo>
                <a:cubicBezTo>
                  <a:pt x="440" y="75"/>
                  <a:pt x="440" y="75"/>
                  <a:pt x="440" y="75"/>
                </a:cubicBezTo>
                <a:cubicBezTo>
                  <a:pt x="441" y="74"/>
                  <a:pt x="441" y="74"/>
                  <a:pt x="441" y="73"/>
                </a:cubicBezTo>
                <a:cubicBezTo>
                  <a:pt x="440" y="73"/>
                  <a:pt x="437" y="74"/>
                  <a:pt x="437" y="74"/>
                </a:cubicBezTo>
                <a:close/>
                <a:moveTo>
                  <a:pt x="256" y="75"/>
                </a:moveTo>
                <a:cubicBezTo>
                  <a:pt x="254" y="75"/>
                  <a:pt x="254" y="77"/>
                  <a:pt x="252" y="78"/>
                </a:cubicBezTo>
                <a:cubicBezTo>
                  <a:pt x="252" y="78"/>
                  <a:pt x="252" y="78"/>
                  <a:pt x="252" y="79"/>
                </a:cubicBezTo>
                <a:cubicBezTo>
                  <a:pt x="252" y="80"/>
                  <a:pt x="252" y="80"/>
                  <a:pt x="253" y="80"/>
                </a:cubicBezTo>
                <a:cubicBezTo>
                  <a:pt x="254" y="80"/>
                  <a:pt x="255" y="80"/>
                  <a:pt x="256" y="80"/>
                </a:cubicBezTo>
                <a:cubicBezTo>
                  <a:pt x="256" y="79"/>
                  <a:pt x="256" y="79"/>
                  <a:pt x="257" y="78"/>
                </a:cubicBezTo>
                <a:cubicBezTo>
                  <a:pt x="257" y="78"/>
                  <a:pt x="257" y="77"/>
                  <a:pt x="257" y="77"/>
                </a:cubicBezTo>
                <a:cubicBezTo>
                  <a:pt x="257" y="76"/>
                  <a:pt x="257" y="76"/>
                  <a:pt x="258" y="76"/>
                </a:cubicBezTo>
                <a:cubicBezTo>
                  <a:pt x="258" y="75"/>
                  <a:pt x="258" y="74"/>
                  <a:pt x="259" y="74"/>
                </a:cubicBezTo>
                <a:cubicBezTo>
                  <a:pt x="258" y="73"/>
                  <a:pt x="258" y="72"/>
                  <a:pt x="257" y="73"/>
                </a:cubicBezTo>
                <a:cubicBezTo>
                  <a:pt x="256" y="74"/>
                  <a:pt x="256" y="74"/>
                  <a:pt x="256" y="75"/>
                </a:cubicBezTo>
                <a:cubicBezTo>
                  <a:pt x="254" y="75"/>
                  <a:pt x="256" y="75"/>
                  <a:pt x="256" y="75"/>
                </a:cubicBezTo>
                <a:close/>
                <a:moveTo>
                  <a:pt x="1273" y="72"/>
                </a:moveTo>
                <a:cubicBezTo>
                  <a:pt x="1273" y="74"/>
                  <a:pt x="1275" y="74"/>
                  <a:pt x="1277" y="74"/>
                </a:cubicBezTo>
                <a:cubicBezTo>
                  <a:pt x="1277" y="74"/>
                  <a:pt x="1278" y="74"/>
                  <a:pt x="1278" y="73"/>
                </a:cubicBezTo>
                <a:cubicBezTo>
                  <a:pt x="1278" y="73"/>
                  <a:pt x="1279" y="73"/>
                  <a:pt x="1279" y="73"/>
                </a:cubicBezTo>
                <a:cubicBezTo>
                  <a:pt x="1279" y="73"/>
                  <a:pt x="1279" y="72"/>
                  <a:pt x="1279" y="72"/>
                </a:cubicBezTo>
                <a:cubicBezTo>
                  <a:pt x="1279" y="71"/>
                  <a:pt x="1277" y="72"/>
                  <a:pt x="1277" y="72"/>
                </a:cubicBezTo>
                <a:cubicBezTo>
                  <a:pt x="1277" y="72"/>
                  <a:pt x="1275" y="73"/>
                  <a:pt x="1275" y="72"/>
                </a:cubicBezTo>
                <a:cubicBezTo>
                  <a:pt x="1274" y="72"/>
                  <a:pt x="1274" y="72"/>
                  <a:pt x="1273" y="72"/>
                </a:cubicBezTo>
                <a:cubicBezTo>
                  <a:pt x="1273" y="73"/>
                  <a:pt x="1273" y="72"/>
                  <a:pt x="1273" y="72"/>
                </a:cubicBezTo>
                <a:close/>
                <a:moveTo>
                  <a:pt x="727" y="71"/>
                </a:moveTo>
                <a:cubicBezTo>
                  <a:pt x="727" y="72"/>
                  <a:pt x="727" y="73"/>
                  <a:pt x="727" y="73"/>
                </a:cubicBezTo>
                <a:cubicBezTo>
                  <a:pt x="727" y="74"/>
                  <a:pt x="728" y="74"/>
                  <a:pt x="728" y="74"/>
                </a:cubicBezTo>
                <a:cubicBezTo>
                  <a:pt x="728" y="75"/>
                  <a:pt x="728" y="75"/>
                  <a:pt x="729" y="75"/>
                </a:cubicBezTo>
                <a:cubicBezTo>
                  <a:pt x="728" y="74"/>
                  <a:pt x="728" y="73"/>
                  <a:pt x="728" y="72"/>
                </a:cubicBezTo>
                <a:cubicBezTo>
                  <a:pt x="727" y="72"/>
                  <a:pt x="727" y="72"/>
                  <a:pt x="728" y="71"/>
                </a:cubicBezTo>
                <a:cubicBezTo>
                  <a:pt x="727" y="70"/>
                  <a:pt x="727" y="70"/>
                  <a:pt x="726" y="71"/>
                </a:cubicBezTo>
                <a:cubicBezTo>
                  <a:pt x="726" y="71"/>
                  <a:pt x="726" y="71"/>
                  <a:pt x="727" y="71"/>
                </a:cubicBezTo>
                <a:cubicBezTo>
                  <a:pt x="727" y="72"/>
                  <a:pt x="727" y="71"/>
                  <a:pt x="727" y="71"/>
                </a:cubicBezTo>
                <a:close/>
                <a:moveTo>
                  <a:pt x="726" y="69"/>
                </a:moveTo>
                <a:cubicBezTo>
                  <a:pt x="726" y="70"/>
                  <a:pt x="726" y="70"/>
                  <a:pt x="727" y="70"/>
                </a:cubicBezTo>
                <a:cubicBezTo>
                  <a:pt x="726" y="70"/>
                  <a:pt x="726" y="70"/>
                  <a:pt x="726" y="69"/>
                </a:cubicBezTo>
                <a:close/>
                <a:moveTo>
                  <a:pt x="266" y="70"/>
                </a:moveTo>
                <a:cubicBezTo>
                  <a:pt x="266" y="70"/>
                  <a:pt x="266" y="71"/>
                  <a:pt x="266" y="71"/>
                </a:cubicBezTo>
                <a:cubicBezTo>
                  <a:pt x="266" y="71"/>
                  <a:pt x="267" y="71"/>
                  <a:pt x="267" y="71"/>
                </a:cubicBezTo>
                <a:cubicBezTo>
                  <a:pt x="268" y="71"/>
                  <a:pt x="267" y="71"/>
                  <a:pt x="268" y="71"/>
                </a:cubicBezTo>
                <a:cubicBezTo>
                  <a:pt x="268" y="70"/>
                  <a:pt x="267" y="68"/>
                  <a:pt x="266" y="70"/>
                </a:cubicBezTo>
                <a:close/>
                <a:moveTo>
                  <a:pt x="322" y="73"/>
                </a:moveTo>
                <a:cubicBezTo>
                  <a:pt x="322" y="73"/>
                  <a:pt x="323" y="73"/>
                  <a:pt x="324" y="73"/>
                </a:cubicBezTo>
                <a:cubicBezTo>
                  <a:pt x="324" y="73"/>
                  <a:pt x="324" y="73"/>
                  <a:pt x="324" y="73"/>
                </a:cubicBezTo>
                <a:cubicBezTo>
                  <a:pt x="324" y="73"/>
                  <a:pt x="325" y="72"/>
                  <a:pt x="325" y="73"/>
                </a:cubicBezTo>
                <a:cubicBezTo>
                  <a:pt x="326" y="73"/>
                  <a:pt x="327" y="72"/>
                  <a:pt x="327" y="72"/>
                </a:cubicBezTo>
                <a:cubicBezTo>
                  <a:pt x="327" y="73"/>
                  <a:pt x="326" y="73"/>
                  <a:pt x="325" y="73"/>
                </a:cubicBezTo>
                <a:cubicBezTo>
                  <a:pt x="324" y="74"/>
                  <a:pt x="323" y="74"/>
                  <a:pt x="323" y="76"/>
                </a:cubicBezTo>
                <a:cubicBezTo>
                  <a:pt x="323" y="75"/>
                  <a:pt x="327" y="74"/>
                  <a:pt x="327" y="75"/>
                </a:cubicBezTo>
                <a:cubicBezTo>
                  <a:pt x="327" y="75"/>
                  <a:pt x="326" y="76"/>
                  <a:pt x="326" y="76"/>
                </a:cubicBezTo>
                <a:cubicBezTo>
                  <a:pt x="325" y="77"/>
                  <a:pt x="326" y="77"/>
                  <a:pt x="325" y="77"/>
                </a:cubicBezTo>
                <a:cubicBezTo>
                  <a:pt x="324" y="78"/>
                  <a:pt x="324" y="77"/>
                  <a:pt x="324" y="79"/>
                </a:cubicBezTo>
                <a:cubicBezTo>
                  <a:pt x="325" y="79"/>
                  <a:pt x="327" y="79"/>
                  <a:pt x="328" y="78"/>
                </a:cubicBezTo>
                <a:cubicBezTo>
                  <a:pt x="329" y="78"/>
                  <a:pt x="329" y="78"/>
                  <a:pt x="329" y="77"/>
                </a:cubicBezTo>
                <a:cubicBezTo>
                  <a:pt x="330" y="76"/>
                  <a:pt x="330" y="77"/>
                  <a:pt x="330" y="77"/>
                </a:cubicBezTo>
                <a:cubicBezTo>
                  <a:pt x="331" y="76"/>
                  <a:pt x="330" y="76"/>
                  <a:pt x="330" y="76"/>
                </a:cubicBezTo>
                <a:cubicBezTo>
                  <a:pt x="331" y="76"/>
                  <a:pt x="331" y="76"/>
                  <a:pt x="331" y="76"/>
                </a:cubicBezTo>
                <a:cubicBezTo>
                  <a:pt x="332" y="75"/>
                  <a:pt x="332" y="76"/>
                  <a:pt x="332" y="75"/>
                </a:cubicBezTo>
                <a:cubicBezTo>
                  <a:pt x="332" y="75"/>
                  <a:pt x="332" y="75"/>
                  <a:pt x="331" y="75"/>
                </a:cubicBezTo>
                <a:cubicBezTo>
                  <a:pt x="332" y="74"/>
                  <a:pt x="332" y="74"/>
                  <a:pt x="332" y="73"/>
                </a:cubicBezTo>
                <a:cubicBezTo>
                  <a:pt x="332" y="72"/>
                  <a:pt x="332" y="72"/>
                  <a:pt x="331" y="72"/>
                </a:cubicBezTo>
                <a:cubicBezTo>
                  <a:pt x="330" y="72"/>
                  <a:pt x="330" y="72"/>
                  <a:pt x="328" y="72"/>
                </a:cubicBezTo>
                <a:cubicBezTo>
                  <a:pt x="329" y="71"/>
                  <a:pt x="330" y="71"/>
                  <a:pt x="330" y="70"/>
                </a:cubicBezTo>
                <a:cubicBezTo>
                  <a:pt x="330" y="69"/>
                  <a:pt x="328" y="69"/>
                  <a:pt x="328" y="69"/>
                </a:cubicBezTo>
                <a:cubicBezTo>
                  <a:pt x="327" y="69"/>
                  <a:pt x="325" y="70"/>
                  <a:pt x="324" y="70"/>
                </a:cubicBezTo>
                <a:cubicBezTo>
                  <a:pt x="323" y="70"/>
                  <a:pt x="323" y="70"/>
                  <a:pt x="323" y="70"/>
                </a:cubicBezTo>
                <a:cubicBezTo>
                  <a:pt x="322" y="71"/>
                  <a:pt x="322" y="71"/>
                  <a:pt x="321" y="71"/>
                </a:cubicBezTo>
                <a:cubicBezTo>
                  <a:pt x="321" y="72"/>
                  <a:pt x="321" y="72"/>
                  <a:pt x="322" y="73"/>
                </a:cubicBezTo>
                <a:cubicBezTo>
                  <a:pt x="322" y="73"/>
                  <a:pt x="322" y="73"/>
                  <a:pt x="322" y="73"/>
                </a:cubicBezTo>
                <a:close/>
                <a:moveTo>
                  <a:pt x="1061" y="112"/>
                </a:moveTo>
                <a:cubicBezTo>
                  <a:pt x="1061" y="113"/>
                  <a:pt x="1061" y="114"/>
                  <a:pt x="1061" y="115"/>
                </a:cubicBezTo>
                <a:cubicBezTo>
                  <a:pt x="1061" y="115"/>
                  <a:pt x="1062" y="116"/>
                  <a:pt x="1062" y="116"/>
                </a:cubicBezTo>
                <a:cubicBezTo>
                  <a:pt x="1062" y="118"/>
                  <a:pt x="1061" y="116"/>
                  <a:pt x="1062" y="117"/>
                </a:cubicBezTo>
                <a:cubicBezTo>
                  <a:pt x="1062" y="117"/>
                  <a:pt x="1062" y="117"/>
                  <a:pt x="1062" y="117"/>
                </a:cubicBezTo>
                <a:cubicBezTo>
                  <a:pt x="1062" y="117"/>
                  <a:pt x="1063" y="117"/>
                  <a:pt x="1063" y="117"/>
                </a:cubicBezTo>
                <a:cubicBezTo>
                  <a:pt x="1064" y="117"/>
                  <a:pt x="1063" y="117"/>
                  <a:pt x="1063" y="116"/>
                </a:cubicBezTo>
                <a:cubicBezTo>
                  <a:pt x="1064" y="116"/>
                  <a:pt x="1065" y="116"/>
                  <a:pt x="1065" y="116"/>
                </a:cubicBezTo>
                <a:cubicBezTo>
                  <a:pt x="1065" y="116"/>
                  <a:pt x="1065" y="116"/>
                  <a:pt x="1065" y="116"/>
                </a:cubicBezTo>
                <a:cubicBezTo>
                  <a:pt x="1066" y="113"/>
                  <a:pt x="1066" y="116"/>
                  <a:pt x="1067" y="116"/>
                </a:cubicBezTo>
                <a:cubicBezTo>
                  <a:pt x="1067" y="116"/>
                  <a:pt x="1068" y="116"/>
                  <a:pt x="1068" y="115"/>
                </a:cubicBezTo>
                <a:cubicBezTo>
                  <a:pt x="1068" y="115"/>
                  <a:pt x="1068" y="115"/>
                  <a:pt x="1068" y="115"/>
                </a:cubicBezTo>
                <a:cubicBezTo>
                  <a:pt x="1069" y="115"/>
                  <a:pt x="1070" y="115"/>
                  <a:pt x="1070" y="115"/>
                </a:cubicBezTo>
                <a:cubicBezTo>
                  <a:pt x="1070" y="115"/>
                  <a:pt x="1069" y="116"/>
                  <a:pt x="1070" y="117"/>
                </a:cubicBezTo>
                <a:cubicBezTo>
                  <a:pt x="1070" y="117"/>
                  <a:pt x="1070" y="118"/>
                  <a:pt x="1070" y="118"/>
                </a:cubicBezTo>
                <a:cubicBezTo>
                  <a:pt x="1071" y="118"/>
                  <a:pt x="1072" y="118"/>
                  <a:pt x="1073" y="118"/>
                </a:cubicBezTo>
                <a:cubicBezTo>
                  <a:pt x="1072" y="118"/>
                  <a:pt x="1074" y="118"/>
                  <a:pt x="1074" y="118"/>
                </a:cubicBezTo>
                <a:cubicBezTo>
                  <a:pt x="1074" y="118"/>
                  <a:pt x="1074" y="119"/>
                  <a:pt x="1074" y="120"/>
                </a:cubicBezTo>
                <a:cubicBezTo>
                  <a:pt x="1073" y="120"/>
                  <a:pt x="1073" y="119"/>
                  <a:pt x="1072" y="121"/>
                </a:cubicBezTo>
                <a:cubicBezTo>
                  <a:pt x="1072" y="120"/>
                  <a:pt x="1071" y="120"/>
                  <a:pt x="1071" y="120"/>
                </a:cubicBezTo>
                <a:cubicBezTo>
                  <a:pt x="1071" y="120"/>
                  <a:pt x="1071" y="120"/>
                  <a:pt x="1070" y="121"/>
                </a:cubicBezTo>
                <a:cubicBezTo>
                  <a:pt x="1070" y="121"/>
                  <a:pt x="1071" y="122"/>
                  <a:pt x="1071" y="122"/>
                </a:cubicBezTo>
                <a:cubicBezTo>
                  <a:pt x="1071" y="122"/>
                  <a:pt x="1072" y="122"/>
                  <a:pt x="1072" y="122"/>
                </a:cubicBezTo>
                <a:cubicBezTo>
                  <a:pt x="1072" y="122"/>
                  <a:pt x="1072" y="123"/>
                  <a:pt x="1072" y="123"/>
                </a:cubicBezTo>
                <a:cubicBezTo>
                  <a:pt x="1072" y="124"/>
                  <a:pt x="1070" y="123"/>
                  <a:pt x="1070" y="123"/>
                </a:cubicBezTo>
                <a:cubicBezTo>
                  <a:pt x="1070" y="124"/>
                  <a:pt x="1070" y="124"/>
                  <a:pt x="1070" y="124"/>
                </a:cubicBezTo>
                <a:cubicBezTo>
                  <a:pt x="1070" y="125"/>
                  <a:pt x="1074" y="124"/>
                  <a:pt x="1075" y="124"/>
                </a:cubicBezTo>
                <a:cubicBezTo>
                  <a:pt x="1076" y="124"/>
                  <a:pt x="1076" y="125"/>
                  <a:pt x="1076" y="125"/>
                </a:cubicBezTo>
                <a:cubicBezTo>
                  <a:pt x="1077" y="125"/>
                  <a:pt x="1077" y="125"/>
                  <a:pt x="1078" y="126"/>
                </a:cubicBezTo>
                <a:cubicBezTo>
                  <a:pt x="1078" y="125"/>
                  <a:pt x="1078" y="125"/>
                  <a:pt x="1078" y="124"/>
                </a:cubicBezTo>
                <a:cubicBezTo>
                  <a:pt x="1079" y="124"/>
                  <a:pt x="1079" y="124"/>
                  <a:pt x="1079" y="123"/>
                </a:cubicBezTo>
                <a:cubicBezTo>
                  <a:pt x="1080" y="123"/>
                  <a:pt x="1081" y="125"/>
                  <a:pt x="1081" y="125"/>
                </a:cubicBezTo>
                <a:cubicBezTo>
                  <a:pt x="1082" y="125"/>
                  <a:pt x="1085" y="124"/>
                  <a:pt x="1085" y="124"/>
                </a:cubicBezTo>
                <a:cubicBezTo>
                  <a:pt x="1085" y="125"/>
                  <a:pt x="1086" y="125"/>
                  <a:pt x="1086" y="124"/>
                </a:cubicBezTo>
                <a:cubicBezTo>
                  <a:pt x="1086" y="124"/>
                  <a:pt x="1085" y="123"/>
                  <a:pt x="1085" y="122"/>
                </a:cubicBezTo>
                <a:cubicBezTo>
                  <a:pt x="1085" y="122"/>
                  <a:pt x="1088" y="122"/>
                  <a:pt x="1088" y="122"/>
                </a:cubicBezTo>
                <a:cubicBezTo>
                  <a:pt x="1088" y="123"/>
                  <a:pt x="1089" y="123"/>
                  <a:pt x="1089" y="123"/>
                </a:cubicBezTo>
                <a:cubicBezTo>
                  <a:pt x="1090" y="123"/>
                  <a:pt x="1090" y="123"/>
                  <a:pt x="1091" y="123"/>
                </a:cubicBezTo>
                <a:cubicBezTo>
                  <a:pt x="1092" y="123"/>
                  <a:pt x="1091" y="123"/>
                  <a:pt x="1092" y="122"/>
                </a:cubicBezTo>
                <a:cubicBezTo>
                  <a:pt x="1092" y="122"/>
                  <a:pt x="1093" y="122"/>
                  <a:pt x="1091" y="122"/>
                </a:cubicBezTo>
                <a:cubicBezTo>
                  <a:pt x="1091" y="121"/>
                  <a:pt x="1091" y="121"/>
                  <a:pt x="1091" y="121"/>
                </a:cubicBezTo>
                <a:cubicBezTo>
                  <a:pt x="1090" y="121"/>
                  <a:pt x="1089" y="121"/>
                  <a:pt x="1089" y="121"/>
                </a:cubicBezTo>
                <a:cubicBezTo>
                  <a:pt x="1089" y="121"/>
                  <a:pt x="1089" y="121"/>
                  <a:pt x="1088" y="121"/>
                </a:cubicBezTo>
                <a:cubicBezTo>
                  <a:pt x="1088" y="121"/>
                  <a:pt x="1088" y="121"/>
                  <a:pt x="1087" y="121"/>
                </a:cubicBezTo>
                <a:cubicBezTo>
                  <a:pt x="1087" y="121"/>
                  <a:pt x="1086" y="120"/>
                  <a:pt x="1086" y="119"/>
                </a:cubicBezTo>
                <a:cubicBezTo>
                  <a:pt x="1085" y="119"/>
                  <a:pt x="1085" y="119"/>
                  <a:pt x="1085" y="119"/>
                </a:cubicBezTo>
                <a:cubicBezTo>
                  <a:pt x="1085" y="118"/>
                  <a:pt x="1083" y="117"/>
                  <a:pt x="1083" y="117"/>
                </a:cubicBezTo>
                <a:cubicBezTo>
                  <a:pt x="1082" y="117"/>
                  <a:pt x="1083" y="116"/>
                  <a:pt x="1083" y="116"/>
                </a:cubicBezTo>
                <a:cubicBezTo>
                  <a:pt x="1083" y="116"/>
                  <a:pt x="1082" y="115"/>
                  <a:pt x="1082" y="115"/>
                </a:cubicBezTo>
                <a:cubicBezTo>
                  <a:pt x="1082" y="114"/>
                  <a:pt x="1081" y="114"/>
                  <a:pt x="1081" y="114"/>
                </a:cubicBezTo>
                <a:cubicBezTo>
                  <a:pt x="1081" y="113"/>
                  <a:pt x="1081" y="112"/>
                  <a:pt x="1081" y="111"/>
                </a:cubicBezTo>
                <a:cubicBezTo>
                  <a:pt x="1081" y="111"/>
                  <a:pt x="1081" y="111"/>
                  <a:pt x="1080" y="111"/>
                </a:cubicBezTo>
                <a:cubicBezTo>
                  <a:pt x="1081" y="110"/>
                  <a:pt x="1082" y="110"/>
                  <a:pt x="1082" y="108"/>
                </a:cubicBezTo>
                <a:cubicBezTo>
                  <a:pt x="1082" y="108"/>
                  <a:pt x="1081" y="108"/>
                  <a:pt x="1081" y="107"/>
                </a:cubicBezTo>
                <a:cubicBezTo>
                  <a:pt x="1081" y="106"/>
                  <a:pt x="1082" y="106"/>
                  <a:pt x="1083" y="106"/>
                </a:cubicBezTo>
                <a:cubicBezTo>
                  <a:pt x="1082" y="105"/>
                  <a:pt x="1082" y="105"/>
                  <a:pt x="1082" y="104"/>
                </a:cubicBezTo>
                <a:cubicBezTo>
                  <a:pt x="1083" y="104"/>
                  <a:pt x="1082" y="104"/>
                  <a:pt x="1083" y="103"/>
                </a:cubicBezTo>
                <a:cubicBezTo>
                  <a:pt x="1083" y="102"/>
                  <a:pt x="1084" y="103"/>
                  <a:pt x="1084" y="102"/>
                </a:cubicBezTo>
                <a:cubicBezTo>
                  <a:pt x="1084" y="101"/>
                  <a:pt x="1084" y="101"/>
                  <a:pt x="1083" y="101"/>
                </a:cubicBezTo>
                <a:cubicBezTo>
                  <a:pt x="1082" y="101"/>
                  <a:pt x="1082" y="101"/>
                  <a:pt x="1081" y="101"/>
                </a:cubicBezTo>
                <a:cubicBezTo>
                  <a:pt x="1081" y="100"/>
                  <a:pt x="1081" y="100"/>
                  <a:pt x="1080" y="100"/>
                </a:cubicBezTo>
                <a:cubicBezTo>
                  <a:pt x="1080" y="100"/>
                  <a:pt x="1080" y="100"/>
                  <a:pt x="1080" y="99"/>
                </a:cubicBezTo>
                <a:cubicBezTo>
                  <a:pt x="1080" y="99"/>
                  <a:pt x="1079" y="99"/>
                  <a:pt x="1079" y="99"/>
                </a:cubicBezTo>
                <a:cubicBezTo>
                  <a:pt x="1078" y="99"/>
                  <a:pt x="1077" y="99"/>
                  <a:pt x="1076" y="100"/>
                </a:cubicBezTo>
                <a:cubicBezTo>
                  <a:pt x="1076" y="99"/>
                  <a:pt x="1076" y="99"/>
                  <a:pt x="1076" y="99"/>
                </a:cubicBezTo>
                <a:cubicBezTo>
                  <a:pt x="1075" y="99"/>
                  <a:pt x="1076" y="98"/>
                  <a:pt x="1076" y="98"/>
                </a:cubicBezTo>
                <a:cubicBezTo>
                  <a:pt x="1076" y="98"/>
                  <a:pt x="1077" y="99"/>
                  <a:pt x="1077" y="99"/>
                </a:cubicBezTo>
                <a:cubicBezTo>
                  <a:pt x="1078" y="99"/>
                  <a:pt x="1077" y="99"/>
                  <a:pt x="1078" y="99"/>
                </a:cubicBezTo>
                <a:cubicBezTo>
                  <a:pt x="1078" y="99"/>
                  <a:pt x="1080" y="100"/>
                  <a:pt x="1080" y="98"/>
                </a:cubicBezTo>
                <a:cubicBezTo>
                  <a:pt x="1081" y="99"/>
                  <a:pt x="1081" y="99"/>
                  <a:pt x="1081" y="100"/>
                </a:cubicBezTo>
                <a:cubicBezTo>
                  <a:pt x="1082" y="100"/>
                  <a:pt x="1083" y="100"/>
                  <a:pt x="1084" y="99"/>
                </a:cubicBezTo>
                <a:cubicBezTo>
                  <a:pt x="1085" y="99"/>
                  <a:pt x="1085" y="99"/>
                  <a:pt x="1086" y="98"/>
                </a:cubicBezTo>
                <a:cubicBezTo>
                  <a:pt x="1086" y="97"/>
                  <a:pt x="1085" y="96"/>
                  <a:pt x="1085" y="96"/>
                </a:cubicBezTo>
                <a:cubicBezTo>
                  <a:pt x="1087" y="96"/>
                  <a:pt x="1087" y="97"/>
                  <a:pt x="1088" y="96"/>
                </a:cubicBezTo>
                <a:cubicBezTo>
                  <a:pt x="1088" y="96"/>
                  <a:pt x="1088" y="95"/>
                  <a:pt x="1088" y="95"/>
                </a:cubicBezTo>
                <a:cubicBezTo>
                  <a:pt x="1089" y="95"/>
                  <a:pt x="1089" y="95"/>
                  <a:pt x="1090" y="95"/>
                </a:cubicBezTo>
                <a:cubicBezTo>
                  <a:pt x="1090" y="94"/>
                  <a:pt x="1089" y="92"/>
                  <a:pt x="1089" y="91"/>
                </a:cubicBezTo>
                <a:cubicBezTo>
                  <a:pt x="1089" y="91"/>
                  <a:pt x="1091" y="91"/>
                  <a:pt x="1091" y="92"/>
                </a:cubicBezTo>
                <a:cubicBezTo>
                  <a:pt x="1091" y="92"/>
                  <a:pt x="1091" y="92"/>
                  <a:pt x="1091" y="93"/>
                </a:cubicBezTo>
                <a:cubicBezTo>
                  <a:pt x="1091" y="93"/>
                  <a:pt x="1092" y="92"/>
                  <a:pt x="1092" y="92"/>
                </a:cubicBezTo>
                <a:cubicBezTo>
                  <a:pt x="1092" y="92"/>
                  <a:pt x="1093" y="92"/>
                  <a:pt x="1093" y="92"/>
                </a:cubicBezTo>
                <a:cubicBezTo>
                  <a:pt x="1093" y="90"/>
                  <a:pt x="1093" y="90"/>
                  <a:pt x="1095" y="90"/>
                </a:cubicBezTo>
                <a:cubicBezTo>
                  <a:pt x="1094" y="89"/>
                  <a:pt x="1093" y="88"/>
                  <a:pt x="1095" y="88"/>
                </a:cubicBezTo>
                <a:cubicBezTo>
                  <a:pt x="1096" y="88"/>
                  <a:pt x="1096" y="88"/>
                  <a:pt x="1097" y="86"/>
                </a:cubicBezTo>
                <a:cubicBezTo>
                  <a:pt x="1097" y="86"/>
                  <a:pt x="1097" y="87"/>
                  <a:pt x="1098" y="87"/>
                </a:cubicBezTo>
                <a:cubicBezTo>
                  <a:pt x="1098" y="87"/>
                  <a:pt x="1099" y="87"/>
                  <a:pt x="1100" y="87"/>
                </a:cubicBezTo>
                <a:cubicBezTo>
                  <a:pt x="1100" y="86"/>
                  <a:pt x="1100" y="86"/>
                  <a:pt x="1100" y="85"/>
                </a:cubicBezTo>
                <a:cubicBezTo>
                  <a:pt x="1101" y="85"/>
                  <a:pt x="1102" y="85"/>
                  <a:pt x="1102" y="86"/>
                </a:cubicBezTo>
                <a:cubicBezTo>
                  <a:pt x="1102" y="86"/>
                  <a:pt x="1103" y="86"/>
                  <a:pt x="1103" y="85"/>
                </a:cubicBezTo>
                <a:cubicBezTo>
                  <a:pt x="1103" y="85"/>
                  <a:pt x="1103" y="84"/>
                  <a:pt x="1104" y="84"/>
                </a:cubicBezTo>
                <a:cubicBezTo>
                  <a:pt x="1105" y="84"/>
                  <a:pt x="1106" y="82"/>
                  <a:pt x="1106" y="82"/>
                </a:cubicBezTo>
                <a:cubicBezTo>
                  <a:pt x="1107" y="82"/>
                  <a:pt x="1107" y="82"/>
                  <a:pt x="1108" y="82"/>
                </a:cubicBezTo>
                <a:cubicBezTo>
                  <a:pt x="1108" y="82"/>
                  <a:pt x="1108" y="82"/>
                  <a:pt x="1108" y="82"/>
                </a:cubicBezTo>
                <a:cubicBezTo>
                  <a:pt x="1108" y="82"/>
                  <a:pt x="1109" y="82"/>
                  <a:pt x="1109" y="82"/>
                </a:cubicBezTo>
                <a:cubicBezTo>
                  <a:pt x="1110" y="81"/>
                  <a:pt x="1107" y="82"/>
                  <a:pt x="1110" y="81"/>
                </a:cubicBezTo>
                <a:cubicBezTo>
                  <a:pt x="1110" y="81"/>
                  <a:pt x="1111" y="81"/>
                  <a:pt x="1111" y="81"/>
                </a:cubicBezTo>
                <a:cubicBezTo>
                  <a:pt x="1111" y="80"/>
                  <a:pt x="1112" y="81"/>
                  <a:pt x="1112" y="80"/>
                </a:cubicBezTo>
                <a:cubicBezTo>
                  <a:pt x="1113" y="80"/>
                  <a:pt x="1114" y="81"/>
                  <a:pt x="1115" y="81"/>
                </a:cubicBezTo>
                <a:cubicBezTo>
                  <a:pt x="1116" y="80"/>
                  <a:pt x="1117" y="80"/>
                  <a:pt x="1117" y="79"/>
                </a:cubicBezTo>
                <a:cubicBezTo>
                  <a:pt x="1118" y="79"/>
                  <a:pt x="1120" y="78"/>
                  <a:pt x="1120" y="79"/>
                </a:cubicBezTo>
                <a:cubicBezTo>
                  <a:pt x="1120" y="79"/>
                  <a:pt x="1120" y="80"/>
                  <a:pt x="1121" y="80"/>
                </a:cubicBezTo>
                <a:cubicBezTo>
                  <a:pt x="1121" y="79"/>
                  <a:pt x="1121" y="79"/>
                  <a:pt x="1122" y="79"/>
                </a:cubicBezTo>
                <a:cubicBezTo>
                  <a:pt x="1122" y="79"/>
                  <a:pt x="1123" y="79"/>
                  <a:pt x="1123" y="78"/>
                </a:cubicBezTo>
                <a:cubicBezTo>
                  <a:pt x="1123" y="78"/>
                  <a:pt x="1124" y="79"/>
                  <a:pt x="1124" y="78"/>
                </a:cubicBezTo>
                <a:cubicBezTo>
                  <a:pt x="1124" y="77"/>
                  <a:pt x="1127" y="77"/>
                  <a:pt x="1127" y="77"/>
                </a:cubicBezTo>
                <a:cubicBezTo>
                  <a:pt x="1128" y="77"/>
                  <a:pt x="1128" y="77"/>
                  <a:pt x="1128" y="77"/>
                </a:cubicBezTo>
                <a:cubicBezTo>
                  <a:pt x="1128" y="77"/>
                  <a:pt x="1129" y="77"/>
                  <a:pt x="1130" y="77"/>
                </a:cubicBezTo>
                <a:cubicBezTo>
                  <a:pt x="1131" y="77"/>
                  <a:pt x="1130" y="77"/>
                  <a:pt x="1131" y="77"/>
                </a:cubicBezTo>
                <a:cubicBezTo>
                  <a:pt x="1132" y="77"/>
                  <a:pt x="1131" y="76"/>
                  <a:pt x="1132" y="76"/>
                </a:cubicBezTo>
                <a:cubicBezTo>
                  <a:pt x="1132" y="76"/>
                  <a:pt x="1132" y="76"/>
                  <a:pt x="1132" y="76"/>
                </a:cubicBezTo>
                <a:cubicBezTo>
                  <a:pt x="1133" y="76"/>
                  <a:pt x="1133" y="76"/>
                  <a:pt x="1134" y="76"/>
                </a:cubicBezTo>
                <a:cubicBezTo>
                  <a:pt x="1135" y="76"/>
                  <a:pt x="1134" y="75"/>
                  <a:pt x="1136" y="75"/>
                </a:cubicBezTo>
                <a:cubicBezTo>
                  <a:pt x="1137" y="75"/>
                  <a:pt x="1137" y="75"/>
                  <a:pt x="1137" y="74"/>
                </a:cubicBezTo>
                <a:cubicBezTo>
                  <a:pt x="1138" y="74"/>
                  <a:pt x="1138" y="74"/>
                  <a:pt x="1138" y="74"/>
                </a:cubicBezTo>
                <a:cubicBezTo>
                  <a:pt x="1138" y="74"/>
                  <a:pt x="1138" y="74"/>
                  <a:pt x="1138" y="73"/>
                </a:cubicBezTo>
                <a:cubicBezTo>
                  <a:pt x="1139" y="73"/>
                  <a:pt x="1139" y="73"/>
                  <a:pt x="1139" y="73"/>
                </a:cubicBezTo>
                <a:cubicBezTo>
                  <a:pt x="1140" y="73"/>
                  <a:pt x="1139" y="72"/>
                  <a:pt x="1140" y="72"/>
                </a:cubicBezTo>
                <a:cubicBezTo>
                  <a:pt x="1140" y="72"/>
                  <a:pt x="1139" y="71"/>
                  <a:pt x="1140" y="70"/>
                </a:cubicBezTo>
                <a:cubicBezTo>
                  <a:pt x="1140" y="70"/>
                  <a:pt x="1139" y="69"/>
                  <a:pt x="1138" y="69"/>
                </a:cubicBezTo>
                <a:cubicBezTo>
                  <a:pt x="1138" y="67"/>
                  <a:pt x="1138" y="67"/>
                  <a:pt x="1136" y="67"/>
                </a:cubicBezTo>
                <a:cubicBezTo>
                  <a:pt x="1136" y="67"/>
                  <a:pt x="1135" y="67"/>
                  <a:pt x="1135" y="68"/>
                </a:cubicBezTo>
                <a:cubicBezTo>
                  <a:pt x="1135" y="68"/>
                  <a:pt x="1134" y="69"/>
                  <a:pt x="1134" y="69"/>
                </a:cubicBezTo>
                <a:cubicBezTo>
                  <a:pt x="1133" y="69"/>
                  <a:pt x="1132" y="69"/>
                  <a:pt x="1131" y="70"/>
                </a:cubicBezTo>
                <a:cubicBezTo>
                  <a:pt x="1130" y="72"/>
                  <a:pt x="1130" y="70"/>
                  <a:pt x="1129" y="70"/>
                </a:cubicBezTo>
                <a:cubicBezTo>
                  <a:pt x="1129" y="70"/>
                  <a:pt x="1128" y="71"/>
                  <a:pt x="1128" y="71"/>
                </a:cubicBezTo>
                <a:cubicBezTo>
                  <a:pt x="1127" y="71"/>
                  <a:pt x="1128" y="71"/>
                  <a:pt x="1127" y="71"/>
                </a:cubicBezTo>
                <a:cubicBezTo>
                  <a:pt x="1127" y="71"/>
                  <a:pt x="1127" y="72"/>
                  <a:pt x="1126" y="72"/>
                </a:cubicBezTo>
                <a:cubicBezTo>
                  <a:pt x="1126" y="72"/>
                  <a:pt x="1125" y="72"/>
                  <a:pt x="1125" y="72"/>
                </a:cubicBezTo>
                <a:cubicBezTo>
                  <a:pt x="1125" y="72"/>
                  <a:pt x="1125" y="72"/>
                  <a:pt x="1124" y="72"/>
                </a:cubicBezTo>
                <a:cubicBezTo>
                  <a:pt x="1124" y="72"/>
                  <a:pt x="1123" y="73"/>
                  <a:pt x="1122" y="73"/>
                </a:cubicBezTo>
                <a:cubicBezTo>
                  <a:pt x="1122" y="73"/>
                  <a:pt x="1122" y="73"/>
                  <a:pt x="1122" y="73"/>
                </a:cubicBezTo>
                <a:cubicBezTo>
                  <a:pt x="1122" y="74"/>
                  <a:pt x="1121" y="74"/>
                  <a:pt x="1120" y="74"/>
                </a:cubicBezTo>
                <a:cubicBezTo>
                  <a:pt x="1120" y="74"/>
                  <a:pt x="1119" y="73"/>
                  <a:pt x="1119" y="74"/>
                </a:cubicBezTo>
                <a:cubicBezTo>
                  <a:pt x="1119" y="74"/>
                  <a:pt x="1117" y="75"/>
                  <a:pt x="1117" y="75"/>
                </a:cubicBezTo>
                <a:cubicBezTo>
                  <a:pt x="1116" y="75"/>
                  <a:pt x="1116" y="75"/>
                  <a:pt x="1115" y="74"/>
                </a:cubicBezTo>
                <a:cubicBezTo>
                  <a:pt x="1115" y="74"/>
                  <a:pt x="1114" y="74"/>
                  <a:pt x="1114" y="74"/>
                </a:cubicBezTo>
                <a:cubicBezTo>
                  <a:pt x="1114" y="74"/>
                  <a:pt x="1112" y="73"/>
                  <a:pt x="1111" y="73"/>
                </a:cubicBezTo>
                <a:cubicBezTo>
                  <a:pt x="1110" y="73"/>
                  <a:pt x="1109" y="73"/>
                  <a:pt x="1108" y="73"/>
                </a:cubicBezTo>
                <a:cubicBezTo>
                  <a:pt x="1108" y="74"/>
                  <a:pt x="1108" y="75"/>
                  <a:pt x="1108" y="76"/>
                </a:cubicBezTo>
                <a:cubicBezTo>
                  <a:pt x="1107" y="76"/>
                  <a:pt x="1107" y="76"/>
                  <a:pt x="1106" y="76"/>
                </a:cubicBezTo>
                <a:cubicBezTo>
                  <a:pt x="1105" y="76"/>
                  <a:pt x="1105" y="75"/>
                  <a:pt x="1105" y="76"/>
                </a:cubicBezTo>
                <a:cubicBezTo>
                  <a:pt x="1105" y="76"/>
                  <a:pt x="1104" y="76"/>
                  <a:pt x="1103" y="76"/>
                </a:cubicBezTo>
                <a:cubicBezTo>
                  <a:pt x="1103" y="76"/>
                  <a:pt x="1103" y="75"/>
                  <a:pt x="1103" y="76"/>
                </a:cubicBezTo>
                <a:cubicBezTo>
                  <a:pt x="1103" y="76"/>
                  <a:pt x="1102" y="76"/>
                  <a:pt x="1101" y="77"/>
                </a:cubicBezTo>
                <a:cubicBezTo>
                  <a:pt x="1101" y="77"/>
                  <a:pt x="1100" y="77"/>
                  <a:pt x="1100" y="77"/>
                </a:cubicBezTo>
                <a:cubicBezTo>
                  <a:pt x="1100" y="77"/>
                  <a:pt x="1099" y="77"/>
                  <a:pt x="1099" y="77"/>
                </a:cubicBezTo>
                <a:cubicBezTo>
                  <a:pt x="1098" y="77"/>
                  <a:pt x="1098" y="78"/>
                  <a:pt x="1098" y="78"/>
                </a:cubicBezTo>
                <a:cubicBezTo>
                  <a:pt x="1098" y="78"/>
                  <a:pt x="1098" y="78"/>
                  <a:pt x="1098" y="78"/>
                </a:cubicBezTo>
                <a:cubicBezTo>
                  <a:pt x="1097" y="79"/>
                  <a:pt x="1097" y="79"/>
                  <a:pt x="1096" y="79"/>
                </a:cubicBezTo>
                <a:cubicBezTo>
                  <a:pt x="1095" y="79"/>
                  <a:pt x="1094" y="79"/>
                  <a:pt x="1093" y="80"/>
                </a:cubicBezTo>
                <a:cubicBezTo>
                  <a:pt x="1093" y="81"/>
                  <a:pt x="1093" y="80"/>
                  <a:pt x="1092" y="81"/>
                </a:cubicBezTo>
                <a:cubicBezTo>
                  <a:pt x="1092" y="81"/>
                  <a:pt x="1092" y="81"/>
                  <a:pt x="1091" y="82"/>
                </a:cubicBezTo>
                <a:cubicBezTo>
                  <a:pt x="1091" y="82"/>
                  <a:pt x="1090" y="82"/>
                  <a:pt x="1090" y="81"/>
                </a:cubicBezTo>
                <a:cubicBezTo>
                  <a:pt x="1089" y="81"/>
                  <a:pt x="1088" y="81"/>
                  <a:pt x="1087" y="81"/>
                </a:cubicBezTo>
                <a:cubicBezTo>
                  <a:pt x="1087" y="81"/>
                  <a:pt x="1086" y="81"/>
                  <a:pt x="1086" y="81"/>
                </a:cubicBezTo>
                <a:cubicBezTo>
                  <a:pt x="1086" y="81"/>
                  <a:pt x="1084" y="83"/>
                  <a:pt x="1085" y="82"/>
                </a:cubicBezTo>
                <a:cubicBezTo>
                  <a:pt x="1085" y="82"/>
                  <a:pt x="1085" y="83"/>
                  <a:pt x="1085" y="83"/>
                </a:cubicBezTo>
                <a:cubicBezTo>
                  <a:pt x="1084" y="83"/>
                  <a:pt x="1083" y="84"/>
                  <a:pt x="1082" y="83"/>
                </a:cubicBezTo>
                <a:cubicBezTo>
                  <a:pt x="1081" y="83"/>
                  <a:pt x="1081" y="83"/>
                  <a:pt x="1080" y="84"/>
                </a:cubicBezTo>
                <a:cubicBezTo>
                  <a:pt x="1081" y="84"/>
                  <a:pt x="1083" y="84"/>
                  <a:pt x="1081" y="85"/>
                </a:cubicBezTo>
                <a:cubicBezTo>
                  <a:pt x="1080" y="85"/>
                  <a:pt x="1080" y="85"/>
                  <a:pt x="1080" y="86"/>
                </a:cubicBezTo>
                <a:cubicBezTo>
                  <a:pt x="1080" y="86"/>
                  <a:pt x="1081" y="87"/>
                  <a:pt x="1081" y="87"/>
                </a:cubicBezTo>
                <a:cubicBezTo>
                  <a:pt x="1081" y="87"/>
                  <a:pt x="1080" y="87"/>
                  <a:pt x="1079" y="87"/>
                </a:cubicBezTo>
                <a:cubicBezTo>
                  <a:pt x="1078" y="86"/>
                  <a:pt x="1078" y="86"/>
                  <a:pt x="1078" y="87"/>
                </a:cubicBezTo>
                <a:cubicBezTo>
                  <a:pt x="1077" y="87"/>
                  <a:pt x="1078" y="88"/>
                  <a:pt x="1077" y="89"/>
                </a:cubicBezTo>
                <a:cubicBezTo>
                  <a:pt x="1077" y="89"/>
                  <a:pt x="1076" y="88"/>
                  <a:pt x="1076" y="88"/>
                </a:cubicBezTo>
                <a:cubicBezTo>
                  <a:pt x="1076" y="89"/>
                  <a:pt x="1076" y="89"/>
                  <a:pt x="1076" y="90"/>
                </a:cubicBezTo>
                <a:cubicBezTo>
                  <a:pt x="1076" y="90"/>
                  <a:pt x="1075" y="91"/>
                  <a:pt x="1075" y="91"/>
                </a:cubicBezTo>
                <a:cubicBezTo>
                  <a:pt x="1074" y="89"/>
                  <a:pt x="1072" y="92"/>
                  <a:pt x="1072" y="92"/>
                </a:cubicBezTo>
                <a:cubicBezTo>
                  <a:pt x="1072" y="93"/>
                  <a:pt x="1071" y="92"/>
                  <a:pt x="1071" y="92"/>
                </a:cubicBezTo>
                <a:cubicBezTo>
                  <a:pt x="1070" y="93"/>
                  <a:pt x="1071" y="93"/>
                  <a:pt x="1070" y="93"/>
                </a:cubicBezTo>
                <a:cubicBezTo>
                  <a:pt x="1069" y="93"/>
                  <a:pt x="1068" y="93"/>
                  <a:pt x="1068" y="94"/>
                </a:cubicBezTo>
                <a:cubicBezTo>
                  <a:pt x="1069" y="95"/>
                  <a:pt x="1069" y="94"/>
                  <a:pt x="1070" y="95"/>
                </a:cubicBezTo>
                <a:cubicBezTo>
                  <a:pt x="1070" y="95"/>
                  <a:pt x="1072" y="95"/>
                  <a:pt x="1072" y="95"/>
                </a:cubicBezTo>
                <a:cubicBezTo>
                  <a:pt x="1073" y="95"/>
                  <a:pt x="1075" y="95"/>
                  <a:pt x="1074" y="95"/>
                </a:cubicBezTo>
                <a:cubicBezTo>
                  <a:pt x="1073" y="95"/>
                  <a:pt x="1073" y="95"/>
                  <a:pt x="1072" y="95"/>
                </a:cubicBezTo>
                <a:cubicBezTo>
                  <a:pt x="1072" y="95"/>
                  <a:pt x="1071" y="97"/>
                  <a:pt x="1071" y="97"/>
                </a:cubicBezTo>
                <a:cubicBezTo>
                  <a:pt x="1071" y="97"/>
                  <a:pt x="1071" y="98"/>
                  <a:pt x="1070" y="98"/>
                </a:cubicBezTo>
                <a:cubicBezTo>
                  <a:pt x="1071" y="98"/>
                  <a:pt x="1071" y="99"/>
                  <a:pt x="1071" y="99"/>
                </a:cubicBezTo>
                <a:cubicBezTo>
                  <a:pt x="1071" y="99"/>
                  <a:pt x="1073" y="98"/>
                  <a:pt x="1073" y="99"/>
                </a:cubicBezTo>
                <a:cubicBezTo>
                  <a:pt x="1073" y="99"/>
                  <a:pt x="1071" y="100"/>
                  <a:pt x="1071" y="101"/>
                </a:cubicBezTo>
                <a:cubicBezTo>
                  <a:pt x="1070" y="101"/>
                  <a:pt x="1068" y="100"/>
                  <a:pt x="1067" y="101"/>
                </a:cubicBezTo>
                <a:cubicBezTo>
                  <a:pt x="1067" y="101"/>
                  <a:pt x="1067" y="101"/>
                  <a:pt x="1066" y="101"/>
                </a:cubicBezTo>
                <a:cubicBezTo>
                  <a:pt x="1066" y="102"/>
                  <a:pt x="1067" y="102"/>
                  <a:pt x="1066" y="102"/>
                </a:cubicBezTo>
                <a:cubicBezTo>
                  <a:pt x="1066" y="103"/>
                  <a:pt x="1066" y="104"/>
                  <a:pt x="1067" y="105"/>
                </a:cubicBezTo>
                <a:cubicBezTo>
                  <a:pt x="1067" y="105"/>
                  <a:pt x="1068" y="106"/>
                  <a:pt x="1067" y="106"/>
                </a:cubicBezTo>
                <a:cubicBezTo>
                  <a:pt x="1065" y="106"/>
                  <a:pt x="1066" y="106"/>
                  <a:pt x="1066" y="107"/>
                </a:cubicBezTo>
                <a:cubicBezTo>
                  <a:pt x="1066" y="108"/>
                  <a:pt x="1065" y="108"/>
                  <a:pt x="1065" y="108"/>
                </a:cubicBezTo>
                <a:cubicBezTo>
                  <a:pt x="1065" y="109"/>
                  <a:pt x="1066" y="109"/>
                  <a:pt x="1065" y="110"/>
                </a:cubicBezTo>
                <a:cubicBezTo>
                  <a:pt x="1065" y="110"/>
                  <a:pt x="1065" y="110"/>
                  <a:pt x="1064" y="110"/>
                </a:cubicBezTo>
                <a:cubicBezTo>
                  <a:pt x="1064" y="110"/>
                  <a:pt x="1064" y="111"/>
                  <a:pt x="1064" y="111"/>
                </a:cubicBezTo>
                <a:cubicBezTo>
                  <a:pt x="1064" y="111"/>
                  <a:pt x="1063" y="110"/>
                  <a:pt x="1063" y="110"/>
                </a:cubicBezTo>
                <a:cubicBezTo>
                  <a:pt x="1061" y="110"/>
                  <a:pt x="1062" y="111"/>
                  <a:pt x="1061" y="112"/>
                </a:cubicBezTo>
                <a:cubicBezTo>
                  <a:pt x="1061" y="114"/>
                  <a:pt x="1061" y="112"/>
                  <a:pt x="1061" y="112"/>
                </a:cubicBezTo>
                <a:close/>
                <a:moveTo>
                  <a:pt x="386" y="67"/>
                </a:moveTo>
                <a:cubicBezTo>
                  <a:pt x="386" y="67"/>
                  <a:pt x="386" y="67"/>
                  <a:pt x="386" y="67"/>
                </a:cubicBezTo>
                <a:cubicBezTo>
                  <a:pt x="386" y="69"/>
                  <a:pt x="387" y="69"/>
                  <a:pt x="389" y="69"/>
                </a:cubicBezTo>
                <a:cubicBezTo>
                  <a:pt x="389" y="68"/>
                  <a:pt x="388" y="67"/>
                  <a:pt x="388" y="66"/>
                </a:cubicBezTo>
                <a:cubicBezTo>
                  <a:pt x="388" y="66"/>
                  <a:pt x="386" y="66"/>
                  <a:pt x="386" y="67"/>
                </a:cubicBezTo>
                <a:close/>
                <a:moveTo>
                  <a:pt x="323" y="66"/>
                </a:moveTo>
                <a:cubicBezTo>
                  <a:pt x="322" y="67"/>
                  <a:pt x="321" y="68"/>
                  <a:pt x="321" y="69"/>
                </a:cubicBezTo>
                <a:cubicBezTo>
                  <a:pt x="323" y="69"/>
                  <a:pt x="325" y="69"/>
                  <a:pt x="326" y="68"/>
                </a:cubicBezTo>
                <a:cubicBezTo>
                  <a:pt x="326" y="67"/>
                  <a:pt x="326" y="67"/>
                  <a:pt x="325" y="67"/>
                </a:cubicBezTo>
                <a:cubicBezTo>
                  <a:pt x="325" y="67"/>
                  <a:pt x="324" y="67"/>
                  <a:pt x="324" y="67"/>
                </a:cubicBezTo>
                <a:cubicBezTo>
                  <a:pt x="324" y="66"/>
                  <a:pt x="324" y="66"/>
                  <a:pt x="324" y="66"/>
                </a:cubicBezTo>
                <a:cubicBezTo>
                  <a:pt x="324" y="66"/>
                  <a:pt x="323" y="66"/>
                  <a:pt x="323" y="66"/>
                </a:cubicBezTo>
                <a:cubicBezTo>
                  <a:pt x="322" y="67"/>
                  <a:pt x="323" y="66"/>
                  <a:pt x="323" y="66"/>
                </a:cubicBezTo>
                <a:close/>
                <a:moveTo>
                  <a:pt x="347" y="66"/>
                </a:moveTo>
                <a:cubicBezTo>
                  <a:pt x="347" y="66"/>
                  <a:pt x="346" y="68"/>
                  <a:pt x="346" y="68"/>
                </a:cubicBezTo>
                <a:cubicBezTo>
                  <a:pt x="346" y="68"/>
                  <a:pt x="346" y="69"/>
                  <a:pt x="347" y="69"/>
                </a:cubicBezTo>
                <a:cubicBezTo>
                  <a:pt x="346" y="70"/>
                  <a:pt x="345" y="70"/>
                  <a:pt x="344" y="70"/>
                </a:cubicBezTo>
                <a:cubicBezTo>
                  <a:pt x="344" y="69"/>
                  <a:pt x="344" y="69"/>
                  <a:pt x="344" y="69"/>
                </a:cubicBezTo>
                <a:cubicBezTo>
                  <a:pt x="344" y="68"/>
                  <a:pt x="345" y="68"/>
                  <a:pt x="345" y="68"/>
                </a:cubicBezTo>
                <a:cubicBezTo>
                  <a:pt x="344" y="68"/>
                  <a:pt x="344" y="68"/>
                  <a:pt x="344" y="67"/>
                </a:cubicBezTo>
                <a:cubicBezTo>
                  <a:pt x="343" y="67"/>
                  <a:pt x="343" y="66"/>
                  <a:pt x="343" y="65"/>
                </a:cubicBezTo>
                <a:cubicBezTo>
                  <a:pt x="342" y="66"/>
                  <a:pt x="340" y="66"/>
                  <a:pt x="340" y="67"/>
                </a:cubicBezTo>
                <a:cubicBezTo>
                  <a:pt x="340" y="68"/>
                  <a:pt x="343" y="68"/>
                  <a:pt x="343" y="68"/>
                </a:cubicBezTo>
                <a:cubicBezTo>
                  <a:pt x="343" y="69"/>
                  <a:pt x="343" y="69"/>
                  <a:pt x="343" y="69"/>
                </a:cubicBezTo>
                <a:cubicBezTo>
                  <a:pt x="342" y="69"/>
                  <a:pt x="342" y="69"/>
                  <a:pt x="341" y="69"/>
                </a:cubicBezTo>
                <a:cubicBezTo>
                  <a:pt x="340" y="70"/>
                  <a:pt x="339" y="69"/>
                  <a:pt x="339" y="71"/>
                </a:cubicBezTo>
                <a:cubicBezTo>
                  <a:pt x="339" y="70"/>
                  <a:pt x="340" y="71"/>
                  <a:pt x="340" y="71"/>
                </a:cubicBezTo>
                <a:cubicBezTo>
                  <a:pt x="340" y="71"/>
                  <a:pt x="341" y="72"/>
                  <a:pt x="341" y="72"/>
                </a:cubicBezTo>
                <a:cubicBezTo>
                  <a:pt x="342" y="72"/>
                  <a:pt x="342" y="72"/>
                  <a:pt x="342" y="73"/>
                </a:cubicBezTo>
                <a:cubicBezTo>
                  <a:pt x="342" y="74"/>
                  <a:pt x="342" y="74"/>
                  <a:pt x="342" y="75"/>
                </a:cubicBezTo>
                <a:cubicBezTo>
                  <a:pt x="342" y="75"/>
                  <a:pt x="343" y="75"/>
                  <a:pt x="343" y="75"/>
                </a:cubicBezTo>
                <a:cubicBezTo>
                  <a:pt x="343" y="76"/>
                  <a:pt x="342" y="76"/>
                  <a:pt x="342" y="77"/>
                </a:cubicBezTo>
                <a:cubicBezTo>
                  <a:pt x="341" y="76"/>
                  <a:pt x="341" y="76"/>
                  <a:pt x="340" y="76"/>
                </a:cubicBezTo>
                <a:cubicBezTo>
                  <a:pt x="340" y="76"/>
                  <a:pt x="340" y="75"/>
                  <a:pt x="341" y="74"/>
                </a:cubicBezTo>
                <a:cubicBezTo>
                  <a:pt x="340" y="74"/>
                  <a:pt x="339" y="74"/>
                  <a:pt x="339" y="73"/>
                </a:cubicBezTo>
                <a:cubicBezTo>
                  <a:pt x="338" y="73"/>
                  <a:pt x="337" y="72"/>
                  <a:pt x="336" y="70"/>
                </a:cubicBezTo>
                <a:cubicBezTo>
                  <a:pt x="336" y="70"/>
                  <a:pt x="336" y="70"/>
                  <a:pt x="336" y="69"/>
                </a:cubicBezTo>
                <a:cubicBezTo>
                  <a:pt x="336" y="69"/>
                  <a:pt x="336" y="69"/>
                  <a:pt x="335" y="69"/>
                </a:cubicBezTo>
                <a:cubicBezTo>
                  <a:pt x="335" y="69"/>
                  <a:pt x="334" y="69"/>
                  <a:pt x="334" y="69"/>
                </a:cubicBezTo>
                <a:cubicBezTo>
                  <a:pt x="333" y="69"/>
                  <a:pt x="333" y="70"/>
                  <a:pt x="333" y="71"/>
                </a:cubicBezTo>
                <a:cubicBezTo>
                  <a:pt x="333" y="71"/>
                  <a:pt x="334" y="71"/>
                  <a:pt x="334" y="71"/>
                </a:cubicBezTo>
                <a:cubicBezTo>
                  <a:pt x="334" y="71"/>
                  <a:pt x="334" y="72"/>
                  <a:pt x="334" y="72"/>
                </a:cubicBezTo>
                <a:cubicBezTo>
                  <a:pt x="333" y="73"/>
                  <a:pt x="333" y="72"/>
                  <a:pt x="334" y="73"/>
                </a:cubicBezTo>
                <a:cubicBezTo>
                  <a:pt x="334" y="74"/>
                  <a:pt x="334" y="74"/>
                  <a:pt x="335" y="74"/>
                </a:cubicBezTo>
                <a:cubicBezTo>
                  <a:pt x="335" y="74"/>
                  <a:pt x="336" y="77"/>
                  <a:pt x="336" y="77"/>
                </a:cubicBezTo>
                <a:cubicBezTo>
                  <a:pt x="336" y="77"/>
                  <a:pt x="334" y="77"/>
                  <a:pt x="334" y="77"/>
                </a:cubicBezTo>
                <a:cubicBezTo>
                  <a:pt x="333" y="77"/>
                  <a:pt x="332" y="77"/>
                  <a:pt x="331" y="77"/>
                </a:cubicBezTo>
                <a:cubicBezTo>
                  <a:pt x="331" y="77"/>
                  <a:pt x="331" y="78"/>
                  <a:pt x="331" y="78"/>
                </a:cubicBezTo>
                <a:cubicBezTo>
                  <a:pt x="331" y="78"/>
                  <a:pt x="331" y="78"/>
                  <a:pt x="332" y="78"/>
                </a:cubicBezTo>
                <a:cubicBezTo>
                  <a:pt x="331" y="79"/>
                  <a:pt x="332" y="79"/>
                  <a:pt x="331" y="79"/>
                </a:cubicBezTo>
                <a:cubicBezTo>
                  <a:pt x="330" y="79"/>
                  <a:pt x="330" y="79"/>
                  <a:pt x="330" y="79"/>
                </a:cubicBezTo>
                <a:cubicBezTo>
                  <a:pt x="330" y="80"/>
                  <a:pt x="330" y="80"/>
                  <a:pt x="330" y="81"/>
                </a:cubicBezTo>
                <a:cubicBezTo>
                  <a:pt x="330" y="81"/>
                  <a:pt x="331" y="80"/>
                  <a:pt x="331" y="81"/>
                </a:cubicBezTo>
                <a:cubicBezTo>
                  <a:pt x="332" y="81"/>
                  <a:pt x="334" y="81"/>
                  <a:pt x="334" y="80"/>
                </a:cubicBezTo>
                <a:cubicBezTo>
                  <a:pt x="335" y="79"/>
                  <a:pt x="336" y="80"/>
                  <a:pt x="337" y="79"/>
                </a:cubicBezTo>
                <a:cubicBezTo>
                  <a:pt x="338" y="79"/>
                  <a:pt x="339" y="79"/>
                  <a:pt x="340" y="79"/>
                </a:cubicBezTo>
                <a:cubicBezTo>
                  <a:pt x="341" y="79"/>
                  <a:pt x="342" y="78"/>
                  <a:pt x="343" y="78"/>
                </a:cubicBezTo>
                <a:cubicBezTo>
                  <a:pt x="343" y="79"/>
                  <a:pt x="343" y="79"/>
                  <a:pt x="343" y="79"/>
                </a:cubicBezTo>
                <a:cubicBezTo>
                  <a:pt x="342" y="80"/>
                  <a:pt x="342" y="80"/>
                  <a:pt x="341" y="80"/>
                </a:cubicBezTo>
                <a:cubicBezTo>
                  <a:pt x="341" y="81"/>
                  <a:pt x="340" y="81"/>
                  <a:pt x="340" y="81"/>
                </a:cubicBezTo>
                <a:cubicBezTo>
                  <a:pt x="339" y="81"/>
                  <a:pt x="339" y="82"/>
                  <a:pt x="339" y="83"/>
                </a:cubicBezTo>
                <a:cubicBezTo>
                  <a:pt x="339" y="84"/>
                  <a:pt x="339" y="84"/>
                  <a:pt x="340" y="84"/>
                </a:cubicBezTo>
                <a:cubicBezTo>
                  <a:pt x="341" y="84"/>
                  <a:pt x="342" y="85"/>
                  <a:pt x="343" y="85"/>
                </a:cubicBezTo>
                <a:cubicBezTo>
                  <a:pt x="344" y="85"/>
                  <a:pt x="344" y="85"/>
                  <a:pt x="344" y="84"/>
                </a:cubicBezTo>
                <a:cubicBezTo>
                  <a:pt x="345" y="84"/>
                  <a:pt x="347" y="84"/>
                  <a:pt x="347" y="85"/>
                </a:cubicBezTo>
                <a:cubicBezTo>
                  <a:pt x="348" y="84"/>
                  <a:pt x="353" y="84"/>
                  <a:pt x="354" y="84"/>
                </a:cubicBezTo>
                <a:cubicBezTo>
                  <a:pt x="356" y="83"/>
                  <a:pt x="354" y="83"/>
                  <a:pt x="354" y="82"/>
                </a:cubicBezTo>
                <a:cubicBezTo>
                  <a:pt x="355" y="82"/>
                  <a:pt x="355" y="82"/>
                  <a:pt x="356" y="82"/>
                </a:cubicBezTo>
                <a:cubicBezTo>
                  <a:pt x="356" y="82"/>
                  <a:pt x="356" y="82"/>
                  <a:pt x="356" y="82"/>
                </a:cubicBezTo>
                <a:cubicBezTo>
                  <a:pt x="356" y="82"/>
                  <a:pt x="356" y="82"/>
                  <a:pt x="356" y="82"/>
                </a:cubicBezTo>
                <a:cubicBezTo>
                  <a:pt x="355" y="81"/>
                  <a:pt x="355" y="80"/>
                  <a:pt x="354" y="80"/>
                </a:cubicBezTo>
                <a:cubicBezTo>
                  <a:pt x="354" y="80"/>
                  <a:pt x="354" y="79"/>
                  <a:pt x="354" y="78"/>
                </a:cubicBezTo>
                <a:cubicBezTo>
                  <a:pt x="354" y="78"/>
                  <a:pt x="355" y="79"/>
                  <a:pt x="355" y="78"/>
                </a:cubicBezTo>
                <a:cubicBezTo>
                  <a:pt x="355" y="77"/>
                  <a:pt x="354" y="77"/>
                  <a:pt x="354" y="77"/>
                </a:cubicBezTo>
                <a:cubicBezTo>
                  <a:pt x="354" y="77"/>
                  <a:pt x="353" y="77"/>
                  <a:pt x="353" y="77"/>
                </a:cubicBezTo>
                <a:cubicBezTo>
                  <a:pt x="353" y="76"/>
                  <a:pt x="353" y="76"/>
                  <a:pt x="353" y="75"/>
                </a:cubicBezTo>
                <a:cubicBezTo>
                  <a:pt x="353" y="74"/>
                  <a:pt x="353" y="74"/>
                  <a:pt x="353" y="73"/>
                </a:cubicBezTo>
                <a:cubicBezTo>
                  <a:pt x="353" y="73"/>
                  <a:pt x="353" y="73"/>
                  <a:pt x="352" y="73"/>
                </a:cubicBezTo>
                <a:cubicBezTo>
                  <a:pt x="352" y="73"/>
                  <a:pt x="352" y="71"/>
                  <a:pt x="352" y="71"/>
                </a:cubicBezTo>
                <a:cubicBezTo>
                  <a:pt x="352" y="71"/>
                  <a:pt x="352" y="71"/>
                  <a:pt x="352" y="71"/>
                </a:cubicBezTo>
                <a:cubicBezTo>
                  <a:pt x="352" y="70"/>
                  <a:pt x="352" y="69"/>
                  <a:pt x="351" y="69"/>
                </a:cubicBezTo>
                <a:cubicBezTo>
                  <a:pt x="351" y="69"/>
                  <a:pt x="351" y="69"/>
                  <a:pt x="350" y="69"/>
                </a:cubicBezTo>
                <a:cubicBezTo>
                  <a:pt x="350" y="69"/>
                  <a:pt x="350" y="69"/>
                  <a:pt x="350" y="69"/>
                </a:cubicBezTo>
                <a:cubicBezTo>
                  <a:pt x="350" y="69"/>
                  <a:pt x="349" y="69"/>
                  <a:pt x="349" y="69"/>
                </a:cubicBezTo>
                <a:cubicBezTo>
                  <a:pt x="349" y="68"/>
                  <a:pt x="349" y="68"/>
                  <a:pt x="350" y="68"/>
                </a:cubicBezTo>
                <a:cubicBezTo>
                  <a:pt x="349" y="67"/>
                  <a:pt x="348" y="66"/>
                  <a:pt x="347" y="66"/>
                </a:cubicBezTo>
                <a:close/>
                <a:moveTo>
                  <a:pt x="272" y="65"/>
                </a:moveTo>
                <a:cubicBezTo>
                  <a:pt x="272" y="65"/>
                  <a:pt x="271" y="65"/>
                  <a:pt x="271" y="65"/>
                </a:cubicBezTo>
                <a:cubicBezTo>
                  <a:pt x="270" y="65"/>
                  <a:pt x="270" y="67"/>
                  <a:pt x="270" y="68"/>
                </a:cubicBezTo>
                <a:cubicBezTo>
                  <a:pt x="271" y="67"/>
                  <a:pt x="272" y="68"/>
                  <a:pt x="272" y="67"/>
                </a:cubicBezTo>
                <a:cubicBezTo>
                  <a:pt x="272" y="66"/>
                  <a:pt x="272" y="66"/>
                  <a:pt x="272" y="65"/>
                </a:cubicBezTo>
                <a:close/>
                <a:moveTo>
                  <a:pt x="392" y="88"/>
                </a:moveTo>
                <a:cubicBezTo>
                  <a:pt x="392" y="87"/>
                  <a:pt x="392" y="86"/>
                  <a:pt x="393" y="86"/>
                </a:cubicBezTo>
                <a:cubicBezTo>
                  <a:pt x="393" y="86"/>
                  <a:pt x="393" y="85"/>
                  <a:pt x="394" y="85"/>
                </a:cubicBezTo>
                <a:cubicBezTo>
                  <a:pt x="394" y="85"/>
                  <a:pt x="395" y="85"/>
                  <a:pt x="395" y="86"/>
                </a:cubicBezTo>
                <a:cubicBezTo>
                  <a:pt x="395" y="86"/>
                  <a:pt x="395" y="87"/>
                  <a:pt x="395" y="87"/>
                </a:cubicBezTo>
                <a:cubicBezTo>
                  <a:pt x="395" y="87"/>
                  <a:pt x="395" y="88"/>
                  <a:pt x="395" y="88"/>
                </a:cubicBezTo>
                <a:cubicBezTo>
                  <a:pt x="396" y="88"/>
                  <a:pt x="397" y="88"/>
                  <a:pt x="397" y="89"/>
                </a:cubicBezTo>
                <a:cubicBezTo>
                  <a:pt x="399" y="89"/>
                  <a:pt x="397" y="88"/>
                  <a:pt x="398" y="88"/>
                </a:cubicBezTo>
                <a:cubicBezTo>
                  <a:pt x="399" y="88"/>
                  <a:pt x="400" y="88"/>
                  <a:pt x="400" y="88"/>
                </a:cubicBezTo>
                <a:cubicBezTo>
                  <a:pt x="400" y="88"/>
                  <a:pt x="400" y="88"/>
                  <a:pt x="401" y="88"/>
                </a:cubicBezTo>
                <a:cubicBezTo>
                  <a:pt x="401" y="88"/>
                  <a:pt x="402" y="88"/>
                  <a:pt x="402" y="88"/>
                </a:cubicBezTo>
                <a:cubicBezTo>
                  <a:pt x="402" y="88"/>
                  <a:pt x="403" y="88"/>
                  <a:pt x="403" y="88"/>
                </a:cubicBezTo>
                <a:cubicBezTo>
                  <a:pt x="403" y="87"/>
                  <a:pt x="403" y="87"/>
                  <a:pt x="404" y="87"/>
                </a:cubicBezTo>
                <a:cubicBezTo>
                  <a:pt x="405" y="87"/>
                  <a:pt x="405" y="87"/>
                  <a:pt x="405" y="88"/>
                </a:cubicBezTo>
                <a:cubicBezTo>
                  <a:pt x="405" y="89"/>
                  <a:pt x="405" y="88"/>
                  <a:pt x="406" y="88"/>
                </a:cubicBezTo>
                <a:cubicBezTo>
                  <a:pt x="407" y="88"/>
                  <a:pt x="407" y="88"/>
                  <a:pt x="408" y="88"/>
                </a:cubicBezTo>
                <a:cubicBezTo>
                  <a:pt x="409" y="88"/>
                  <a:pt x="409" y="88"/>
                  <a:pt x="409" y="88"/>
                </a:cubicBezTo>
                <a:cubicBezTo>
                  <a:pt x="410" y="88"/>
                  <a:pt x="409" y="87"/>
                  <a:pt x="409" y="87"/>
                </a:cubicBezTo>
                <a:cubicBezTo>
                  <a:pt x="410" y="87"/>
                  <a:pt x="409" y="88"/>
                  <a:pt x="410" y="88"/>
                </a:cubicBezTo>
                <a:cubicBezTo>
                  <a:pt x="411" y="88"/>
                  <a:pt x="411" y="87"/>
                  <a:pt x="412" y="88"/>
                </a:cubicBezTo>
                <a:cubicBezTo>
                  <a:pt x="412" y="88"/>
                  <a:pt x="414" y="88"/>
                  <a:pt x="414" y="88"/>
                </a:cubicBezTo>
                <a:cubicBezTo>
                  <a:pt x="414" y="87"/>
                  <a:pt x="416" y="88"/>
                  <a:pt x="416" y="88"/>
                </a:cubicBezTo>
                <a:cubicBezTo>
                  <a:pt x="417" y="88"/>
                  <a:pt x="417" y="88"/>
                  <a:pt x="418" y="88"/>
                </a:cubicBezTo>
                <a:cubicBezTo>
                  <a:pt x="418" y="88"/>
                  <a:pt x="418" y="88"/>
                  <a:pt x="418" y="88"/>
                </a:cubicBezTo>
                <a:cubicBezTo>
                  <a:pt x="418" y="87"/>
                  <a:pt x="420" y="88"/>
                  <a:pt x="420" y="88"/>
                </a:cubicBezTo>
                <a:cubicBezTo>
                  <a:pt x="420" y="87"/>
                  <a:pt x="420" y="87"/>
                  <a:pt x="421" y="87"/>
                </a:cubicBezTo>
                <a:cubicBezTo>
                  <a:pt x="421" y="87"/>
                  <a:pt x="420" y="87"/>
                  <a:pt x="420" y="86"/>
                </a:cubicBezTo>
                <a:cubicBezTo>
                  <a:pt x="420" y="86"/>
                  <a:pt x="421" y="86"/>
                  <a:pt x="420" y="85"/>
                </a:cubicBezTo>
                <a:cubicBezTo>
                  <a:pt x="422" y="85"/>
                  <a:pt x="421" y="85"/>
                  <a:pt x="422" y="87"/>
                </a:cubicBezTo>
                <a:cubicBezTo>
                  <a:pt x="422" y="87"/>
                  <a:pt x="423" y="87"/>
                  <a:pt x="423" y="88"/>
                </a:cubicBezTo>
                <a:cubicBezTo>
                  <a:pt x="424" y="87"/>
                  <a:pt x="425" y="88"/>
                  <a:pt x="425" y="87"/>
                </a:cubicBezTo>
                <a:cubicBezTo>
                  <a:pt x="425" y="86"/>
                  <a:pt x="426" y="88"/>
                  <a:pt x="426" y="88"/>
                </a:cubicBezTo>
                <a:cubicBezTo>
                  <a:pt x="426" y="88"/>
                  <a:pt x="427" y="87"/>
                  <a:pt x="427" y="87"/>
                </a:cubicBezTo>
                <a:cubicBezTo>
                  <a:pt x="427" y="87"/>
                  <a:pt x="427" y="88"/>
                  <a:pt x="427" y="88"/>
                </a:cubicBezTo>
                <a:cubicBezTo>
                  <a:pt x="427" y="88"/>
                  <a:pt x="428" y="88"/>
                  <a:pt x="428" y="88"/>
                </a:cubicBezTo>
                <a:cubicBezTo>
                  <a:pt x="429" y="88"/>
                  <a:pt x="430" y="87"/>
                  <a:pt x="431" y="87"/>
                </a:cubicBezTo>
                <a:cubicBezTo>
                  <a:pt x="432" y="87"/>
                  <a:pt x="436" y="88"/>
                  <a:pt x="436" y="85"/>
                </a:cubicBezTo>
                <a:cubicBezTo>
                  <a:pt x="435" y="85"/>
                  <a:pt x="435" y="84"/>
                  <a:pt x="435" y="84"/>
                </a:cubicBezTo>
                <a:cubicBezTo>
                  <a:pt x="436" y="84"/>
                  <a:pt x="436" y="84"/>
                  <a:pt x="437" y="83"/>
                </a:cubicBezTo>
                <a:cubicBezTo>
                  <a:pt x="438" y="82"/>
                  <a:pt x="437" y="83"/>
                  <a:pt x="438" y="82"/>
                </a:cubicBezTo>
                <a:cubicBezTo>
                  <a:pt x="438" y="82"/>
                  <a:pt x="438" y="82"/>
                  <a:pt x="439" y="82"/>
                </a:cubicBezTo>
                <a:cubicBezTo>
                  <a:pt x="439" y="82"/>
                  <a:pt x="439" y="82"/>
                  <a:pt x="439" y="82"/>
                </a:cubicBezTo>
                <a:cubicBezTo>
                  <a:pt x="439" y="81"/>
                  <a:pt x="439" y="81"/>
                  <a:pt x="439" y="81"/>
                </a:cubicBezTo>
                <a:cubicBezTo>
                  <a:pt x="439" y="81"/>
                  <a:pt x="439" y="79"/>
                  <a:pt x="438" y="79"/>
                </a:cubicBezTo>
                <a:cubicBezTo>
                  <a:pt x="438" y="79"/>
                  <a:pt x="438" y="79"/>
                  <a:pt x="438" y="79"/>
                </a:cubicBezTo>
                <a:cubicBezTo>
                  <a:pt x="437" y="79"/>
                  <a:pt x="437" y="79"/>
                  <a:pt x="437" y="79"/>
                </a:cubicBezTo>
                <a:cubicBezTo>
                  <a:pt x="436" y="78"/>
                  <a:pt x="436" y="79"/>
                  <a:pt x="436" y="78"/>
                </a:cubicBezTo>
                <a:cubicBezTo>
                  <a:pt x="436" y="78"/>
                  <a:pt x="435" y="78"/>
                  <a:pt x="435" y="78"/>
                </a:cubicBezTo>
                <a:cubicBezTo>
                  <a:pt x="434" y="78"/>
                  <a:pt x="435" y="77"/>
                  <a:pt x="434" y="77"/>
                </a:cubicBezTo>
                <a:cubicBezTo>
                  <a:pt x="434" y="77"/>
                  <a:pt x="433" y="77"/>
                  <a:pt x="433" y="77"/>
                </a:cubicBezTo>
                <a:cubicBezTo>
                  <a:pt x="433" y="77"/>
                  <a:pt x="433" y="77"/>
                  <a:pt x="433" y="77"/>
                </a:cubicBezTo>
                <a:cubicBezTo>
                  <a:pt x="432" y="77"/>
                  <a:pt x="431" y="78"/>
                  <a:pt x="430" y="77"/>
                </a:cubicBezTo>
                <a:cubicBezTo>
                  <a:pt x="430" y="77"/>
                  <a:pt x="428" y="77"/>
                  <a:pt x="428" y="77"/>
                </a:cubicBezTo>
                <a:cubicBezTo>
                  <a:pt x="428" y="76"/>
                  <a:pt x="428" y="76"/>
                  <a:pt x="428" y="76"/>
                </a:cubicBezTo>
                <a:cubicBezTo>
                  <a:pt x="428" y="75"/>
                  <a:pt x="426" y="75"/>
                  <a:pt x="426" y="75"/>
                </a:cubicBezTo>
                <a:cubicBezTo>
                  <a:pt x="426" y="75"/>
                  <a:pt x="423" y="75"/>
                  <a:pt x="422" y="75"/>
                </a:cubicBezTo>
                <a:cubicBezTo>
                  <a:pt x="422" y="76"/>
                  <a:pt x="421" y="77"/>
                  <a:pt x="421" y="76"/>
                </a:cubicBezTo>
                <a:cubicBezTo>
                  <a:pt x="421" y="76"/>
                  <a:pt x="419" y="75"/>
                  <a:pt x="419" y="75"/>
                </a:cubicBezTo>
                <a:cubicBezTo>
                  <a:pt x="419" y="75"/>
                  <a:pt x="417" y="75"/>
                  <a:pt x="417" y="75"/>
                </a:cubicBezTo>
                <a:cubicBezTo>
                  <a:pt x="417" y="76"/>
                  <a:pt x="415" y="76"/>
                  <a:pt x="415" y="76"/>
                </a:cubicBezTo>
                <a:cubicBezTo>
                  <a:pt x="415" y="76"/>
                  <a:pt x="415" y="75"/>
                  <a:pt x="414" y="76"/>
                </a:cubicBezTo>
                <a:cubicBezTo>
                  <a:pt x="414" y="77"/>
                  <a:pt x="414" y="76"/>
                  <a:pt x="413" y="76"/>
                </a:cubicBezTo>
                <a:cubicBezTo>
                  <a:pt x="411" y="76"/>
                  <a:pt x="410" y="77"/>
                  <a:pt x="409" y="77"/>
                </a:cubicBezTo>
                <a:cubicBezTo>
                  <a:pt x="408" y="77"/>
                  <a:pt x="407" y="77"/>
                  <a:pt x="407" y="78"/>
                </a:cubicBezTo>
                <a:cubicBezTo>
                  <a:pt x="407" y="78"/>
                  <a:pt x="405" y="78"/>
                  <a:pt x="405" y="78"/>
                </a:cubicBezTo>
                <a:cubicBezTo>
                  <a:pt x="405" y="78"/>
                  <a:pt x="404" y="78"/>
                  <a:pt x="404" y="78"/>
                </a:cubicBezTo>
                <a:cubicBezTo>
                  <a:pt x="404" y="78"/>
                  <a:pt x="403" y="78"/>
                  <a:pt x="403" y="77"/>
                </a:cubicBezTo>
                <a:cubicBezTo>
                  <a:pt x="402" y="77"/>
                  <a:pt x="402" y="77"/>
                  <a:pt x="401" y="77"/>
                </a:cubicBezTo>
                <a:cubicBezTo>
                  <a:pt x="401" y="77"/>
                  <a:pt x="401" y="78"/>
                  <a:pt x="401" y="79"/>
                </a:cubicBezTo>
                <a:cubicBezTo>
                  <a:pt x="400" y="78"/>
                  <a:pt x="400" y="78"/>
                  <a:pt x="399" y="78"/>
                </a:cubicBezTo>
                <a:cubicBezTo>
                  <a:pt x="399" y="78"/>
                  <a:pt x="398" y="79"/>
                  <a:pt x="398" y="78"/>
                </a:cubicBezTo>
                <a:cubicBezTo>
                  <a:pt x="398" y="77"/>
                  <a:pt x="396" y="77"/>
                  <a:pt x="395" y="77"/>
                </a:cubicBezTo>
                <a:cubicBezTo>
                  <a:pt x="394" y="77"/>
                  <a:pt x="394" y="76"/>
                  <a:pt x="393" y="76"/>
                </a:cubicBezTo>
                <a:cubicBezTo>
                  <a:pt x="393" y="77"/>
                  <a:pt x="393" y="77"/>
                  <a:pt x="392" y="77"/>
                </a:cubicBezTo>
                <a:cubicBezTo>
                  <a:pt x="392" y="77"/>
                  <a:pt x="392" y="75"/>
                  <a:pt x="392" y="75"/>
                </a:cubicBezTo>
                <a:cubicBezTo>
                  <a:pt x="391" y="74"/>
                  <a:pt x="390" y="76"/>
                  <a:pt x="390" y="76"/>
                </a:cubicBezTo>
                <a:cubicBezTo>
                  <a:pt x="390" y="75"/>
                  <a:pt x="391" y="74"/>
                  <a:pt x="389" y="75"/>
                </a:cubicBezTo>
                <a:cubicBezTo>
                  <a:pt x="388" y="75"/>
                  <a:pt x="387" y="76"/>
                  <a:pt x="386" y="76"/>
                </a:cubicBezTo>
                <a:cubicBezTo>
                  <a:pt x="386" y="75"/>
                  <a:pt x="387" y="75"/>
                  <a:pt x="387" y="74"/>
                </a:cubicBezTo>
                <a:cubicBezTo>
                  <a:pt x="387" y="74"/>
                  <a:pt x="386" y="74"/>
                  <a:pt x="386" y="74"/>
                </a:cubicBezTo>
                <a:cubicBezTo>
                  <a:pt x="386" y="73"/>
                  <a:pt x="387" y="74"/>
                  <a:pt x="388" y="74"/>
                </a:cubicBezTo>
                <a:cubicBezTo>
                  <a:pt x="388" y="74"/>
                  <a:pt x="388" y="74"/>
                  <a:pt x="389" y="74"/>
                </a:cubicBezTo>
                <a:cubicBezTo>
                  <a:pt x="389" y="73"/>
                  <a:pt x="389" y="73"/>
                  <a:pt x="390" y="73"/>
                </a:cubicBezTo>
                <a:cubicBezTo>
                  <a:pt x="391" y="73"/>
                  <a:pt x="391" y="72"/>
                  <a:pt x="391" y="72"/>
                </a:cubicBezTo>
                <a:cubicBezTo>
                  <a:pt x="391" y="72"/>
                  <a:pt x="387" y="70"/>
                  <a:pt x="387" y="71"/>
                </a:cubicBezTo>
                <a:cubicBezTo>
                  <a:pt x="387" y="70"/>
                  <a:pt x="387" y="70"/>
                  <a:pt x="386" y="70"/>
                </a:cubicBezTo>
                <a:cubicBezTo>
                  <a:pt x="386" y="69"/>
                  <a:pt x="385" y="70"/>
                  <a:pt x="384" y="69"/>
                </a:cubicBezTo>
                <a:cubicBezTo>
                  <a:pt x="383" y="69"/>
                  <a:pt x="383" y="68"/>
                  <a:pt x="383" y="68"/>
                </a:cubicBezTo>
                <a:cubicBezTo>
                  <a:pt x="382" y="68"/>
                  <a:pt x="382" y="68"/>
                  <a:pt x="381" y="68"/>
                </a:cubicBezTo>
                <a:cubicBezTo>
                  <a:pt x="381" y="68"/>
                  <a:pt x="381" y="68"/>
                  <a:pt x="381" y="68"/>
                </a:cubicBezTo>
                <a:cubicBezTo>
                  <a:pt x="380" y="68"/>
                  <a:pt x="380" y="68"/>
                  <a:pt x="380" y="68"/>
                </a:cubicBezTo>
                <a:cubicBezTo>
                  <a:pt x="379" y="68"/>
                  <a:pt x="375" y="69"/>
                  <a:pt x="375" y="68"/>
                </a:cubicBezTo>
                <a:cubicBezTo>
                  <a:pt x="375" y="68"/>
                  <a:pt x="375" y="68"/>
                  <a:pt x="374" y="69"/>
                </a:cubicBezTo>
                <a:cubicBezTo>
                  <a:pt x="374" y="68"/>
                  <a:pt x="374" y="67"/>
                  <a:pt x="373" y="67"/>
                </a:cubicBezTo>
                <a:cubicBezTo>
                  <a:pt x="372" y="66"/>
                  <a:pt x="372" y="66"/>
                  <a:pt x="371" y="66"/>
                </a:cubicBezTo>
                <a:cubicBezTo>
                  <a:pt x="369" y="66"/>
                  <a:pt x="367" y="66"/>
                  <a:pt x="365" y="65"/>
                </a:cubicBezTo>
                <a:cubicBezTo>
                  <a:pt x="364" y="64"/>
                  <a:pt x="364" y="65"/>
                  <a:pt x="363" y="65"/>
                </a:cubicBezTo>
                <a:cubicBezTo>
                  <a:pt x="363" y="64"/>
                  <a:pt x="362" y="64"/>
                  <a:pt x="361" y="65"/>
                </a:cubicBezTo>
                <a:cubicBezTo>
                  <a:pt x="361" y="65"/>
                  <a:pt x="360" y="66"/>
                  <a:pt x="360" y="66"/>
                </a:cubicBezTo>
                <a:cubicBezTo>
                  <a:pt x="359" y="67"/>
                  <a:pt x="359" y="67"/>
                  <a:pt x="360" y="68"/>
                </a:cubicBezTo>
                <a:cubicBezTo>
                  <a:pt x="361" y="68"/>
                  <a:pt x="360" y="68"/>
                  <a:pt x="361" y="68"/>
                </a:cubicBezTo>
                <a:cubicBezTo>
                  <a:pt x="361" y="68"/>
                  <a:pt x="361" y="69"/>
                  <a:pt x="361" y="69"/>
                </a:cubicBezTo>
                <a:cubicBezTo>
                  <a:pt x="362" y="69"/>
                  <a:pt x="361" y="69"/>
                  <a:pt x="362" y="69"/>
                </a:cubicBezTo>
                <a:cubicBezTo>
                  <a:pt x="362" y="69"/>
                  <a:pt x="362" y="70"/>
                  <a:pt x="362" y="70"/>
                </a:cubicBezTo>
                <a:cubicBezTo>
                  <a:pt x="363" y="71"/>
                  <a:pt x="363" y="71"/>
                  <a:pt x="363" y="71"/>
                </a:cubicBezTo>
                <a:cubicBezTo>
                  <a:pt x="364" y="71"/>
                  <a:pt x="364" y="71"/>
                  <a:pt x="364" y="71"/>
                </a:cubicBezTo>
                <a:cubicBezTo>
                  <a:pt x="365" y="71"/>
                  <a:pt x="366" y="71"/>
                  <a:pt x="367" y="71"/>
                </a:cubicBezTo>
                <a:cubicBezTo>
                  <a:pt x="368" y="71"/>
                  <a:pt x="370" y="73"/>
                  <a:pt x="371" y="73"/>
                </a:cubicBezTo>
                <a:cubicBezTo>
                  <a:pt x="372" y="73"/>
                  <a:pt x="372" y="71"/>
                  <a:pt x="373" y="71"/>
                </a:cubicBezTo>
                <a:cubicBezTo>
                  <a:pt x="373" y="71"/>
                  <a:pt x="374" y="71"/>
                  <a:pt x="374" y="72"/>
                </a:cubicBezTo>
                <a:cubicBezTo>
                  <a:pt x="374" y="72"/>
                  <a:pt x="374" y="72"/>
                  <a:pt x="374" y="72"/>
                </a:cubicBezTo>
                <a:cubicBezTo>
                  <a:pt x="375" y="72"/>
                  <a:pt x="375" y="72"/>
                  <a:pt x="376" y="72"/>
                </a:cubicBezTo>
                <a:cubicBezTo>
                  <a:pt x="376" y="72"/>
                  <a:pt x="376" y="73"/>
                  <a:pt x="376" y="73"/>
                </a:cubicBezTo>
                <a:cubicBezTo>
                  <a:pt x="377" y="73"/>
                  <a:pt x="377" y="73"/>
                  <a:pt x="377" y="73"/>
                </a:cubicBezTo>
                <a:cubicBezTo>
                  <a:pt x="378" y="73"/>
                  <a:pt x="378" y="73"/>
                  <a:pt x="378" y="73"/>
                </a:cubicBezTo>
                <a:cubicBezTo>
                  <a:pt x="378" y="73"/>
                  <a:pt x="378" y="74"/>
                  <a:pt x="378" y="74"/>
                </a:cubicBezTo>
                <a:cubicBezTo>
                  <a:pt x="379" y="74"/>
                  <a:pt x="380" y="74"/>
                  <a:pt x="380" y="75"/>
                </a:cubicBezTo>
                <a:cubicBezTo>
                  <a:pt x="380" y="75"/>
                  <a:pt x="380" y="76"/>
                  <a:pt x="381" y="76"/>
                </a:cubicBezTo>
                <a:cubicBezTo>
                  <a:pt x="382" y="76"/>
                  <a:pt x="381" y="78"/>
                  <a:pt x="381" y="79"/>
                </a:cubicBezTo>
                <a:cubicBezTo>
                  <a:pt x="381" y="79"/>
                  <a:pt x="381" y="81"/>
                  <a:pt x="380" y="80"/>
                </a:cubicBezTo>
                <a:cubicBezTo>
                  <a:pt x="380" y="81"/>
                  <a:pt x="381" y="82"/>
                  <a:pt x="381" y="82"/>
                </a:cubicBezTo>
                <a:cubicBezTo>
                  <a:pt x="381" y="83"/>
                  <a:pt x="381" y="83"/>
                  <a:pt x="380" y="83"/>
                </a:cubicBezTo>
                <a:cubicBezTo>
                  <a:pt x="380" y="84"/>
                  <a:pt x="380" y="84"/>
                  <a:pt x="380" y="84"/>
                </a:cubicBezTo>
                <a:cubicBezTo>
                  <a:pt x="380" y="85"/>
                  <a:pt x="380" y="85"/>
                  <a:pt x="380" y="85"/>
                </a:cubicBezTo>
                <a:cubicBezTo>
                  <a:pt x="380" y="86"/>
                  <a:pt x="381" y="86"/>
                  <a:pt x="381" y="87"/>
                </a:cubicBezTo>
                <a:cubicBezTo>
                  <a:pt x="381" y="87"/>
                  <a:pt x="381" y="88"/>
                  <a:pt x="381" y="89"/>
                </a:cubicBezTo>
                <a:cubicBezTo>
                  <a:pt x="381" y="90"/>
                  <a:pt x="383" y="89"/>
                  <a:pt x="384" y="88"/>
                </a:cubicBezTo>
                <a:cubicBezTo>
                  <a:pt x="384" y="87"/>
                  <a:pt x="385" y="88"/>
                  <a:pt x="385" y="88"/>
                </a:cubicBezTo>
                <a:cubicBezTo>
                  <a:pt x="386" y="88"/>
                  <a:pt x="386" y="89"/>
                  <a:pt x="386" y="89"/>
                </a:cubicBezTo>
                <a:cubicBezTo>
                  <a:pt x="388" y="89"/>
                  <a:pt x="390" y="88"/>
                  <a:pt x="392" y="88"/>
                </a:cubicBezTo>
                <a:cubicBezTo>
                  <a:pt x="392" y="87"/>
                  <a:pt x="392" y="88"/>
                  <a:pt x="392" y="88"/>
                </a:cubicBezTo>
                <a:close/>
                <a:moveTo>
                  <a:pt x="273" y="72"/>
                </a:moveTo>
                <a:cubicBezTo>
                  <a:pt x="273" y="73"/>
                  <a:pt x="272" y="72"/>
                  <a:pt x="272" y="72"/>
                </a:cubicBezTo>
                <a:cubicBezTo>
                  <a:pt x="272" y="71"/>
                  <a:pt x="271" y="71"/>
                  <a:pt x="270" y="71"/>
                </a:cubicBezTo>
                <a:cubicBezTo>
                  <a:pt x="269" y="71"/>
                  <a:pt x="267" y="73"/>
                  <a:pt x="267" y="72"/>
                </a:cubicBezTo>
                <a:cubicBezTo>
                  <a:pt x="266" y="72"/>
                  <a:pt x="265" y="72"/>
                  <a:pt x="265" y="73"/>
                </a:cubicBezTo>
                <a:cubicBezTo>
                  <a:pt x="265" y="74"/>
                  <a:pt x="264" y="76"/>
                  <a:pt x="265" y="76"/>
                </a:cubicBezTo>
                <a:cubicBezTo>
                  <a:pt x="265" y="76"/>
                  <a:pt x="267" y="75"/>
                  <a:pt x="267" y="76"/>
                </a:cubicBezTo>
                <a:cubicBezTo>
                  <a:pt x="267" y="76"/>
                  <a:pt x="266" y="77"/>
                  <a:pt x="265" y="77"/>
                </a:cubicBezTo>
                <a:cubicBezTo>
                  <a:pt x="264" y="77"/>
                  <a:pt x="264" y="77"/>
                  <a:pt x="263" y="77"/>
                </a:cubicBezTo>
                <a:cubicBezTo>
                  <a:pt x="263" y="77"/>
                  <a:pt x="263" y="77"/>
                  <a:pt x="262" y="77"/>
                </a:cubicBezTo>
                <a:cubicBezTo>
                  <a:pt x="262" y="78"/>
                  <a:pt x="262" y="78"/>
                  <a:pt x="263" y="79"/>
                </a:cubicBezTo>
                <a:cubicBezTo>
                  <a:pt x="264" y="79"/>
                  <a:pt x="266" y="78"/>
                  <a:pt x="267" y="78"/>
                </a:cubicBezTo>
                <a:cubicBezTo>
                  <a:pt x="266" y="80"/>
                  <a:pt x="264" y="80"/>
                  <a:pt x="262" y="80"/>
                </a:cubicBezTo>
                <a:cubicBezTo>
                  <a:pt x="261" y="80"/>
                  <a:pt x="261" y="82"/>
                  <a:pt x="262" y="82"/>
                </a:cubicBezTo>
                <a:cubicBezTo>
                  <a:pt x="263" y="82"/>
                  <a:pt x="263" y="83"/>
                  <a:pt x="264" y="82"/>
                </a:cubicBezTo>
                <a:cubicBezTo>
                  <a:pt x="264" y="82"/>
                  <a:pt x="264" y="82"/>
                  <a:pt x="265" y="82"/>
                </a:cubicBezTo>
                <a:cubicBezTo>
                  <a:pt x="265" y="82"/>
                  <a:pt x="266" y="82"/>
                  <a:pt x="266" y="81"/>
                </a:cubicBezTo>
                <a:cubicBezTo>
                  <a:pt x="268" y="82"/>
                  <a:pt x="268" y="82"/>
                  <a:pt x="268" y="83"/>
                </a:cubicBezTo>
                <a:cubicBezTo>
                  <a:pt x="268" y="83"/>
                  <a:pt x="269" y="83"/>
                  <a:pt x="269" y="83"/>
                </a:cubicBezTo>
                <a:cubicBezTo>
                  <a:pt x="269" y="82"/>
                  <a:pt x="269" y="82"/>
                  <a:pt x="269" y="81"/>
                </a:cubicBezTo>
                <a:cubicBezTo>
                  <a:pt x="269" y="81"/>
                  <a:pt x="270" y="81"/>
                  <a:pt x="270" y="81"/>
                </a:cubicBezTo>
                <a:cubicBezTo>
                  <a:pt x="270" y="82"/>
                  <a:pt x="270" y="83"/>
                  <a:pt x="271" y="83"/>
                </a:cubicBezTo>
                <a:cubicBezTo>
                  <a:pt x="272" y="83"/>
                  <a:pt x="272" y="83"/>
                  <a:pt x="272" y="83"/>
                </a:cubicBezTo>
                <a:cubicBezTo>
                  <a:pt x="272" y="82"/>
                  <a:pt x="273" y="83"/>
                  <a:pt x="273" y="81"/>
                </a:cubicBezTo>
                <a:cubicBezTo>
                  <a:pt x="273" y="81"/>
                  <a:pt x="272" y="80"/>
                  <a:pt x="273" y="80"/>
                </a:cubicBezTo>
                <a:cubicBezTo>
                  <a:pt x="274" y="79"/>
                  <a:pt x="273" y="78"/>
                  <a:pt x="273" y="77"/>
                </a:cubicBezTo>
                <a:cubicBezTo>
                  <a:pt x="274" y="77"/>
                  <a:pt x="275" y="77"/>
                  <a:pt x="275" y="78"/>
                </a:cubicBezTo>
                <a:cubicBezTo>
                  <a:pt x="274" y="79"/>
                  <a:pt x="274" y="80"/>
                  <a:pt x="274" y="82"/>
                </a:cubicBezTo>
                <a:cubicBezTo>
                  <a:pt x="275" y="82"/>
                  <a:pt x="276" y="81"/>
                  <a:pt x="277" y="81"/>
                </a:cubicBezTo>
                <a:cubicBezTo>
                  <a:pt x="278" y="82"/>
                  <a:pt x="278" y="82"/>
                  <a:pt x="279" y="81"/>
                </a:cubicBezTo>
                <a:cubicBezTo>
                  <a:pt x="280" y="81"/>
                  <a:pt x="280" y="81"/>
                  <a:pt x="281" y="81"/>
                </a:cubicBezTo>
                <a:cubicBezTo>
                  <a:pt x="281" y="81"/>
                  <a:pt x="282" y="80"/>
                  <a:pt x="282" y="80"/>
                </a:cubicBezTo>
                <a:cubicBezTo>
                  <a:pt x="282" y="80"/>
                  <a:pt x="283" y="80"/>
                  <a:pt x="283" y="80"/>
                </a:cubicBezTo>
                <a:cubicBezTo>
                  <a:pt x="284" y="79"/>
                  <a:pt x="284" y="80"/>
                  <a:pt x="284" y="80"/>
                </a:cubicBezTo>
                <a:cubicBezTo>
                  <a:pt x="285" y="81"/>
                  <a:pt x="286" y="80"/>
                  <a:pt x="287" y="80"/>
                </a:cubicBezTo>
                <a:cubicBezTo>
                  <a:pt x="287" y="81"/>
                  <a:pt x="288" y="81"/>
                  <a:pt x="288" y="81"/>
                </a:cubicBezTo>
                <a:cubicBezTo>
                  <a:pt x="288" y="80"/>
                  <a:pt x="289" y="81"/>
                  <a:pt x="289" y="81"/>
                </a:cubicBezTo>
                <a:cubicBezTo>
                  <a:pt x="289" y="80"/>
                  <a:pt x="290" y="80"/>
                  <a:pt x="290" y="79"/>
                </a:cubicBezTo>
                <a:cubicBezTo>
                  <a:pt x="290" y="79"/>
                  <a:pt x="290" y="79"/>
                  <a:pt x="290" y="79"/>
                </a:cubicBezTo>
                <a:cubicBezTo>
                  <a:pt x="291" y="79"/>
                  <a:pt x="291" y="79"/>
                  <a:pt x="291" y="80"/>
                </a:cubicBezTo>
                <a:cubicBezTo>
                  <a:pt x="291" y="80"/>
                  <a:pt x="290" y="81"/>
                  <a:pt x="290" y="81"/>
                </a:cubicBezTo>
                <a:cubicBezTo>
                  <a:pt x="289" y="82"/>
                  <a:pt x="288" y="82"/>
                  <a:pt x="287" y="83"/>
                </a:cubicBezTo>
                <a:cubicBezTo>
                  <a:pt x="287" y="83"/>
                  <a:pt x="285" y="84"/>
                  <a:pt x="285" y="83"/>
                </a:cubicBezTo>
                <a:cubicBezTo>
                  <a:pt x="283" y="83"/>
                  <a:pt x="282" y="84"/>
                  <a:pt x="281" y="84"/>
                </a:cubicBezTo>
                <a:cubicBezTo>
                  <a:pt x="280" y="84"/>
                  <a:pt x="281" y="84"/>
                  <a:pt x="280" y="84"/>
                </a:cubicBezTo>
                <a:cubicBezTo>
                  <a:pt x="279" y="84"/>
                  <a:pt x="279" y="85"/>
                  <a:pt x="278" y="85"/>
                </a:cubicBezTo>
                <a:cubicBezTo>
                  <a:pt x="278" y="85"/>
                  <a:pt x="276" y="85"/>
                  <a:pt x="276" y="86"/>
                </a:cubicBezTo>
                <a:cubicBezTo>
                  <a:pt x="276" y="86"/>
                  <a:pt x="275" y="86"/>
                  <a:pt x="275" y="87"/>
                </a:cubicBezTo>
                <a:cubicBezTo>
                  <a:pt x="275" y="88"/>
                  <a:pt x="276" y="90"/>
                  <a:pt x="278" y="90"/>
                </a:cubicBezTo>
                <a:cubicBezTo>
                  <a:pt x="279" y="90"/>
                  <a:pt x="280" y="89"/>
                  <a:pt x="281" y="90"/>
                </a:cubicBezTo>
                <a:cubicBezTo>
                  <a:pt x="281" y="89"/>
                  <a:pt x="282" y="89"/>
                  <a:pt x="283" y="89"/>
                </a:cubicBezTo>
                <a:cubicBezTo>
                  <a:pt x="283" y="89"/>
                  <a:pt x="284" y="88"/>
                  <a:pt x="284" y="88"/>
                </a:cubicBezTo>
                <a:cubicBezTo>
                  <a:pt x="286" y="88"/>
                  <a:pt x="285" y="88"/>
                  <a:pt x="286" y="87"/>
                </a:cubicBezTo>
                <a:cubicBezTo>
                  <a:pt x="287" y="86"/>
                  <a:pt x="286" y="87"/>
                  <a:pt x="287" y="86"/>
                </a:cubicBezTo>
                <a:cubicBezTo>
                  <a:pt x="287" y="86"/>
                  <a:pt x="287" y="86"/>
                  <a:pt x="287" y="86"/>
                </a:cubicBezTo>
                <a:cubicBezTo>
                  <a:pt x="287" y="86"/>
                  <a:pt x="288" y="85"/>
                  <a:pt x="288" y="85"/>
                </a:cubicBezTo>
                <a:cubicBezTo>
                  <a:pt x="289" y="84"/>
                  <a:pt x="288" y="86"/>
                  <a:pt x="289" y="84"/>
                </a:cubicBezTo>
                <a:cubicBezTo>
                  <a:pt x="290" y="84"/>
                  <a:pt x="291" y="84"/>
                  <a:pt x="292" y="85"/>
                </a:cubicBezTo>
                <a:cubicBezTo>
                  <a:pt x="292" y="84"/>
                  <a:pt x="292" y="84"/>
                  <a:pt x="293" y="84"/>
                </a:cubicBezTo>
                <a:cubicBezTo>
                  <a:pt x="294" y="84"/>
                  <a:pt x="293" y="84"/>
                  <a:pt x="294" y="83"/>
                </a:cubicBezTo>
                <a:cubicBezTo>
                  <a:pt x="295" y="83"/>
                  <a:pt x="296" y="84"/>
                  <a:pt x="297" y="83"/>
                </a:cubicBezTo>
                <a:cubicBezTo>
                  <a:pt x="297" y="83"/>
                  <a:pt x="297" y="83"/>
                  <a:pt x="298" y="83"/>
                </a:cubicBezTo>
                <a:cubicBezTo>
                  <a:pt x="298" y="82"/>
                  <a:pt x="299" y="82"/>
                  <a:pt x="300" y="82"/>
                </a:cubicBezTo>
                <a:cubicBezTo>
                  <a:pt x="300" y="82"/>
                  <a:pt x="300" y="83"/>
                  <a:pt x="300" y="84"/>
                </a:cubicBezTo>
                <a:cubicBezTo>
                  <a:pt x="301" y="84"/>
                  <a:pt x="302" y="84"/>
                  <a:pt x="303" y="84"/>
                </a:cubicBezTo>
                <a:cubicBezTo>
                  <a:pt x="304" y="83"/>
                  <a:pt x="304" y="83"/>
                  <a:pt x="304" y="82"/>
                </a:cubicBezTo>
                <a:cubicBezTo>
                  <a:pt x="305" y="81"/>
                  <a:pt x="306" y="82"/>
                  <a:pt x="307" y="82"/>
                </a:cubicBezTo>
                <a:cubicBezTo>
                  <a:pt x="307" y="82"/>
                  <a:pt x="310" y="82"/>
                  <a:pt x="310" y="82"/>
                </a:cubicBezTo>
                <a:cubicBezTo>
                  <a:pt x="311" y="82"/>
                  <a:pt x="312" y="82"/>
                  <a:pt x="312" y="82"/>
                </a:cubicBezTo>
                <a:cubicBezTo>
                  <a:pt x="312" y="82"/>
                  <a:pt x="313" y="82"/>
                  <a:pt x="313" y="81"/>
                </a:cubicBezTo>
                <a:cubicBezTo>
                  <a:pt x="314" y="80"/>
                  <a:pt x="314" y="81"/>
                  <a:pt x="314" y="79"/>
                </a:cubicBezTo>
                <a:cubicBezTo>
                  <a:pt x="314" y="78"/>
                  <a:pt x="314" y="77"/>
                  <a:pt x="314" y="76"/>
                </a:cubicBezTo>
                <a:cubicBezTo>
                  <a:pt x="314" y="76"/>
                  <a:pt x="313" y="75"/>
                  <a:pt x="313" y="74"/>
                </a:cubicBezTo>
                <a:cubicBezTo>
                  <a:pt x="313" y="74"/>
                  <a:pt x="313" y="74"/>
                  <a:pt x="313" y="74"/>
                </a:cubicBezTo>
                <a:cubicBezTo>
                  <a:pt x="313" y="74"/>
                  <a:pt x="313" y="74"/>
                  <a:pt x="313" y="73"/>
                </a:cubicBezTo>
                <a:cubicBezTo>
                  <a:pt x="313" y="73"/>
                  <a:pt x="313" y="73"/>
                  <a:pt x="313" y="73"/>
                </a:cubicBezTo>
                <a:cubicBezTo>
                  <a:pt x="313" y="73"/>
                  <a:pt x="312" y="73"/>
                  <a:pt x="312" y="72"/>
                </a:cubicBezTo>
                <a:cubicBezTo>
                  <a:pt x="312" y="72"/>
                  <a:pt x="312" y="72"/>
                  <a:pt x="311" y="72"/>
                </a:cubicBezTo>
                <a:cubicBezTo>
                  <a:pt x="311" y="71"/>
                  <a:pt x="311" y="71"/>
                  <a:pt x="310" y="71"/>
                </a:cubicBezTo>
                <a:cubicBezTo>
                  <a:pt x="310" y="71"/>
                  <a:pt x="309" y="72"/>
                  <a:pt x="309" y="73"/>
                </a:cubicBezTo>
                <a:cubicBezTo>
                  <a:pt x="309" y="74"/>
                  <a:pt x="311" y="74"/>
                  <a:pt x="310" y="75"/>
                </a:cubicBezTo>
                <a:cubicBezTo>
                  <a:pt x="309" y="76"/>
                  <a:pt x="309" y="75"/>
                  <a:pt x="309" y="76"/>
                </a:cubicBezTo>
                <a:cubicBezTo>
                  <a:pt x="309" y="77"/>
                  <a:pt x="309" y="77"/>
                  <a:pt x="308" y="77"/>
                </a:cubicBezTo>
                <a:cubicBezTo>
                  <a:pt x="308" y="77"/>
                  <a:pt x="308" y="76"/>
                  <a:pt x="308" y="75"/>
                </a:cubicBezTo>
                <a:cubicBezTo>
                  <a:pt x="308" y="74"/>
                  <a:pt x="308" y="74"/>
                  <a:pt x="306" y="74"/>
                </a:cubicBezTo>
                <a:cubicBezTo>
                  <a:pt x="306" y="74"/>
                  <a:pt x="307" y="74"/>
                  <a:pt x="306" y="75"/>
                </a:cubicBezTo>
                <a:cubicBezTo>
                  <a:pt x="306" y="75"/>
                  <a:pt x="306" y="75"/>
                  <a:pt x="306" y="75"/>
                </a:cubicBezTo>
                <a:cubicBezTo>
                  <a:pt x="306" y="75"/>
                  <a:pt x="305" y="75"/>
                  <a:pt x="305" y="75"/>
                </a:cubicBezTo>
                <a:cubicBezTo>
                  <a:pt x="305" y="75"/>
                  <a:pt x="305" y="76"/>
                  <a:pt x="305" y="76"/>
                </a:cubicBezTo>
                <a:cubicBezTo>
                  <a:pt x="305" y="76"/>
                  <a:pt x="305" y="76"/>
                  <a:pt x="305" y="75"/>
                </a:cubicBezTo>
                <a:cubicBezTo>
                  <a:pt x="305" y="75"/>
                  <a:pt x="305" y="75"/>
                  <a:pt x="305" y="74"/>
                </a:cubicBezTo>
                <a:cubicBezTo>
                  <a:pt x="305" y="74"/>
                  <a:pt x="306" y="71"/>
                  <a:pt x="305" y="71"/>
                </a:cubicBezTo>
                <a:cubicBezTo>
                  <a:pt x="305" y="71"/>
                  <a:pt x="304" y="71"/>
                  <a:pt x="304" y="71"/>
                </a:cubicBezTo>
                <a:cubicBezTo>
                  <a:pt x="304" y="71"/>
                  <a:pt x="304" y="72"/>
                  <a:pt x="303" y="72"/>
                </a:cubicBezTo>
                <a:cubicBezTo>
                  <a:pt x="301" y="73"/>
                  <a:pt x="301" y="70"/>
                  <a:pt x="299" y="70"/>
                </a:cubicBezTo>
                <a:cubicBezTo>
                  <a:pt x="299" y="70"/>
                  <a:pt x="298" y="69"/>
                  <a:pt x="298" y="69"/>
                </a:cubicBezTo>
                <a:cubicBezTo>
                  <a:pt x="297" y="68"/>
                  <a:pt x="297" y="68"/>
                  <a:pt x="297" y="67"/>
                </a:cubicBezTo>
                <a:cubicBezTo>
                  <a:pt x="298" y="66"/>
                  <a:pt x="296" y="65"/>
                  <a:pt x="296" y="64"/>
                </a:cubicBezTo>
                <a:cubicBezTo>
                  <a:pt x="295" y="64"/>
                  <a:pt x="296" y="65"/>
                  <a:pt x="296" y="65"/>
                </a:cubicBezTo>
                <a:cubicBezTo>
                  <a:pt x="295" y="65"/>
                  <a:pt x="294" y="65"/>
                  <a:pt x="294" y="65"/>
                </a:cubicBezTo>
                <a:cubicBezTo>
                  <a:pt x="294" y="66"/>
                  <a:pt x="295" y="67"/>
                  <a:pt x="295" y="68"/>
                </a:cubicBezTo>
                <a:cubicBezTo>
                  <a:pt x="294" y="68"/>
                  <a:pt x="294" y="68"/>
                  <a:pt x="294" y="68"/>
                </a:cubicBezTo>
                <a:cubicBezTo>
                  <a:pt x="294" y="69"/>
                  <a:pt x="295" y="70"/>
                  <a:pt x="294" y="70"/>
                </a:cubicBezTo>
                <a:cubicBezTo>
                  <a:pt x="294" y="71"/>
                  <a:pt x="294" y="71"/>
                  <a:pt x="294" y="72"/>
                </a:cubicBezTo>
                <a:cubicBezTo>
                  <a:pt x="294" y="72"/>
                  <a:pt x="297" y="73"/>
                  <a:pt x="297" y="73"/>
                </a:cubicBezTo>
                <a:cubicBezTo>
                  <a:pt x="297" y="74"/>
                  <a:pt x="296" y="75"/>
                  <a:pt x="296" y="76"/>
                </a:cubicBezTo>
                <a:cubicBezTo>
                  <a:pt x="296" y="76"/>
                  <a:pt x="297" y="76"/>
                  <a:pt x="298" y="76"/>
                </a:cubicBezTo>
                <a:cubicBezTo>
                  <a:pt x="298" y="77"/>
                  <a:pt x="298" y="77"/>
                  <a:pt x="298" y="78"/>
                </a:cubicBezTo>
                <a:cubicBezTo>
                  <a:pt x="296" y="78"/>
                  <a:pt x="294" y="78"/>
                  <a:pt x="292" y="78"/>
                </a:cubicBezTo>
                <a:cubicBezTo>
                  <a:pt x="291" y="77"/>
                  <a:pt x="290" y="77"/>
                  <a:pt x="289" y="77"/>
                </a:cubicBezTo>
                <a:cubicBezTo>
                  <a:pt x="287" y="77"/>
                  <a:pt x="287" y="77"/>
                  <a:pt x="287" y="76"/>
                </a:cubicBezTo>
                <a:cubicBezTo>
                  <a:pt x="286" y="76"/>
                  <a:pt x="285" y="76"/>
                  <a:pt x="285" y="76"/>
                </a:cubicBezTo>
                <a:cubicBezTo>
                  <a:pt x="284" y="75"/>
                  <a:pt x="285" y="75"/>
                  <a:pt x="284" y="75"/>
                </a:cubicBezTo>
                <a:cubicBezTo>
                  <a:pt x="283" y="74"/>
                  <a:pt x="283" y="74"/>
                  <a:pt x="281" y="74"/>
                </a:cubicBezTo>
                <a:cubicBezTo>
                  <a:pt x="281" y="74"/>
                  <a:pt x="281" y="74"/>
                  <a:pt x="280" y="74"/>
                </a:cubicBezTo>
                <a:cubicBezTo>
                  <a:pt x="280" y="74"/>
                  <a:pt x="280" y="74"/>
                  <a:pt x="280" y="74"/>
                </a:cubicBezTo>
                <a:cubicBezTo>
                  <a:pt x="279" y="73"/>
                  <a:pt x="278" y="73"/>
                  <a:pt x="278" y="72"/>
                </a:cubicBezTo>
                <a:cubicBezTo>
                  <a:pt x="277" y="72"/>
                  <a:pt x="277" y="72"/>
                  <a:pt x="277" y="72"/>
                </a:cubicBezTo>
                <a:cubicBezTo>
                  <a:pt x="276" y="72"/>
                  <a:pt x="276" y="72"/>
                  <a:pt x="275" y="72"/>
                </a:cubicBezTo>
                <a:cubicBezTo>
                  <a:pt x="275" y="72"/>
                  <a:pt x="276" y="72"/>
                  <a:pt x="275" y="72"/>
                </a:cubicBezTo>
                <a:cubicBezTo>
                  <a:pt x="274" y="72"/>
                  <a:pt x="274" y="72"/>
                  <a:pt x="273" y="72"/>
                </a:cubicBezTo>
                <a:close/>
                <a:moveTo>
                  <a:pt x="886" y="63"/>
                </a:moveTo>
                <a:cubicBezTo>
                  <a:pt x="885" y="63"/>
                  <a:pt x="885" y="63"/>
                  <a:pt x="885" y="63"/>
                </a:cubicBezTo>
                <a:cubicBezTo>
                  <a:pt x="885" y="63"/>
                  <a:pt x="885" y="63"/>
                  <a:pt x="886" y="63"/>
                </a:cubicBezTo>
                <a:cubicBezTo>
                  <a:pt x="886" y="63"/>
                  <a:pt x="886" y="63"/>
                  <a:pt x="886" y="63"/>
                </a:cubicBezTo>
                <a:close/>
                <a:moveTo>
                  <a:pt x="480" y="62"/>
                </a:moveTo>
                <a:cubicBezTo>
                  <a:pt x="479" y="62"/>
                  <a:pt x="479" y="62"/>
                  <a:pt x="478" y="62"/>
                </a:cubicBezTo>
                <a:cubicBezTo>
                  <a:pt x="479" y="62"/>
                  <a:pt x="479" y="62"/>
                  <a:pt x="480" y="62"/>
                </a:cubicBezTo>
                <a:cubicBezTo>
                  <a:pt x="480" y="62"/>
                  <a:pt x="480" y="62"/>
                  <a:pt x="480" y="62"/>
                </a:cubicBezTo>
                <a:cubicBezTo>
                  <a:pt x="479" y="62"/>
                  <a:pt x="480" y="62"/>
                  <a:pt x="480" y="62"/>
                </a:cubicBezTo>
                <a:close/>
                <a:moveTo>
                  <a:pt x="1445" y="314"/>
                </a:moveTo>
                <a:cubicBezTo>
                  <a:pt x="1445" y="314"/>
                  <a:pt x="1444" y="315"/>
                  <a:pt x="1445" y="315"/>
                </a:cubicBezTo>
                <a:cubicBezTo>
                  <a:pt x="1445" y="317"/>
                  <a:pt x="1444" y="317"/>
                  <a:pt x="1443" y="316"/>
                </a:cubicBezTo>
                <a:cubicBezTo>
                  <a:pt x="1443" y="316"/>
                  <a:pt x="1443" y="316"/>
                  <a:pt x="1443" y="316"/>
                </a:cubicBezTo>
                <a:cubicBezTo>
                  <a:pt x="1443" y="315"/>
                  <a:pt x="1443" y="314"/>
                  <a:pt x="1443" y="313"/>
                </a:cubicBezTo>
                <a:cubicBezTo>
                  <a:pt x="1443" y="313"/>
                  <a:pt x="1442" y="311"/>
                  <a:pt x="1442" y="311"/>
                </a:cubicBezTo>
                <a:cubicBezTo>
                  <a:pt x="1443" y="311"/>
                  <a:pt x="1443" y="311"/>
                  <a:pt x="1444" y="311"/>
                </a:cubicBezTo>
                <a:cubicBezTo>
                  <a:pt x="1445" y="312"/>
                  <a:pt x="1445" y="313"/>
                  <a:pt x="1445" y="314"/>
                </a:cubicBezTo>
                <a:cubicBezTo>
                  <a:pt x="1445" y="314"/>
                  <a:pt x="1445" y="314"/>
                  <a:pt x="1445" y="314"/>
                </a:cubicBezTo>
                <a:close/>
                <a:moveTo>
                  <a:pt x="1374" y="378"/>
                </a:moveTo>
                <a:cubicBezTo>
                  <a:pt x="1373" y="378"/>
                  <a:pt x="1374" y="378"/>
                  <a:pt x="1373" y="377"/>
                </a:cubicBezTo>
                <a:cubicBezTo>
                  <a:pt x="1374" y="378"/>
                  <a:pt x="1374" y="378"/>
                  <a:pt x="1374" y="378"/>
                </a:cubicBezTo>
                <a:close/>
                <a:moveTo>
                  <a:pt x="1372" y="412"/>
                </a:moveTo>
                <a:cubicBezTo>
                  <a:pt x="1371" y="412"/>
                  <a:pt x="1371" y="413"/>
                  <a:pt x="1371" y="412"/>
                </a:cubicBezTo>
                <a:cubicBezTo>
                  <a:pt x="1370" y="411"/>
                  <a:pt x="1370" y="411"/>
                  <a:pt x="1370" y="411"/>
                </a:cubicBezTo>
                <a:cubicBezTo>
                  <a:pt x="1370" y="410"/>
                  <a:pt x="1372" y="410"/>
                  <a:pt x="1373" y="410"/>
                </a:cubicBezTo>
                <a:cubicBezTo>
                  <a:pt x="1373" y="411"/>
                  <a:pt x="1372" y="411"/>
                  <a:pt x="1372" y="412"/>
                </a:cubicBezTo>
                <a:cubicBezTo>
                  <a:pt x="1372" y="412"/>
                  <a:pt x="1372" y="412"/>
                  <a:pt x="1372" y="412"/>
                </a:cubicBezTo>
                <a:close/>
                <a:moveTo>
                  <a:pt x="1386" y="398"/>
                </a:moveTo>
                <a:cubicBezTo>
                  <a:pt x="1387" y="398"/>
                  <a:pt x="1387" y="398"/>
                  <a:pt x="1388" y="398"/>
                </a:cubicBezTo>
                <a:cubicBezTo>
                  <a:pt x="1389" y="399"/>
                  <a:pt x="1388" y="399"/>
                  <a:pt x="1388" y="399"/>
                </a:cubicBezTo>
                <a:cubicBezTo>
                  <a:pt x="1388" y="399"/>
                  <a:pt x="1389" y="400"/>
                  <a:pt x="1388" y="400"/>
                </a:cubicBezTo>
                <a:cubicBezTo>
                  <a:pt x="1388" y="400"/>
                  <a:pt x="1387" y="401"/>
                  <a:pt x="1387" y="400"/>
                </a:cubicBezTo>
                <a:cubicBezTo>
                  <a:pt x="1387" y="400"/>
                  <a:pt x="1386" y="400"/>
                  <a:pt x="1386" y="400"/>
                </a:cubicBezTo>
                <a:cubicBezTo>
                  <a:pt x="1386" y="399"/>
                  <a:pt x="1386" y="399"/>
                  <a:pt x="1386" y="398"/>
                </a:cubicBezTo>
                <a:cubicBezTo>
                  <a:pt x="1387" y="398"/>
                  <a:pt x="1386" y="398"/>
                  <a:pt x="1386" y="398"/>
                </a:cubicBezTo>
                <a:close/>
                <a:moveTo>
                  <a:pt x="1352" y="415"/>
                </a:moveTo>
                <a:cubicBezTo>
                  <a:pt x="1351" y="415"/>
                  <a:pt x="1351" y="415"/>
                  <a:pt x="1350" y="415"/>
                </a:cubicBezTo>
                <a:cubicBezTo>
                  <a:pt x="1350" y="415"/>
                  <a:pt x="1349" y="414"/>
                  <a:pt x="1348" y="414"/>
                </a:cubicBezTo>
                <a:cubicBezTo>
                  <a:pt x="1349" y="414"/>
                  <a:pt x="1349" y="413"/>
                  <a:pt x="1349" y="413"/>
                </a:cubicBezTo>
                <a:cubicBezTo>
                  <a:pt x="1350" y="413"/>
                  <a:pt x="1349" y="414"/>
                  <a:pt x="1350" y="414"/>
                </a:cubicBezTo>
                <a:cubicBezTo>
                  <a:pt x="1350" y="414"/>
                  <a:pt x="1351" y="414"/>
                  <a:pt x="1351" y="414"/>
                </a:cubicBezTo>
                <a:cubicBezTo>
                  <a:pt x="1351" y="413"/>
                  <a:pt x="1351" y="413"/>
                  <a:pt x="1352" y="413"/>
                </a:cubicBezTo>
                <a:cubicBezTo>
                  <a:pt x="1352" y="413"/>
                  <a:pt x="1352" y="413"/>
                  <a:pt x="1353" y="413"/>
                </a:cubicBezTo>
                <a:cubicBezTo>
                  <a:pt x="1353" y="414"/>
                  <a:pt x="1352" y="414"/>
                  <a:pt x="1352" y="415"/>
                </a:cubicBezTo>
                <a:close/>
                <a:moveTo>
                  <a:pt x="1342" y="100"/>
                </a:moveTo>
                <a:cubicBezTo>
                  <a:pt x="1341" y="100"/>
                  <a:pt x="1342" y="101"/>
                  <a:pt x="1341" y="100"/>
                </a:cubicBezTo>
                <a:cubicBezTo>
                  <a:pt x="1341" y="100"/>
                  <a:pt x="1341" y="99"/>
                  <a:pt x="1342" y="99"/>
                </a:cubicBezTo>
                <a:cubicBezTo>
                  <a:pt x="1342" y="99"/>
                  <a:pt x="1342" y="100"/>
                  <a:pt x="1342" y="100"/>
                </a:cubicBezTo>
                <a:close/>
                <a:moveTo>
                  <a:pt x="1337" y="246"/>
                </a:moveTo>
                <a:cubicBezTo>
                  <a:pt x="1337" y="248"/>
                  <a:pt x="1335" y="249"/>
                  <a:pt x="1337" y="249"/>
                </a:cubicBezTo>
                <a:cubicBezTo>
                  <a:pt x="1337" y="251"/>
                  <a:pt x="1335" y="253"/>
                  <a:pt x="1335" y="255"/>
                </a:cubicBezTo>
                <a:cubicBezTo>
                  <a:pt x="1334" y="254"/>
                  <a:pt x="1334" y="254"/>
                  <a:pt x="1333" y="254"/>
                </a:cubicBezTo>
                <a:cubicBezTo>
                  <a:pt x="1333" y="255"/>
                  <a:pt x="1332" y="256"/>
                  <a:pt x="1332" y="257"/>
                </a:cubicBezTo>
                <a:cubicBezTo>
                  <a:pt x="1332" y="257"/>
                  <a:pt x="1333" y="257"/>
                  <a:pt x="1333" y="257"/>
                </a:cubicBezTo>
                <a:cubicBezTo>
                  <a:pt x="1333" y="257"/>
                  <a:pt x="1334" y="257"/>
                  <a:pt x="1333" y="258"/>
                </a:cubicBezTo>
                <a:cubicBezTo>
                  <a:pt x="1332" y="258"/>
                  <a:pt x="1331" y="258"/>
                  <a:pt x="1331" y="259"/>
                </a:cubicBezTo>
                <a:cubicBezTo>
                  <a:pt x="1331" y="259"/>
                  <a:pt x="1331" y="260"/>
                  <a:pt x="1331" y="260"/>
                </a:cubicBezTo>
                <a:cubicBezTo>
                  <a:pt x="1331" y="260"/>
                  <a:pt x="1331" y="259"/>
                  <a:pt x="1330" y="261"/>
                </a:cubicBezTo>
                <a:cubicBezTo>
                  <a:pt x="1330" y="261"/>
                  <a:pt x="1328" y="261"/>
                  <a:pt x="1327" y="261"/>
                </a:cubicBezTo>
                <a:cubicBezTo>
                  <a:pt x="1327" y="262"/>
                  <a:pt x="1328" y="262"/>
                  <a:pt x="1327" y="263"/>
                </a:cubicBezTo>
                <a:cubicBezTo>
                  <a:pt x="1326" y="263"/>
                  <a:pt x="1326" y="264"/>
                  <a:pt x="1325" y="264"/>
                </a:cubicBezTo>
                <a:cubicBezTo>
                  <a:pt x="1324" y="265"/>
                  <a:pt x="1324" y="265"/>
                  <a:pt x="1323" y="264"/>
                </a:cubicBezTo>
                <a:cubicBezTo>
                  <a:pt x="1322" y="264"/>
                  <a:pt x="1322" y="265"/>
                  <a:pt x="1321" y="266"/>
                </a:cubicBezTo>
                <a:cubicBezTo>
                  <a:pt x="1321" y="267"/>
                  <a:pt x="1320" y="267"/>
                  <a:pt x="1319" y="268"/>
                </a:cubicBezTo>
                <a:cubicBezTo>
                  <a:pt x="1319" y="269"/>
                  <a:pt x="1319" y="269"/>
                  <a:pt x="1319" y="270"/>
                </a:cubicBezTo>
                <a:cubicBezTo>
                  <a:pt x="1318" y="270"/>
                  <a:pt x="1318" y="270"/>
                  <a:pt x="1317" y="270"/>
                </a:cubicBezTo>
                <a:cubicBezTo>
                  <a:pt x="1317" y="271"/>
                  <a:pt x="1316" y="272"/>
                  <a:pt x="1315" y="272"/>
                </a:cubicBezTo>
                <a:cubicBezTo>
                  <a:pt x="1315" y="272"/>
                  <a:pt x="1315" y="272"/>
                  <a:pt x="1314" y="273"/>
                </a:cubicBezTo>
                <a:cubicBezTo>
                  <a:pt x="1313" y="273"/>
                  <a:pt x="1312" y="273"/>
                  <a:pt x="1311" y="273"/>
                </a:cubicBezTo>
                <a:cubicBezTo>
                  <a:pt x="1311" y="273"/>
                  <a:pt x="1310" y="273"/>
                  <a:pt x="1310" y="273"/>
                </a:cubicBezTo>
                <a:cubicBezTo>
                  <a:pt x="1310" y="272"/>
                  <a:pt x="1309" y="272"/>
                  <a:pt x="1309" y="272"/>
                </a:cubicBezTo>
                <a:cubicBezTo>
                  <a:pt x="1308" y="272"/>
                  <a:pt x="1308" y="272"/>
                  <a:pt x="1308" y="271"/>
                </a:cubicBezTo>
                <a:cubicBezTo>
                  <a:pt x="1309" y="271"/>
                  <a:pt x="1310" y="271"/>
                  <a:pt x="1311" y="270"/>
                </a:cubicBezTo>
                <a:cubicBezTo>
                  <a:pt x="1312" y="270"/>
                  <a:pt x="1312" y="270"/>
                  <a:pt x="1312" y="270"/>
                </a:cubicBezTo>
                <a:cubicBezTo>
                  <a:pt x="1313" y="270"/>
                  <a:pt x="1313" y="269"/>
                  <a:pt x="1314" y="269"/>
                </a:cubicBezTo>
                <a:cubicBezTo>
                  <a:pt x="1314" y="268"/>
                  <a:pt x="1314" y="269"/>
                  <a:pt x="1314" y="268"/>
                </a:cubicBezTo>
                <a:cubicBezTo>
                  <a:pt x="1314" y="268"/>
                  <a:pt x="1316" y="268"/>
                  <a:pt x="1316" y="267"/>
                </a:cubicBezTo>
                <a:cubicBezTo>
                  <a:pt x="1316" y="267"/>
                  <a:pt x="1316" y="267"/>
                  <a:pt x="1316" y="267"/>
                </a:cubicBezTo>
                <a:cubicBezTo>
                  <a:pt x="1317" y="266"/>
                  <a:pt x="1316" y="266"/>
                  <a:pt x="1317" y="266"/>
                </a:cubicBezTo>
                <a:cubicBezTo>
                  <a:pt x="1318" y="265"/>
                  <a:pt x="1318" y="262"/>
                  <a:pt x="1320" y="262"/>
                </a:cubicBezTo>
                <a:cubicBezTo>
                  <a:pt x="1321" y="261"/>
                  <a:pt x="1322" y="261"/>
                  <a:pt x="1323" y="259"/>
                </a:cubicBezTo>
                <a:cubicBezTo>
                  <a:pt x="1323" y="259"/>
                  <a:pt x="1323" y="259"/>
                  <a:pt x="1324" y="259"/>
                </a:cubicBezTo>
                <a:cubicBezTo>
                  <a:pt x="1324" y="259"/>
                  <a:pt x="1324" y="258"/>
                  <a:pt x="1325" y="258"/>
                </a:cubicBezTo>
                <a:cubicBezTo>
                  <a:pt x="1325" y="258"/>
                  <a:pt x="1327" y="256"/>
                  <a:pt x="1327" y="256"/>
                </a:cubicBezTo>
                <a:cubicBezTo>
                  <a:pt x="1328" y="255"/>
                  <a:pt x="1327" y="255"/>
                  <a:pt x="1328" y="255"/>
                </a:cubicBezTo>
                <a:cubicBezTo>
                  <a:pt x="1328" y="254"/>
                  <a:pt x="1329" y="254"/>
                  <a:pt x="1330" y="253"/>
                </a:cubicBezTo>
                <a:cubicBezTo>
                  <a:pt x="1330" y="253"/>
                  <a:pt x="1330" y="252"/>
                  <a:pt x="1331" y="251"/>
                </a:cubicBezTo>
                <a:cubicBezTo>
                  <a:pt x="1331" y="250"/>
                  <a:pt x="1332" y="250"/>
                  <a:pt x="1332" y="249"/>
                </a:cubicBezTo>
                <a:cubicBezTo>
                  <a:pt x="1333" y="248"/>
                  <a:pt x="1333" y="248"/>
                  <a:pt x="1333" y="247"/>
                </a:cubicBezTo>
                <a:cubicBezTo>
                  <a:pt x="1333" y="245"/>
                  <a:pt x="1333" y="247"/>
                  <a:pt x="1334" y="246"/>
                </a:cubicBezTo>
                <a:cubicBezTo>
                  <a:pt x="1334" y="245"/>
                  <a:pt x="1334" y="245"/>
                  <a:pt x="1335" y="244"/>
                </a:cubicBezTo>
                <a:cubicBezTo>
                  <a:pt x="1335" y="244"/>
                  <a:pt x="1335" y="243"/>
                  <a:pt x="1335" y="243"/>
                </a:cubicBezTo>
                <a:cubicBezTo>
                  <a:pt x="1335" y="243"/>
                  <a:pt x="1336" y="242"/>
                  <a:pt x="1336" y="242"/>
                </a:cubicBezTo>
                <a:cubicBezTo>
                  <a:pt x="1336" y="241"/>
                  <a:pt x="1336" y="241"/>
                  <a:pt x="1337" y="241"/>
                </a:cubicBezTo>
                <a:cubicBezTo>
                  <a:pt x="1337" y="241"/>
                  <a:pt x="1337" y="243"/>
                  <a:pt x="1338" y="243"/>
                </a:cubicBezTo>
                <a:cubicBezTo>
                  <a:pt x="1337" y="244"/>
                  <a:pt x="1336" y="244"/>
                  <a:pt x="1336" y="244"/>
                </a:cubicBezTo>
                <a:cubicBezTo>
                  <a:pt x="1336" y="245"/>
                  <a:pt x="1336" y="247"/>
                  <a:pt x="1337" y="246"/>
                </a:cubicBezTo>
                <a:cubicBezTo>
                  <a:pt x="1337" y="247"/>
                  <a:pt x="1337" y="246"/>
                  <a:pt x="1337" y="246"/>
                </a:cubicBezTo>
                <a:close/>
                <a:moveTo>
                  <a:pt x="1317" y="519"/>
                </a:moveTo>
                <a:cubicBezTo>
                  <a:pt x="1318" y="520"/>
                  <a:pt x="1317" y="520"/>
                  <a:pt x="1316" y="520"/>
                </a:cubicBezTo>
                <a:cubicBezTo>
                  <a:pt x="1316" y="520"/>
                  <a:pt x="1315" y="519"/>
                  <a:pt x="1315" y="518"/>
                </a:cubicBezTo>
                <a:cubicBezTo>
                  <a:pt x="1316" y="518"/>
                  <a:pt x="1316" y="519"/>
                  <a:pt x="1316" y="518"/>
                </a:cubicBezTo>
                <a:cubicBezTo>
                  <a:pt x="1317" y="519"/>
                  <a:pt x="1317" y="519"/>
                  <a:pt x="1317" y="519"/>
                </a:cubicBezTo>
                <a:close/>
                <a:moveTo>
                  <a:pt x="1307" y="109"/>
                </a:moveTo>
                <a:cubicBezTo>
                  <a:pt x="1309" y="109"/>
                  <a:pt x="1310" y="109"/>
                  <a:pt x="1311" y="109"/>
                </a:cubicBezTo>
                <a:cubicBezTo>
                  <a:pt x="1313" y="109"/>
                  <a:pt x="1310" y="110"/>
                  <a:pt x="1310" y="110"/>
                </a:cubicBezTo>
                <a:cubicBezTo>
                  <a:pt x="1309" y="110"/>
                  <a:pt x="1307" y="110"/>
                  <a:pt x="1307" y="109"/>
                </a:cubicBezTo>
                <a:cubicBezTo>
                  <a:pt x="1309" y="109"/>
                  <a:pt x="1307" y="109"/>
                  <a:pt x="1307" y="109"/>
                </a:cubicBezTo>
                <a:close/>
                <a:moveTo>
                  <a:pt x="1307" y="81"/>
                </a:moveTo>
                <a:cubicBezTo>
                  <a:pt x="1307" y="82"/>
                  <a:pt x="1306" y="82"/>
                  <a:pt x="1305" y="82"/>
                </a:cubicBezTo>
                <a:cubicBezTo>
                  <a:pt x="1305" y="83"/>
                  <a:pt x="1305" y="82"/>
                  <a:pt x="1305" y="83"/>
                </a:cubicBezTo>
                <a:cubicBezTo>
                  <a:pt x="1305" y="84"/>
                  <a:pt x="1305" y="83"/>
                  <a:pt x="1304" y="84"/>
                </a:cubicBezTo>
                <a:cubicBezTo>
                  <a:pt x="1303" y="84"/>
                  <a:pt x="1303" y="85"/>
                  <a:pt x="1303" y="85"/>
                </a:cubicBezTo>
                <a:cubicBezTo>
                  <a:pt x="1303" y="86"/>
                  <a:pt x="1302" y="86"/>
                  <a:pt x="1302" y="86"/>
                </a:cubicBezTo>
                <a:cubicBezTo>
                  <a:pt x="1301" y="86"/>
                  <a:pt x="1302" y="86"/>
                  <a:pt x="1301" y="86"/>
                </a:cubicBezTo>
                <a:cubicBezTo>
                  <a:pt x="1302" y="83"/>
                  <a:pt x="1299" y="85"/>
                  <a:pt x="1299" y="84"/>
                </a:cubicBezTo>
                <a:cubicBezTo>
                  <a:pt x="1299" y="83"/>
                  <a:pt x="1298" y="83"/>
                  <a:pt x="1299" y="83"/>
                </a:cubicBezTo>
                <a:cubicBezTo>
                  <a:pt x="1300" y="82"/>
                  <a:pt x="1300" y="82"/>
                  <a:pt x="1300" y="81"/>
                </a:cubicBezTo>
                <a:cubicBezTo>
                  <a:pt x="1300" y="80"/>
                  <a:pt x="1299" y="81"/>
                  <a:pt x="1299" y="80"/>
                </a:cubicBezTo>
                <a:cubicBezTo>
                  <a:pt x="1300" y="80"/>
                  <a:pt x="1300" y="80"/>
                  <a:pt x="1301" y="79"/>
                </a:cubicBezTo>
                <a:cubicBezTo>
                  <a:pt x="1301" y="81"/>
                  <a:pt x="1301" y="81"/>
                  <a:pt x="1303" y="81"/>
                </a:cubicBezTo>
                <a:cubicBezTo>
                  <a:pt x="1305" y="81"/>
                  <a:pt x="1307" y="80"/>
                  <a:pt x="1308" y="80"/>
                </a:cubicBezTo>
                <a:cubicBezTo>
                  <a:pt x="1309" y="80"/>
                  <a:pt x="1310" y="79"/>
                  <a:pt x="1310" y="78"/>
                </a:cubicBezTo>
                <a:cubicBezTo>
                  <a:pt x="1310" y="77"/>
                  <a:pt x="1310" y="78"/>
                  <a:pt x="1310" y="78"/>
                </a:cubicBezTo>
                <a:cubicBezTo>
                  <a:pt x="1310" y="78"/>
                  <a:pt x="1310" y="77"/>
                  <a:pt x="1310" y="77"/>
                </a:cubicBezTo>
                <a:cubicBezTo>
                  <a:pt x="1311" y="77"/>
                  <a:pt x="1311" y="77"/>
                  <a:pt x="1311" y="77"/>
                </a:cubicBezTo>
                <a:cubicBezTo>
                  <a:pt x="1312" y="78"/>
                  <a:pt x="1312" y="78"/>
                  <a:pt x="1313" y="78"/>
                </a:cubicBezTo>
                <a:cubicBezTo>
                  <a:pt x="1313" y="79"/>
                  <a:pt x="1313" y="79"/>
                  <a:pt x="1312" y="79"/>
                </a:cubicBezTo>
                <a:cubicBezTo>
                  <a:pt x="1311" y="80"/>
                  <a:pt x="1310" y="80"/>
                  <a:pt x="1309" y="80"/>
                </a:cubicBezTo>
                <a:cubicBezTo>
                  <a:pt x="1308" y="81"/>
                  <a:pt x="1308" y="81"/>
                  <a:pt x="1307" y="81"/>
                </a:cubicBezTo>
                <a:close/>
                <a:moveTo>
                  <a:pt x="1305" y="110"/>
                </a:moveTo>
                <a:cubicBezTo>
                  <a:pt x="1306" y="110"/>
                  <a:pt x="1306" y="110"/>
                  <a:pt x="1306" y="110"/>
                </a:cubicBezTo>
                <a:cubicBezTo>
                  <a:pt x="1306" y="110"/>
                  <a:pt x="1306" y="110"/>
                  <a:pt x="1305" y="110"/>
                </a:cubicBezTo>
                <a:cubicBezTo>
                  <a:pt x="1306" y="110"/>
                  <a:pt x="1305" y="110"/>
                  <a:pt x="1305" y="110"/>
                </a:cubicBezTo>
                <a:close/>
                <a:moveTo>
                  <a:pt x="1301" y="114"/>
                </a:moveTo>
                <a:cubicBezTo>
                  <a:pt x="1302" y="113"/>
                  <a:pt x="1302" y="113"/>
                  <a:pt x="1302" y="114"/>
                </a:cubicBezTo>
                <a:cubicBezTo>
                  <a:pt x="1302" y="114"/>
                  <a:pt x="1302" y="114"/>
                  <a:pt x="1301" y="114"/>
                </a:cubicBezTo>
                <a:cubicBezTo>
                  <a:pt x="1301" y="113"/>
                  <a:pt x="1301" y="114"/>
                  <a:pt x="1301" y="114"/>
                </a:cubicBezTo>
                <a:close/>
                <a:moveTo>
                  <a:pt x="1295" y="366"/>
                </a:moveTo>
                <a:cubicBezTo>
                  <a:pt x="1294" y="366"/>
                  <a:pt x="1293" y="366"/>
                  <a:pt x="1293" y="365"/>
                </a:cubicBezTo>
                <a:cubicBezTo>
                  <a:pt x="1293" y="365"/>
                  <a:pt x="1293" y="364"/>
                  <a:pt x="1293" y="364"/>
                </a:cubicBezTo>
                <a:cubicBezTo>
                  <a:pt x="1294" y="364"/>
                  <a:pt x="1295" y="365"/>
                  <a:pt x="1295" y="366"/>
                </a:cubicBezTo>
                <a:cubicBezTo>
                  <a:pt x="1294" y="366"/>
                  <a:pt x="1295" y="366"/>
                  <a:pt x="1295" y="366"/>
                </a:cubicBezTo>
                <a:close/>
                <a:moveTo>
                  <a:pt x="1294" y="272"/>
                </a:moveTo>
                <a:cubicBezTo>
                  <a:pt x="1295" y="271"/>
                  <a:pt x="1294" y="274"/>
                  <a:pt x="1294" y="275"/>
                </a:cubicBezTo>
                <a:cubicBezTo>
                  <a:pt x="1293" y="276"/>
                  <a:pt x="1294" y="274"/>
                  <a:pt x="1293" y="274"/>
                </a:cubicBezTo>
                <a:cubicBezTo>
                  <a:pt x="1293" y="273"/>
                  <a:pt x="1293" y="272"/>
                  <a:pt x="1294" y="272"/>
                </a:cubicBezTo>
                <a:close/>
                <a:moveTo>
                  <a:pt x="1290" y="473"/>
                </a:moveTo>
                <a:cubicBezTo>
                  <a:pt x="1289" y="473"/>
                  <a:pt x="1289" y="474"/>
                  <a:pt x="1289" y="472"/>
                </a:cubicBezTo>
                <a:cubicBezTo>
                  <a:pt x="1289" y="472"/>
                  <a:pt x="1290" y="472"/>
                  <a:pt x="1290" y="472"/>
                </a:cubicBezTo>
                <a:cubicBezTo>
                  <a:pt x="1290" y="472"/>
                  <a:pt x="1290" y="473"/>
                  <a:pt x="1290" y="473"/>
                </a:cubicBezTo>
                <a:cubicBezTo>
                  <a:pt x="1290" y="473"/>
                  <a:pt x="1290" y="473"/>
                  <a:pt x="1290" y="473"/>
                </a:cubicBezTo>
                <a:close/>
                <a:moveTo>
                  <a:pt x="1258" y="278"/>
                </a:moveTo>
                <a:cubicBezTo>
                  <a:pt x="1258" y="278"/>
                  <a:pt x="1256" y="279"/>
                  <a:pt x="1256" y="278"/>
                </a:cubicBezTo>
                <a:cubicBezTo>
                  <a:pt x="1257" y="277"/>
                  <a:pt x="1257" y="277"/>
                  <a:pt x="1257" y="276"/>
                </a:cubicBezTo>
                <a:cubicBezTo>
                  <a:pt x="1259" y="277"/>
                  <a:pt x="1259" y="277"/>
                  <a:pt x="1258" y="278"/>
                </a:cubicBezTo>
                <a:cubicBezTo>
                  <a:pt x="1258" y="278"/>
                  <a:pt x="1258" y="278"/>
                  <a:pt x="1258" y="278"/>
                </a:cubicBezTo>
                <a:close/>
                <a:moveTo>
                  <a:pt x="1228" y="99"/>
                </a:moveTo>
                <a:cubicBezTo>
                  <a:pt x="1227" y="99"/>
                  <a:pt x="1227" y="99"/>
                  <a:pt x="1227" y="99"/>
                </a:cubicBezTo>
                <a:cubicBezTo>
                  <a:pt x="1226" y="99"/>
                  <a:pt x="1226" y="101"/>
                  <a:pt x="1226" y="101"/>
                </a:cubicBezTo>
                <a:cubicBezTo>
                  <a:pt x="1224" y="101"/>
                  <a:pt x="1226" y="99"/>
                  <a:pt x="1226" y="99"/>
                </a:cubicBezTo>
                <a:cubicBezTo>
                  <a:pt x="1227" y="99"/>
                  <a:pt x="1228" y="99"/>
                  <a:pt x="1228" y="99"/>
                </a:cubicBezTo>
                <a:close/>
                <a:moveTo>
                  <a:pt x="1195" y="298"/>
                </a:moveTo>
                <a:cubicBezTo>
                  <a:pt x="1194" y="298"/>
                  <a:pt x="1195" y="299"/>
                  <a:pt x="1195" y="300"/>
                </a:cubicBezTo>
                <a:cubicBezTo>
                  <a:pt x="1195" y="300"/>
                  <a:pt x="1194" y="300"/>
                  <a:pt x="1194" y="300"/>
                </a:cubicBezTo>
                <a:cubicBezTo>
                  <a:pt x="1193" y="300"/>
                  <a:pt x="1192" y="300"/>
                  <a:pt x="1192" y="300"/>
                </a:cubicBezTo>
                <a:cubicBezTo>
                  <a:pt x="1192" y="301"/>
                  <a:pt x="1192" y="301"/>
                  <a:pt x="1192" y="302"/>
                </a:cubicBezTo>
                <a:cubicBezTo>
                  <a:pt x="1191" y="301"/>
                  <a:pt x="1191" y="301"/>
                  <a:pt x="1190" y="301"/>
                </a:cubicBezTo>
                <a:cubicBezTo>
                  <a:pt x="1190" y="301"/>
                  <a:pt x="1190" y="301"/>
                  <a:pt x="1190" y="302"/>
                </a:cubicBezTo>
                <a:cubicBezTo>
                  <a:pt x="1189" y="300"/>
                  <a:pt x="1188" y="301"/>
                  <a:pt x="1186" y="301"/>
                </a:cubicBezTo>
                <a:cubicBezTo>
                  <a:pt x="1186" y="301"/>
                  <a:pt x="1185" y="301"/>
                  <a:pt x="1184" y="301"/>
                </a:cubicBezTo>
                <a:cubicBezTo>
                  <a:pt x="1184" y="301"/>
                  <a:pt x="1184" y="302"/>
                  <a:pt x="1184" y="302"/>
                </a:cubicBezTo>
                <a:cubicBezTo>
                  <a:pt x="1183" y="301"/>
                  <a:pt x="1183" y="301"/>
                  <a:pt x="1182" y="301"/>
                </a:cubicBezTo>
                <a:cubicBezTo>
                  <a:pt x="1182" y="301"/>
                  <a:pt x="1182" y="301"/>
                  <a:pt x="1181" y="301"/>
                </a:cubicBezTo>
                <a:cubicBezTo>
                  <a:pt x="1181" y="301"/>
                  <a:pt x="1182" y="300"/>
                  <a:pt x="1181" y="300"/>
                </a:cubicBezTo>
                <a:cubicBezTo>
                  <a:pt x="1181" y="300"/>
                  <a:pt x="1180" y="302"/>
                  <a:pt x="1180" y="301"/>
                </a:cubicBezTo>
                <a:cubicBezTo>
                  <a:pt x="1180" y="300"/>
                  <a:pt x="1180" y="300"/>
                  <a:pt x="1179" y="300"/>
                </a:cubicBezTo>
                <a:cubicBezTo>
                  <a:pt x="1178" y="300"/>
                  <a:pt x="1178" y="301"/>
                  <a:pt x="1178" y="302"/>
                </a:cubicBezTo>
                <a:cubicBezTo>
                  <a:pt x="1178" y="302"/>
                  <a:pt x="1177" y="302"/>
                  <a:pt x="1177" y="303"/>
                </a:cubicBezTo>
                <a:cubicBezTo>
                  <a:pt x="1176" y="303"/>
                  <a:pt x="1176" y="303"/>
                  <a:pt x="1175" y="303"/>
                </a:cubicBezTo>
                <a:cubicBezTo>
                  <a:pt x="1174" y="303"/>
                  <a:pt x="1174" y="303"/>
                  <a:pt x="1174" y="304"/>
                </a:cubicBezTo>
                <a:cubicBezTo>
                  <a:pt x="1174" y="304"/>
                  <a:pt x="1173" y="304"/>
                  <a:pt x="1173" y="304"/>
                </a:cubicBezTo>
                <a:cubicBezTo>
                  <a:pt x="1173" y="305"/>
                  <a:pt x="1173" y="305"/>
                  <a:pt x="1172" y="305"/>
                </a:cubicBezTo>
                <a:cubicBezTo>
                  <a:pt x="1172" y="306"/>
                  <a:pt x="1172" y="306"/>
                  <a:pt x="1172" y="306"/>
                </a:cubicBezTo>
                <a:cubicBezTo>
                  <a:pt x="1171" y="306"/>
                  <a:pt x="1172" y="306"/>
                  <a:pt x="1171" y="306"/>
                </a:cubicBezTo>
                <a:cubicBezTo>
                  <a:pt x="1170" y="306"/>
                  <a:pt x="1170" y="306"/>
                  <a:pt x="1169" y="307"/>
                </a:cubicBezTo>
                <a:cubicBezTo>
                  <a:pt x="1169" y="307"/>
                  <a:pt x="1170" y="307"/>
                  <a:pt x="1169" y="308"/>
                </a:cubicBezTo>
                <a:cubicBezTo>
                  <a:pt x="1169" y="308"/>
                  <a:pt x="1168" y="308"/>
                  <a:pt x="1168" y="308"/>
                </a:cubicBezTo>
                <a:cubicBezTo>
                  <a:pt x="1167" y="308"/>
                  <a:pt x="1167" y="309"/>
                  <a:pt x="1167" y="309"/>
                </a:cubicBezTo>
                <a:cubicBezTo>
                  <a:pt x="1167" y="310"/>
                  <a:pt x="1166" y="311"/>
                  <a:pt x="1166" y="311"/>
                </a:cubicBezTo>
                <a:cubicBezTo>
                  <a:pt x="1166" y="311"/>
                  <a:pt x="1166" y="312"/>
                  <a:pt x="1166" y="312"/>
                </a:cubicBezTo>
                <a:cubicBezTo>
                  <a:pt x="1166" y="312"/>
                  <a:pt x="1166" y="312"/>
                  <a:pt x="1166" y="312"/>
                </a:cubicBezTo>
                <a:cubicBezTo>
                  <a:pt x="1166" y="313"/>
                  <a:pt x="1167" y="313"/>
                  <a:pt x="1167" y="313"/>
                </a:cubicBezTo>
                <a:cubicBezTo>
                  <a:pt x="1168" y="313"/>
                  <a:pt x="1167" y="313"/>
                  <a:pt x="1167" y="314"/>
                </a:cubicBezTo>
                <a:cubicBezTo>
                  <a:pt x="1167" y="313"/>
                  <a:pt x="1166" y="313"/>
                  <a:pt x="1165" y="313"/>
                </a:cubicBezTo>
                <a:cubicBezTo>
                  <a:pt x="1166" y="313"/>
                  <a:pt x="1164" y="312"/>
                  <a:pt x="1164" y="312"/>
                </a:cubicBezTo>
                <a:cubicBezTo>
                  <a:pt x="1165" y="312"/>
                  <a:pt x="1165" y="311"/>
                  <a:pt x="1165" y="311"/>
                </a:cubicBezTo>
                <a:cubicBezTo>
                  <a:pt x="1165" y="309"/>
                  <a:pt x="1165" y="309"/>
                  <a:pt x="1163" y="309"/>
                </a:cubicBezTo>
                <a:cubicBezTo>
                  <a:pt x="1162" y="309"/>
                  <a:pt x="1163" y="309"/>
                  <a:pt x="1163" y="308"/>
                </a:cubicBezTo>
                <a:cubicBezTo>
                  <a:pt x="1163" y="307"/>
                  <a:pt x="1163" y="306"/>
                  <a:pt x="1165" y="306"/>
                </a:cubicBezTo>
                <a:cubicBezTo>
                  <a:pt x="1166" y="306"/>
                  <a:pt x="1165" y="305"/>
                  <a:pt x="1166" y="304"/>
                </a:cubicBezTo>
                <a:cubicBezTo>
                  <a:pt x="1166" y="304"/>
                  <a:pt x="1167" y="304"/>
                  <a:pt x="1167" y="303"/>
                </a:cubicBezTo>
                <a:cubicBezTo>
                  <a:pt x="1168" y="303"/>
                  <a:pt x="1168" y="304"/>
                  <a:pt x="1169" y="303"/>
                </a:cubicBezTo>
                <a:cubicBezTo>
                  <a:pt x="1169" y="302"/>
                  <a:pt x="1170" y="301"/>
                  <a:pt x="1171" y="301"/>
                </a:cubicBezTo>
                <a:cubicBezTo>
                  <a:pt x="1172" y="301"/>
                  <a:pt x="1172" y="300"/>
                  <a:pt x="1172" y="299"/>
                </a:cubicBezTo>
                <a:cubicBezTo>
                  <a:pt x="1173" y="299"/>
                  <a:pt x="1175" y="299"/>
                  <a:pt x="1176" y="299"/>
                </a:cubicBezTo>
                <a:cubicBezTo>
                  <a:pt x="1176" y="300"/>
                  <a:pt x="1178" y="299"/>
                  <a:pt x="1178" y="299"/>
                </a:cubicBezTo>
                <a:cubicBezTo>
                  <a:pt x="1180" y="299"/>
                  <a:pt x="1181" y="299"/>
                  <a:pt x="1182" y="299"/>
                </a:cubicBezTo>
                <a:cubicBezTo>
                  <a:pt x="1182" y="300"/>
                  <a:pt x="1182" y="299"/>
                  <a:pt x="1183" y="299"/>
                </a:cubicBezTo>
                <a:cubicBezTo>
                  <a:pt x="1185" y="299"/>
                  <a:pt x="1184" y="300"/>
                  <a:pt x="1185" y="300"/>
                </a:cubicBezTo>
                <a:cubicBezTo>
                  <a:pt x="1185" y="300"/>
                  <a:pt x="1188" y="301"/>
                  <a:pt x="1188" y="299"/>
                </a:cubicBezTo>
                <a:cubicBezTo>
                  <a:pt x="1189" y="299"/>
                  <a:pt x="1191" y="301"/>
                  <a:pt x="1191" y="300"/>
                </a:cubicBezTo>
                <a:cubicBezTo>
                  <a:pt x="1192" y="299"/>
                  <a:pt x="1193" y="298"/>
                  <a:pt x="1193" y="297"/>
                </a:cubicBezTo>
                <a:cubicBezTo>
                  <a:pt x="1193" y="297"/>
                  <a:pt x="1193" y="298"/>
                  <a:pt x="1194" y="298"/>
                </a:cubicBezTo>
                <a:cubicBezTo>
                  <a:pt x="1193" y="297"/>
                  <a:pt x="1195" y="296"/>
                  <a:pt x="1196" y="297"/>
                </a:cubicBezTo>
                <a:cubicBezTo>
                  <a:pt x="1196" y="297"/>
                  <a:pt x="1196" y="297"/>
                  <a:pt x="1196" y="298"/>
                </a:cubicBezTo>
                <a:cubicBezTo>
                  <a:pt x="1196" y="298"/>
                  <a:pt x="1195" y="298"/>
                  <a:pt x="1195" y="298"/>
                </a:cubicBezTo>
                <a:close/>
                <a:moveTo>
                  <a:pt x="1189" y="327"/>
                </a:moveTo>
                <a:cubicBezTo>
                  <a:pt x="1189" y="328"/>
                  <a:pt x="1188" y="327"/>
                  <a:pt x="1187" y="327"/>
                </a:cubicBezTo>
                <a:cubicBezTo>
                  <a:pt x="1187" y="328"/>
                  <a:pt x="1187" y="329"/>
                  <a:pt x="1185" y="329"/>
                </a:cubicBezTo>
                <a:cubicBezTo>
                  <a:pt x="1185" y="329"/>
                  <a:pt x="1184" y="329"/>
                  <a:pt x="1184" y="330"/>
                </a:cubicBezTo>
                <a:cubicBezTo>
                  <a:pt x="1182" y="329"/>
                  <a:pt x="1181" y="328"/>
                  <a:pt x="1180" y="328"/>
                </a:cubicBezTo>
                <a:cubicBezTo>
                  <a:pt x="1181" y="327"/>
                  <a:pt x="1182" y="327"/>
                  <a:pt x="1183" y="327"/>
                </a:cubicBezTo>
                <a:cubicBezTo>
                  <a:pt x="1183" y="327"/>
                  <a:pt x="1184" y="327"/>
                  <a:pt x="1185" y="326"/>
                </a:cubicBezTo>
                <a:cubicBezTo>
                  <a:pt x="1186" y="326"/>
                  <a:pt x="1186" y="326"/>
                  <a:pt x="1187" y="326"/>
                </a:cubicBezTo>
                <a:cubicBezTo>
                  <a:pt x="1188" y="326"/>
                  <a:pt x="1190" y="326"/>
                  <a:pt x="1189" y="327"/>
                </a:cubicBezTo>
                <a:close/>
                <a:moveTo>
                  <a:pt x="1111" y="316"/>
                </a:moveTo>
                <a:cubicBezTo>
                  <a:pt x="1110" y="316"/>
                  <a:pt x="1110" y="316"/>
                  <a:pt x="1109" y="316"/>
                </a:cubicBezTo>
                <a:cubicBezTo>
                  <a:pt x="1109" y="317"/>
                  <a:pt x="1110" y="318"/>
                  <a:pt x="1110" y="318"/>
                </a:cubicBezTo>
                <a:cubicBezTo>
                  <a:pt x="1109" y="318"/>
                  <a:pt x="1108" y="318"/>
                  <a:pt x="1108" y="319"/>
                </a:cubicBezTo>
                <a:cubicBezTo>
                  <a:pt x="1108" y="320"/>
                  <a:pt x="1107" y="321"/>
                  <a:pt x="1106" y="322"/>
                </a:cubicBezTo>
                <a:cubicBezTo>
                  <a:pt x="1105" y="322"/>
                  <a:pt x="1105" y="323"/>
                  <a:pt x="1104" y="323"/>
                </a:cubicBezTo>
                <a:cubicBezTo>
                  <a:pt x="1104" y="324"/>
                  <a:pt x="1101" y="324"/>
                  <a:pt x="1101" y="324"/>
                </a:cubicBezTo>
                <a:cubicBezTo>
                  <a:pt x="1101" y="323"/>
                  <a:pt x="1101" y="323"/>
                  <a:pt x="1101" y="323"/>
                </a:cubicBezTo>
                <a:cubicBezTo>
                  <a:pt x="1101" y="322"/>
                  <a:pt x="1101" y="323"/>
                  <a:pt x="1101" y="322"/>
                </a:cubicBezTo>
                <a:cubicBezTo>
                  <a:pt x="1101" y="322"/>
                  <a:pt x="1100" y="321"/>
                  <a:pt x="1100" y="321"/>
                </a:cubicBezTo>
                <a:cubicBezTo>
                  <a:pt x="1100" y="321"/>
                  <a:pt x="1100" y="322"/>
                  <a:pt x="1100" y="323"/>
                </a:cubicBezTo>
                <a:cubicBezTo>
                  <a:pt x="1099" y="323"/>
                  <a:pt x="1099" y="326"/>
                  <a:pt x="1098" y="326"/>
                </a:cubicBezTo>
                <a:cubicBezTo>
                  <a:pt x="1098" y="326"/>
                  <a:pt x="1097" y="325"/>
                  <a:pt x="1097" y="325"/>
                </a:cubicBezTo>
                <a:cubicBezTo>
                  <a:pt x="1097" y="324"/>
                  <a:pt x="1098" y="324"/>
                  <a:pt x="1098" y="324"/>
                </a:cubicBezTo>
                <a:cubicBezTo>
                  <a:pt x="1098" y="324"/>
                  <a:pt x="1098" y="323"/>
                  <a:pt x="1098" y="322"/>
                </a:cubicBezTo>
                <a:cubicBezTo>
                  <a:pt x="1098" y="322"/>
                  <a:pt x="1099" y="322"/>
                  <a:pt x="1098" y="321"/>
                </a:cubicBezTo>
                <a:cubicBezTo>
                  <a:pt x="1097" y="321"/>
                  <a:pt x="1098" y="321"/>
                  <a:pt x="1097" y="321"/>
                </a:cubicBezTo>
                <a:cubicBezTo>
                  <a:pt x="1096" y="321"/>
                  <a:pt x="1095" y="322"/>
                  <a:pt x="1093" y="322"/>
                </a:cubicBezTo>
                <a:cubicBezTo>
                  <a:pt x="1093" y="322"/>
                  <a:pt x="1093" y="321"/>
                  <a:pt x="1093" y="321"/>
                </a:cubicBezTo>
                <a:cubicBezTo>
                  <a:pt x="1093" y="320"/>
                  <a:pt x="1094" y="320"/>
                  <a:pt x="1093" y="320"/>
                </a:cubicBezTo>
                <a:cubicBezTo>
                  <a:pt x="1093" y="320"/>
                  <a:pt x="1094" y="319"/>
                  <a:pt x="1093" y="320"/>
                </a:cubicBezTo>
                <a:cubicBezTo>
                  <a:pt x="1093" y="319"/>
                  <a:pt x="1093" y="319"/>
                  <a:pt x="1093" y="318"/>
                </a:cubicBezTo>
                <a:cubicBezTo>
                  <a:pt x="1092" y="319"/>
                  <a:pt x="1092" y="316"/>
                  <a:pt x="1093" y="316"/>
                </a:cubicBezTo>
                <a:cubicBezTo>
                  <a:pt x="1094" y="315"/>
                  <a:pt x="1093" y="314"/>
                  <a:pt x="1093" y="313"/>
                </a:cubicBezTo>
                <a:cubicBezTo>
                  <a:pt x="1093" y="312"/>
                  <a:pt x="1093" y="312"/>
                  <a:pt x="1094" y="312"/>
                </a:cubicBezTo>
                <a:cubicBezTo>
                  <a:pt x="1094" y="311"/>
                  <a:pt x="1095" y="311"/>
                  <a:pt x="1095" y="310"/>
                </a:cubicBezTo>
                <a:cubicBezTo>
                  <a:pt x="1095" y="309"/>
                  <a:pt x="1095" y="309"/>
                  <a:pt x="1096" y="308"/>
                </a:cubicBezTo>
                <a:cubicBezTo>
                  <a:pt x="1097" y="308"/>
                  <a:pt x="1097" y="308"/>
                  <a:pt x="1098" y="308"/>
                </a:cubicBezTo>
                <a:cubicBezTo>
                  <a:pt x="1098" y="308"/>
                  <a:pt x="1097" y="309"/>
                  <a:pt x="1097" y="310"/>
                </a:cubicBezTo>
                <a:cubicBezTo>
                  <a:pt x="1098" y="310"/>
                  <a:pt x="1099" y="310"/>
                  <a:pt x="1099" y="309"/>
                </a:cubicBezTo>
                <a:cubicBezTo>
                  <a:pt x="1099" y="308"/>
                  <a:pt x="1099" y="306"/>
                  <a:pt x="1099" y="306"/>
                </a:cubicBezTo>
                <a:cubicBezTo>
                  <a:pt x="1100" y="306"/>
                  <a:pt x="1101" y="307"/>
                  <a:pt x="1101" y="306"/>
                </a:cubicBezTo>
                <a:cubicBezTo>
                  <a:pt x="1101" y="306"/>
                  <a:pt x="1101" y="305"/>
                  <a:pt x="1102" y="306"/>
                </a:cubicBezTo>
                <a:cubicBezTo>
                  <a:pt x="1103" y="306"/>
                  <a:pt x="1103" y="305"/>
                  <a:pt x="1104" y="305"/>
                </a:cubicBezTo>
                <a:cubicBezTo>
                  <a:pt x="1104" y="305"/>
                  <a:pt x="1103" y="304"/>
                  <a:pt x="1103" y="303"/>
                </a:cubicBezTo>
                <a:cubicBezTo>
                  <a:pt x="1104" y="303"/>
                  <a:pt x="1106" y="303"/>
                  <a:pt x="1107" y="303"/>
                </a:cubicBezTo>
                <a:cubicBezTo>
                  <a:pt x="1107" y="303"/>
                  <a:pt x="1107" y="303"/>
                  <a:pt x="1107" y="302"/>
                </a:cubicBezTo>
                <a:cubicBezTo>
                  <a:pt x="1107" y="302"/>
                  <a:pt x="1108" y="302"/>
                  <a:pt x="1108" y="303"/>
                </a:cubicBezTo>
                <a:cubicBezTo>
                  <a:pt x="1109" y="303"/>
                  <a:pt x="1109" y="303"/>
                  <a:pt x="1110" y="303"/>
                </a:cubicBezTo>
                <a:cubicBezTo>
                  <a:pt x="1109" y="304"/>
                  <a:pt x="1109" y="305"/>
                  <a:pt x="1108" y="305"/>
                </a:cubicBezTo>
                <a:cubicBezTo>
                  <a:pt x="1107" y="306"/>
                  <a:pt x="1107" y="307"/>
                  <a:pt x="1107" y="307"/>
                </a:cubicBezTo>
                <a:cubicBezTo>
                  <a:pt x="1107" y="308"/>
                  <a:pt x="1107" y="308"/>
                  <a:pt x="1107" y="309"/>
                </a:cubicBezTo>
                <a:cubicBezTo>
                  <a:pt x="1107" y="309"/>
                  <a:pt x="1107" y="309"/>
                  <a:pt x="1107" y="309"/>
                </a:cubicBezTo>
                <a:cubicBezTo>
                  <a:pt x="1107" y="311"/>
                  <a:pt x="1107" y="312"/>
                  <a:pt x="1108" y="313"/>
                </a:cubicBezTo>
                <a:cubicBezTo>
                  <a:pt x="1108" y="314"/>
                  <a:pt x="1108" y="314"/>
                  <a:pt x="1109" y="315"/>
                </a:cubicBezTo>
                <a:cubicBezTo>
                  <a:pt x="1110" y="315"/>
                  <a:pt x="1111" y="315"/>
                  <a:pt x="1111" y="316"/>
                </a:cubicBezTo>
                <a:cubicBezTo>
                  <a:pt x="1110" y="316"/>
                  <a:pt x="1111" y="316"/>
                  <a:pt x="1111" y="316"/>
                </a:cubicBezTo>
                <a:close/>
                <a:moveTo>
                  <a:pt x="1074" y="340"/>
                </a:moveTo>
                <a:cubicBezTo>
                  <a:pt x="1074" y="340"/>
                  <a:pt x="1074" y="340"/>
                  <a:pt x="1074" y="340"/>
                </a:cubicBezTo>
                <a:cubicBezTo>
                  <a:pt x="1074" y="340"/>
                  <a:pt x="1074" y="340"/>
                  <a:pt x="1074" y="341"/>
                </a:cubicBezTo>
                <a:cubicBezTo>
                  <a:pt x="1074" y="341"/>
                  <a:pt x="1073" y="341"/>
                  <a:pt x="1073" y="341"/>
                </a:cubicBezTo>
                <a:cubicBezTo>
                  <a:pt x="1072" y="341"/>
                  <a:pt x="1072" y="340"/>
                  <a:pt x="1072" y="340"/>
                </a:cubicBezTo>
                <a:cubicBezTo>
                  <a:pt x="1071" y="340"/>
                  <a:pt x="1070" y="340"/>
                  <a:pt x="1070" y="340"/>
                </a:cubicBezTo>
                <a:cubicBezTo>
                  <a:pt x="1069" y="340"/>
                  <a:pt x="1069" y="341"/>
                  <a:pt x="1069" y="340"/>
                </a:cubicBezTo>
                <a:cubicBezTo>
                  <a:pt x="1069" y="340"/>
                  <a:pt x="1069" y="339"/>
                  <a:pt x="1069" y="338"/>
                </a:cubicBezTo>
                <a:cubicBezTo>
                  <a:pt x="1068" y="338"/>
                  <a:pt x="1068" y="338"/>
                  <a:pt x="1068" y="338"/>
                </a:cubicBezTo>
                <a:cubicBezTo>
                  <a:pt x="1068" y="340"/>
                  <a:pt x="1067" y="341"/>
                  <a:pt x="1067" y="343"/>
                </a:cubicBezTo>
                <a:cubicBezTo>
                  <a:pt x="1067" y="344"/>
                  <a:pt x="1067" y="344"/>
                  <a:pt x="1066" y="345"/>
                </a:cubicBezTo>
                <a:cubicBezTo>
                  <a:pt x="1066" y="345"/>
                  <a:pt x="1067" y="346"/>
                  <a:pt x="1067" y="346"/>
                </a:cubicBezTo>
                <a:cubicBezTo>
                  <a:pt x="1067" y="346"/>
                  <a:pt x="1068" y="345"/>
                  <a:pt x="1068" y="345"/>
                </a:cubicBezTo>
                <a:cubicBezTo>
                  <a:pt x="1069" y="345"/>
                  <a:pt x="1069" y="345"/>
                  <a:pt x="1069" y="345"/>
                </a:cubicBezTo>
                <a:cubicBezTo>
                  <a:pt x="1070" y="345"/>
                  <a:pt x="1069" y="344"/>
                  <a:pt x="1069" y="344"/>
                </a:cubicBezTo>
                <a:cubicBezTo>
                  <a:pt x="1070" y="344"/>
                  <a:pt x="1070" y="344"/>
                  <a:pt x="1071" y="344"/>
                </a:cubicBezTo>
                <a:cubicBezTo>
                  <a:pt x="1072" y="344"/>
                  <a:pt x="1074" y="345"/>
                  <a:pt x="1071" y="345"/>
                </a:cubicBezTo>
                <a:cubicBezTo>
                  <a:pt x="1070" y="345"/>
                  <a:pt x="1069" y="345"/>
                  <a:pt x="1070" y="347"/>
                </a:cubicBezTo>
                <a:cubicBezTo>
                  <a:pt x="1070" y="347"/>
                  <a:pt x="1071" y="347"/>
                  <a:pt x="1071" y="348"/>
                </a:cubicBezTo>
                <a:cubicBezTo>
                  <a:pt x="1072" y="348"/>
                  <a:pt x="1071" y="348"/>
                  <a:pt x="1071" y="349"/>
                </a:cubicBezTo>
                <a:cubicBezTo>
                  <a:pt x="1071" y="349"/>
                  <a:pt x="1071" y="349"/>
                  <a:pt x="1072" y="350"/>
                </a:cubicBezTo>
                <a:cubicBezTo>
                  <a:pt x="1072" y="350"/>
                  <a:pt x="1072" y="350"/>
                  <a:pt x="1073" y="350"/>
                </a:cubicBezTo>
                <a:cubicBezTo>
                  <a:pt x="1073" y="350"/>
                  <a:pt x="1073" y="351"/>
                  <a:pt x="1073" y="351"/>
                </a:cubicBezTo>
                <a:cubicBezTo>
                  <a:pt x="1074" y="351"/>
                  <a:pt x="1073" y="354"/>
                  <a:pt x="1073" y="354"/>
                </a:cubicBezTo>
                <a:cubicBezTo>
                  <a:pt x="1071" y="354"/>
                  <a:pt x="1072" y="355"/>
                  <a:pt x="1072" y="356"/>
                </a:cubicBezTo>
                <a:cubicBezTo>
                  <a:pt x="1072" y="357"/>
                  <a:pt x="1072" y="359"/>
                  <a:pt x="1073" y="360"/>
                </a:cubicBezTo>
                <a:cubicBezTo>
                  <a:pt x="1073" y="361"/>
                  <a:pt x="1073" y="363"/>
                  <a:pt x="1072" y="364"/>
                </a:cubicBezTo>
                <a:cubicBezTo>
                  <a:pt x="1072" y="365"/>
                  <a:pt x="1071" y="365"/>
                  <a:pt x="1070" y="365"/>
                </a:cubicBezTo>
                <a:cubicBezTo>
                  <a:pt x="1070" y="364"/>
                  <a:pt x="1070" y="364"/>
                  <a:pt x="1070" y="364"/>
                </a:cubicBezTo>
                <a:cubicBezTo>
                  <a:pt x="1069" y="364"/>
                  <a:pt x="1067" y="365"/>
                  <a:pt x="1065" y="365"/>
                </a:cubicBezTo>
                <a:cubicBezTo>
                  <a:pt x="1064" y="366"/>
                  <a:pt x="1064" y="366"/>
                  <a:pt x="1063" y="366"/>
                </a:cubicBezTo>
                <a:cubicBezTo>
                  <a:pt x="1063" y="366"/>
                  <a:pt x="1062" y="366"/>
                  <a:pt x="1062" y="366"/>
                </a:cubicBezTo>
                <a:cubicBezTo>
                  <a:pt x="1062" y="366"/>
                  <a:pt x="1062" y="365"/>
                  <a:pt x="1062" y="365"/>
                </a:cubicBezTo>
                <a:cubicBezTo>
                  <a:pt x="1061" y="365"/>
                  <a:pt x="1059" y="365"/>
                  <a:pt x="1058" y="364"/>
                </a:cubicBezTo>
                <a:cubicBezTo>
                  <a:pt x="1058" y="363"/>
                  <a:pt x="1057" y="364"/>
                  <a:pt x="1057" y="363"/>
                </a:cubicBezTo>
                <a:cubicBezTo>
                  <a:pt x="1056" y="362"/>
                  <a:pt x="1056" y="361"/>
                  <a:pt x="1055" y="361"/>
                </a:cubicBezTo>
                <a:cubicBezTo>
                  <a:pt x="1054" y="361"/>
                  <a:pt x="1054" y="361"/>
                  <a:pt x="1053" y="361"/>
                </a:cubicBezTo>
                <a:cubicBezTo>
                  <a:pt x="1053" y="360"/>
                  <a:pt x="1052" y="361"/>
                  <a:pt x="1052" y="361"/>
                </a:cubicBezTo>
                <a:cubicBezTo>
                  <a:pt x="1051" y="361"/>
                  <a:pt x="1051" y="361"/>
                  <a:pt x="1050" y="360"/>
                </a:cubicBezTo>
                <a:cubicBezTo>
                  <a:pt x="1050" y="360"/>
                  <a:pt x="1049" y="359"/>
                  <a:pt x="1049" y="359"/>
                </a:cubicBezTo>
                <a:cubicBezTo>
                  <a:pt x="1049" y="359"/>
                  <a:pt x="1049" y="358"/>
                  <a:pt x="1049" y="358"/>
                </a:cubicBezTo>
                <a:cubicBezTo>
                  <a:pt x="1048" y="358"/>
                  <a:pt x="1048" y="356"/>
                  <a:pt x="1048" y="355"/>
                </a:cubicBezTo>
                <a:cubicBezTo>
                  <a:pt x="1048" y="355"/>
                  <a:pt x="1048" y="355"/>
                  <a:pt x="1048" y="354"/>
                </a:cubicBezTo>
                <a:cubicBezTo>
                  <a:pt x="1048" y="354"/>
                  <a:pt x="1048" y="353"/>
                  <a:pt x="1048" y="353"/>
                </a:cubicBezTo>
                <a:cubicBezTo>
                  <a:pt x="1048" y="352"/>
                  <a:pt x="1048" y="352"/>
                  <a:pt x="1048" y="351"/>
                </a:cubicBezTo>
                <a:cubicBezTo>
                  <a:pt x="1049" y="351"/>
                  <a:pt x="1049" y="350"/>
                  <a:pt x="1050" y="350"/>
                </a:cubicBezTo>
                <a:cubicBezTo>
                  <a:pt x="1051" y="349"/>
                  <a:pt x="1049" y="349"/>
                  <a:pt x="1049" y="348"/>
                </a:cubicBezTo>
                <a:cubicBezTo>
                  <a:pt x="1050" y="348"/>
                  <a:pt x="1050" y="348"/>
                  <a:pt x="1050" y="347"/>
                </a:cubicBezTo>
                <a:cubicBezTo>
                  <a:pt x="1050" y="346"/>
                  <a:pt x="1051" y="347"/>
                  <a:pt x="1051" y="346"/>
                </a:cubicBezTo>
                <a:cubicBezTo>
                  <a:pt x="1051" y="345"/>
                  <a:pt x="1051" y="345"/>
                  <a:pt x="1051" y="344"/>
                </a:cubicBezTo>
                <a:cubicBezTo>
                  <a:pt x="1051" y="344"/>
                  <a:pt x="1053" y="342"/>
                  <a:pt x="1053" y="342"/>
                </a:cubicBezTo>
                <a:cubicBezTo>
                  <a:pt x="1053" y="341"/>
                  <a:pt x="1054" y="342"/>
                  <a:pt x="1055" y="342"/>
                </a:cubicBezTo>
                <a:cubicBezTo>
                  <a:pt x="1055" y="342"/>
                  <a:pt x="1055" y="341"/>
                  <a:pt x="1054" y="341"/>
                </a:cubicBezTo>
                <a:cubicBezTo>
                  <a:pt x="1054" y="340"/>
                  <a:pt x="1053" y="341"/>
                  <a:pt x="1053" y="340"/>
                </a:cubicBezTo>
                <a:cubicBezTo>
                  <a:pt x="1053" y="340"/>
                  <a:pt x="1052" y="340"/>
                  <a:pt x="1052" y="340"/>
                </a:cubicBezTo>
                <a:cubicBezTo>
                  <a:pt x="1052" y="340"/>
                  <a:pt x="1051" y="339"/>
                  <a:pt x="1051" y="338"/>
                </a:cubicBezTo>
                <a:cubicBezTo>
                  <a:pt x="1051" y="338"/>
                  <a:pt x="1051" y="338"/>
                  <a:pt x="1050" y="338"/>
                </a:cubicBezTo>
                <a:cubicBezTo>
                  <a:pt x="1050" y="337"/>
                  <a:pt x="1050" y="336"/>
                  <a:pt x="1050" y="336"/>
                </a:cubicBezTo>
                <a:cubicBezTo>
                  <a:pt x="1049" y="336"/>
                  <a:pt x="1050" y="336"/>
                  <a:pt x="1050" y="336"/>
                </a:cubicBezTo>
                <a:cubicBezTo>
                  <a:pt x="1050" y="335"/>
                  <a:pt x="1048" y="335"/>
                  <a:pt x="1048" y="334"/>
                </a:cubicBezTo>
                <a:cubicBezTo>
                  <a:pt x="1048" y="333"/>
                  <a:pt x="1048" y="334"/>
                  <a:pt x="1047" y="334"/>
                </a:cubicBezTo>
                <a:cubicBezTo>
                  <a:pt x="1047" y="333"/>
                  <a:pt x="1047" y="333"/>
                  <a:pt x="1046" y="332"/>
                </a:cubicBezTo>
                <a:cubicBezTo>
                  <a:pt x="1046" y="332"/>
                  <a:pt x="1046" y="332"/>
                  <a:pt x="1045" y="331"/>
                </a:cubicBezTo>
                <a:cubicBezTo>
                  <a:pt x="1045" y="331"/>
                  <a:pt x="1045" y="331"/>
                  <a:pt x="1045" y="330"/>
                </a:cubicBezTo>
                <a:cubicBezTo>
                  <a:pt x="1045" y="329"/>
                  <a:pt x="1044" y="330"/>
                  <a:pt x="1044" y="329"/>
                </a:cubicBezTo>
                <a:cubicBezTo>
                  <a:pt x="1044" y="328"/>
                  <a:pt x="1043" y="328"/>
                  <a:pt x="1043" y="328"/>
                </a:cubicBezTo>
                <a:cubicBezTo>
                  <a:pt x="1043" y="327"/>
                  <a:pt x="1043" y="327"/>
                  <a:pt x="1043" y="326"/>
                </a:cubicBezTo>
                <a:cubicBezTo>
                  <a:pt x="1042" y="326"/>
                  <a:pt x="1042" y="326"/>
                  <a:pt x="1042" y="326"/>
                </a:cubicBezTo>
                <a:cubicBezTo>
                  <a:pt x="1042" y="325"/>
                  <a:pt x="1042" y="324"/>
                  <a:pt x="1042" y="322"/>
                </a:cubicBezTo>
                <a:cubicBezTo>
                  <a:pt x="1041" y="323"/>
                  <a:pt x="1042" y="322"/>
                  <a:pt x="1041" y="322"/>
                </a:cubicBezTo>
                <a:cubicBezTo>
                  <a:pt x="1041" y="321"/>
                  <a:pt x="1042" y="320"/>
                  <a:pt x="1042" y="320"/>
                </a:cubicBezTo>
                <a:cubicBezTo>
                  <a:pt x="1042" y="319"/>
                  <a:pt x="1042" y="319"/>
                  <a:pt x="1041" y="318"/>
                </a:cubicBezTo>
                <a:cubicBezTo>
                  <a:pt x="1041" y="317"/>
                  <a:pt x="1039" y="319"/>
                  <a:pt x="1038" y="318"/>
                </a:cubicBezTo>
                <a:cubicBezTo>
                  <a:pt x="1038" y="318"/>
                  <a:pt x="1037" y="318"/>
                  <a:pt x="1037" y="318"/>
                </a:cubicBezTo>
                <a:cubicBezTo>
                  <a:pt x="1037" y="317"/>
                  <a:pt x="1039" y="317"/>
                  <a:pt x="1038" y="317"/>
                </a:cubicBezTo>
                <a:cubicBezTo>
                  <a:pt x="1038" y="316"/>
                  <a:pt x="1038" y="315"/>
                  <a:pt x="1039" y="315"/>
                </a:cubicBezTo>
                <a:cubicBezTo>
                  <a:pt x="1039" y="315"/>
                  <a:pt x="1039" y="311"/>
                  <a:pt x="1040" y="311"/>
                </a:cubicBezTo>
                <a:cubicBezTo>
                  <a:pt x="1040" y="311"/>
                  <a:pt x="1040" y="310"/>
                  <a:pt x="1040" y="310"/>
                </a:cubicBezTo>
                <a:cubicBezTo>
                  <a:pt x="1040" y="310"/>
                  <a:pt x="1040" y="309"/>
                  <a:pt x="1040" y="309"/>
                </a:cubicBezTo>
                <a:cubicBezTo>
                  <a:pt x="1041" y="309"/>
                  <a:pt x="1042" y="308"/>
                  <a:pt x="1041" y="308"/>
                </a:cubicBezTo>
                <a:cubicBezTo>
                  <a:pt x="1041" y="308"/>
                  <a:pt x="1041" y="308"/>
                  <a:pt x="1041" y="307"/>
                </a:cubicBezTo>
                <a:cubicBezTo>
                  <a:pt x="1041" y="307"/>
                  <a:pt x="1041" y="306"/>
                  <a:pt x="1041" y="306"/>
                </a:cubicBezTo>
                <a:cubicBezTo>
                  <a:pt x="1041" y="306"/>
                  <a:pt x="1042" y="305"/>
                  <a:pt x="1042" y="306"/>
                </a:cubicBezTo>
                <a:cubicBezTo>
                  <a:pt x="1042" y="305"/>
                  <a:pt x="1043" y="306"/>
                  <a:pt x="1043" y="305"/>
                </a:cubicBezTo>
                <a:cubicBezTo>
                  <a:pt x="1043" y="304"/>
                  <a:pt x="1044" y="304"/>
                  <a:pt x="1044" y="305"/>
                </a:cubicBezTo>
                <a:cubicBezTo>
                  <a:pt x="1044" y="305"/>
                  <a:pt x="1044" y="306"/>
                  <a:pt x="1044" y="306"/>
                </a:cubicBezTo>
                <a:cubicBezTo>
                  <a:pt x="1045" y="306"/>
                  <a:pt x="1045" y="306"/>
                  <a:pt x="1046" y="306"/>
                </a:cubicBezTo>
                <a:cubicBezTo>
                  <a:pt x="1045" y="306"/>
                  <a:pt x="1045" y="307"/>
                  <a:pt x="1045" y="307"/>
                </a:cubicBezTo>
                <a:cubicBezTo>
                  <a:pt x="1045" y="307"/>
                  <a:pt x="1047" y="306"/>
                  <a:pt x="1047" y="306"/>
                </a:cubicBezTo>
                <a:cubicBezTo>
                  <a:pt x="1047" y="306"/>
                  <a:pt x="1047" y="305"/>
                  <a:pt x="1047" y="305"/>
                </a:cubicBezTo>
                <a:cubicBezTo>
                  <a:pt x="1046" y="305"/>
                  <a:pt x="1045" y="304"/>
                  <a:pt x="1046" y="303"/>
                </a:cubicBezTo>
                <a:cubicBezTo>
                  <a:pt x="1047" y="305"/>
                  <a:pt x="1048" y="304"/>
                  <a:pt x="1048" y="303"/>
                </a:cubicBezTo>
                <a:cubicBezTo>
                  <a:pt x="1049" y="304"/>
                  <a:pt x="1050" y="303"/>
                  <a:pt x="1051" y="302"/>
                </a:cubicBezTo>
                <a:cubicBezTo>
                  <a:pt x="1052" y="302"/>
                  <a:pt x="1053" y="302"/>
                  <a:pt x="1054" y="302"/>
                </a:cubicBezTo>
                <a:cubicBezTo>
                  <a:pt x="1054" y="302"/>
                  <a:pt x="1055" y="302"/>
                  <a:pt x="1055" y="301"/>
                </a:cubicBezTo>
                <a:cubicBezTo>
                  <a:pt x="1055" y="301"/>
                  <a:pt x="1055" y="301"/>
                  <a:pt x="1056" y="301"/>
                </a:cubicBezTo>
                <a:cubicBezTo>
                  <a:pt x="1056" y="300"/>
                  <a:pt x="1057" y="301"/>
                  <a:pt x="1057" y="300"/>
                </a:cubicBezTo>
                <a:cubicBezTo>
                  <a:pt x="1057" y="299"/>
                  <a:pt x="1059" y="299"/>
                  <a:pt x="1058" y="298"/>
                </a:cubicBezTo>
                <a:cubicBezTo>
                  <a:pt x="1058" y="298"/>
                  <a:pt x="1058" y="298"/>
                  <a:pt x="1058" y="298"/>
                </a:cubicBezTo>
                <a:cubicBezTo>
                  <a:pt x="1059" y="298"/>
                  <a:pt x="1060" y="298"/>
                  <a:pt x="1061" y="299"/>
                </a:cubicBezTo>
                <a:cubicBezTo>
                  <a:pt x="1062" y="299"/>
                  <a:pt x="1061" y="299"/>
                  <a:pt x="1061" y="300"/>
                </a:cubicBezTo>
                <a:cubicBezTo>
                  <a:pt x="1062" y="300"/>
                  <a:pt x="1063" y="300"/>
                  <a:pt x="1064" y="300"/>
                </a:cubicBezTo>
                <a:cubicBezTo>
                  <a:pt x="1064" y="301"/>
                  <a:pt x="1066" y="301"/>
                  <a:pt x="1066" y="300"/>
                </a:cubicBezTo>
                <a:cubicBezTo>
                  <a:pt x="1066" y="301"/>
                  <a:pt x="1066" y="301"/>
                  <a:pt x="1067" y="301"/>
                </a:cubicBezTo>
                <a:cubicBezTo>
                  <a:pt x="1067" y="301"/>
                  <a:pt x="1068" y="302"/>
                  <a:pt x="1068" y="302"/>
                </a:cubicBezTo>
                <a:cubicBezTo>
                  <a:pt x="1068" y="302"/>
                  <a:pt x="1069" y="302"/>
                  <a:pt x="1069" y="303"/>
                </a:cubicBezTo>
                <a:cubicBezTo>
                  <a:pt x="1069" y="303"/>
                  <a:pt x="1069" y="304"/>
                  <a:pt x="1070" y="304"/>
                </a:cubicBezTo>
                <a:cubicBezTo>
                  <a:pt x="1070" y="304"/>
                  <a:pt x="1069" y="304"/>
                  <a:pt x="1070" y="304"/>
                </a:cubicBezTo>
                <a:cubicBezTo>
                  <a:pt x="1070" y="304"/>
                  <a:pt x="1071" y="304"/>
                  <a:pt x="1071" y="304"/>
                </a:cubicBezTo>
                <a:cubicBezTo>
                  <a:pt x="1072" y="304"/>
                  <a:pt x="1071" y="305"/>
                  <a:pt x="1072" y="305"/>
                </a:cubicBezTo>
                <a:cubicBezTo>
                  <a:pt x="1072" y="305"/>
                  <a:pt x="1072" y="307"/>
                  <a:pt x="1072" y="307"/>
                </a:cubicBezTo>
                <a:cubicBezTo>
                  <a:pt x="1073" y="307"/>
                  <a:pt x="1073" y="307"/>
                  <a:pt x="1073" y="308"/>
                </a:cubicBezTo>
                <a:cubicBezTo>
                  <a:pt x="1073" y="309"/>
                  <a:pt x="1073" y="308"/>
                  <a:pt x="1073" y="308"/>
                </a:cubicBezTo>
                <a:cubicBezTo>
                  <a:pt x="1073" y="309"/>
                  <a:pt x="1074" y="309"/>
                  <a:pt x="1074" y="310"/>
                </a:cubicBezTo>
                <a:cubicBezTo>
                  <a:pt x="1075" y="310"/>
                  <a:pt x="1075" y="310"/>
                  <a:pt x="1075" y="312"/>
                </a:cubicBezTo>
                <a:cubicBezTo>
                  <a:pt x="1075" y="312"/>
                  <a:pt x="1074" y="312"/>
                  <a:pt x="1074" y="312"/>
                </a:cubicBezTo>
                <a:cubicBezTo>
                  <a:pt x="1074" y="313"/>
                  <a:pt x="1075" y="313"/>
                  <a:pt x="1074" y="314"/>
                </a:cubicBezTo>
                <a:cubicBezTo>
                  <a:pt x="1074" y="314"/>
                  <a:pt x="1074" y="314"/>
                  <a:pt x="1074" y="314"/>
                </a:cubicBezTo>
                <a:cubicBezTo>
                  <a:pt x="1074" y="315"/>
                  <a:pt x="1073" y="314"/>
                  <a:pt x="1072" y="314"/>
                </a:cubicBezTo>
                <a:cubicBezTo>
                  <a:pt x="1072" y="314"/>
                  <a:pt x="1071" y="315"/>
                  <a:pt x="1070" y="315"/>
                </a:cubicBezTo>
                <a:cubicBezTo>
                  <a:pt x="1070" y="316"/>
                  <a:pt x="1069" y="316"/>
                  <a:pt x="1069" y="316"/>
                </a:cubicBezTo>
                <a:cubicBezTo>
                  <a:pt x="1068" y="317"/>
                  <a:pt x="1069" y="317"/>
                  <a:pt x="1068" y="317"/>
                </a:cubicBezTo>
                <a:cubicBezTo>
                  <a:pt x="1068" y="317"/>
                  <a:pt x="1068" y="318"/>
                  <a:pt x="1068" y="318"/>
                </a:cubicBezTo>
                <a:cubicBezTo>
                  <a:pt x="1067" y="319"/>
                  <a:pt x="1067" y="319"/>
                  <a:pt x="1066" y="319"/>
                </a:cubicBezTo>
                <a:cubicBezTo>
                  <a:pt x="1066" y="318"/>
                  <a:pt x="1066" y="318"/>
                  <a:pt x="1065" y="318"/>
                </a:cubicBezTo>
                <a:cubicBezTo>
                  <a:pt x="1065" y="318"/>
                  <a:pt x="1065" y="318"/>
                  <a:pt x="1065" y="318"/>
                </a:cubicBezTo>
                <a:cubicBezTo>
                  <a:pt x="1064" y="318"/>
                  <a:pt x="1065" y="317"/>
                  <a:pt x="1065" y="317"/>
                </a:cubicBezTo>
                <a:cubicBezTo>
                  <a:pt x="1066" y="317"/>
                  <a:pt x="1066" y="317"/>
                  <a:pt x="1067" y="318"/>
                </a:cubicBezTo>
                <a:cubicBezTo>
                  <a:pt x="1067" y="318"/>
                  <a:pt x="1068" y="316"/>
                  <a:pt x="1068" y="316"/>
                </a:cubicBezTo>
                <a:cubicBezTo>
                  <a:pt x="1069" y="316"/>
                  <a:pt x="1069" y="316"/>
                  <a:pt x="1069" y="315"/>
                </a:cubicBezTo>
                <a:cubicBezTo>
                  <a:pt x="1069" y="315"/>
                  <a:pt x="1070" y="315"/>
                  <a:pt x="1070" y="315"/>
                </a:cubicBezTo>
                <a:cubicBezTo>
                  <a:pt x="1070" y="315"/>
                  <a:pt x="1071" y="314"/>
                  <a:pt x="1071" y="314"/>
                </a:cubicBezTo>
                <a:cubicBezTo>
                  <a:pt x="1071" y="313"/>
                  <a:pt x="1068" y="313"/>
                  <a:pt x="1067" y="312"/>
                </a:cubicBezTo>
                <a:cubicBezTo>
                  <a:pt x="1066" y="311"/>
                  <a:pt x="1065" y="311"/>
                  <a:pt x="1064" y="311"/>
                </a:cubicBezTo>
                <a:cubicBezTo>
                  <a:pt x="1063" y="312"/>
                  <a:pt x="1064" y="313"/>
                  <a:pt x="1064" y="314"/>
                </a:cubicBezTo>
                <a:cubicBezTo>
                  <a:pt x="1063" y="314"/>
                  <a:pt x="1063" y="314"/>
                  <a:pt x="1062" y="314"/>
                </a:cubicBezTo>
                <a:cubicBezTo>
                  <a:pt x="1062" y="314"/>
                  <a:pt x="1062" y="314"/>
                  <a:pt x="1062" y="314"/>
                </a:cubicBezTo>
                <a:cubicBezTo>
                  <a:pt x="1062" y="315"/>
                  <a:pt x="1059" y="314"/>
                  <a:pt x="1059" y="314"/>
                </a:cubicBezTo>
                <a:cubicBezTo>
                  <a:pt x="1059" y="314"/>
                  <a:pt x="1059" y="314"/>
                  <a:pt x="1059" y="314"/>
                </a:cubicBezTo>
                <a:cubicBezTo>
                  <a:pt x="1059" y="315"/>
                  <a:pt x="1059" y="315"/>
                  <a:pt x="1059" y="316"/>
                </a:cubicBezTo>
                <a:cubicBezTo>
                  <a:pt x="1059" y="316"/>
                  <a:pt x="1060" y="316"/>
                  <a:pt x="1060" y="317"/>
                </a:cubicBezTo>
                <a:cubicBezTo>
                  <a:pt x="1060" y="317"/>
                  <a:pt x="1062" y="317"/>
                  <a:pt x="1062" y="317"/>
                </a:cubicBezTo>
                <a:cubicBezTo>
                  <a:pt x="1061" y="319"/>
                  <a:pt x="1059" y="317"/>
                  <a:pt x="1057" y="317"/>
                </a:cubicBezTo>
                <a:cubicBezTo>
                  <a:pt x="1056" y="318"/>
                  <a:pt x="1056" y="318"/>
                  <a:pt x="1055" y="318"/>
                </a:cubicBezTo>
                <a:cubicBezTo>
                  <a:pt x="1056" y="319"/>
                  <a:pt x="1056" y="319"/>
                  <a:pt x="1057" y="319"/>
                </a:cubicBezTo>
                <a:cubicBezTo>
                  <a:pt x="1058" y="319"/>
                  <a:pt x="1058" y="320"/>
                  <a:pt x="1059" y="321"/>
                </a:cubicBezTo>
                <a:cubicBezTo>
                  <a:pt x="1059" y="321"/>
                  <a:pt x="1059" y="321"/>
                  <a:pt x="1059" y="321"/>
                </a:cubicBezTo>
                <a:cubicBezTo>
                  <a:pt x="1059" y="322"/>
                  <a:pt x="1059" y="321"/>
                  <a:pt x="1059" y="322"/>
                </a:cubicBezTo>
                <a:cubicBezTo>
                  <a:pt x="1060" y="322"/>
                  <a:pt x="1059" y="322"/>
                  <a:pt x="1060" y="322"/>
                </a:cubicBezTo>
                <a:cubicBezTo>
                  <a:pt x="1060" y="323"/>
                  <a:pt x="1060" y="324"/>
                  <a:pt x="1061" y="324"/>
                </a:cubicBezTo>
                <a:cubicBezTo>
                  <a:pt x="1061" y="324"/>
                  <a:pt x="1060" y="324"/>
                  <a:pt x="1061" y="325"/>
                </a:cubicBezTo>
                <a:cubicBezTo>
                  <a:pt x="1061" y="325"/>
                  <a:pt x="1061" y="325"/>
                  <a:pt x="1061" y="325"/>
                </a:cubicBezTo>
                <a:cubicBezTo>
                  <a:pt x="1062" y="325"/>
                  <a:pt x="1061" y="325"/>
                  <a:pt x="1063" y="325"/>
                </a:cubicBezTo>
                <a:cubicBezTo>
                  <a:pt x="1063" y="326"/>
                  <a:pt x="1063" y="326"/>
                  <a:pt x="1064" y="327"/>
                </a:cubicBezTo>
                <a:cubicBezTo>
                  <a:pt x="1065" y="327"/>
                  <a:pt x="1066" y="327"/>
                  <a:pt x="1067" y="327"/>
                </a:cubicBezTo>
                <a:cubicBezTo>
                  <a:pt x="1067" y="328"/>
                  <a:pt x="1067" y="329"/>
                  <a:pt x="1066" y="329"/>
                </a:cubicBezTo>
                <a:cubicBezTo>
                  <a:pt x="1066" y="330"/>
                  <a:pt x="1066" y="330"/>
                  <a:pt x="1066" y="331"/>
                </a:cubicBezTo>
                <a:cubicBezTo>
                  <a:pt x="1066" y="332"/>
                  <a:pt x="1065" y="332"/>
                  <a:pt x="1065" y="333"/>
                </a:cubicBezTo>
                <a:cubicBezTo>
                  <a:pt x="1065" y="333"/>
                  <a:pt x="1065" y="334"/>
                  <a:pt x="1066" y="334"/>
                </a:cubicBezTo>
                <a:cubicBezTo>
                  <a:pt x="1066" y="335"/>
                  <a:pt x="1067" y="336"/>
                  <a:pt x="1067" y="335"/>
                </a:cubicBezTo>
                <a:cubicBezTo>
                  <a:pt x="1068" y="333"/>
                  <a:pt x="1067" y="334"/>
                  <a:pt x="1067" y="334"/>
                </a:cubicBezTo>
                <a:cubicBezTo>
                  <a:pt x="1067" y="333"/>
                  <a:pt x="1067" y="333"/>
                  <a:pt x="1068" y="333"/>
                </a:cubicBezTo>
                <a:cubicBezTo>
                  <a:pt x="1068" y="333"/>
                  <a:pt x="1069" y="332"/>
                  <a:pt x="1069" y="332"/>
                </a:cubicBezTo>
                <a:cubicBezTo>
                  <a:pt x="1070" y="331"/>
                  <a:pt x="1070" y="331"/>
                  <a:pt x="1071" y="332"/>
                </a:cubicBezTo>
                <a:cubicBezTo>
                  <a:pt x="1072" y="332"/>
                  <a:pt x="1073" y="332"/>
                  <a:pt x="1073" y="332"/>
                </a:cubicBezTo>
                <a:cubicBezTo>
                  <a:pt x="1074" y="333"/>
                  <a:pt x="1072" y="334"/>
                  <a:pt x="1074" y="335"/>
                </a:cubicBezTo>
                <a:cubicBezTo>
                  <a:pt x="1075" y="336"/>
                  <a:pt x="1077" y="337"/>
                  <a:pt x="1076" y="339"/>
                </a:cubicBezTo>
                <a:cubicBezTo>
                  <a:pt x="1076" y="339"/>
                  <a:pt x="1075" y="339"/>
                  <a:pt x="1074" y="340"/>
                </a:cubicBezTo>
                <a:close/>
                <a:moveTo>
                  <a:pt x="1036" y="364"/>
                </a:moveTo>
                <a:cubicBezTo>
                  <a:pt x="1036" y="364"/>
                  <a:pt x="1036" y="365"/>
                  <a:pt x="1035" y="365"/>
                </a:cubicBezTo>
                <a:cubicBezTo>
                  <a:pt x="1035" y="366"/>
                  <a:pt x="1034" y="366"/>
                  <a:pt x="1033" y="365"/>
                </a:cubicBezTo>
                <a:cubicBezTo>
                  <a:pt x="1032" y="365"/>
                  <a:pt x="1032" y="363"/>
                  <a:pt x="1031" y="363"/>
                </a:cubicBezTo>
                <a:cubicBezTo>
                  <a:pt x="1031" y="363"/>
                  <a:pt x="1031" y="362"/>
                  <a:pt x="1031" y="362"/>
                </a:cubicBezTo>
                <a:cubicBezTo>
                  <a:pt x="1031" y="361"/>
                  <a:pt x="1030" y="361"/>
                  <a:pt x="1030" y="360"/>
                </a:cubicBezTo>
                <a:cubicBezTo>
                  <a:pt x="1030" y="359"/>
                  <a:pt x="1031" y="358"/>
                  <a:pt x="1030" y="358"/>
                </a:cubicBezTo>
                <a:cubicBezTo>
                  <a:pt x="1029" y="357"/>
                  <a:pt x="1028" y="357"/>
                  <a:pt x="1028" y="356"/>
                </a:cubicBezTo>
                <a:cubicBezTo>
                  <a:pt x="1029" y="356"/>
                  <a:pt x="1031" y="356"/>
                  <a:pt x="1031" y="357"/>
                </a:cubicBezTo>
                <a:cubicBezTo>
                  <a:pt x="1032" y="357"/>
                  <a:pt x="1032" y="359"/>
                  <a:pt x="1033" y="359"/>
                </a:cubicBezTo>
                <a:cubicBezTo>
                  <a:pt x="1035" y="360"/>
                  <a:pt x="1034" y="361"/>
                  <a:pt x="1034" y="362"/>
                </a:cubicBezTo>
                <a:cubicBezTo>
                  <a:pt x="1036" y="363"/>
                  <a:pt x="1036" y="362"/>
                  <a:pt x="1036" y="364"/>
                </a:cubicBezTo>
                <a:close/>
                <a:moveTo>
                  <a:pt x="1031" y="342"/>
                </a:moveTo>
                <a:cubicBezTo>
                  <a:pt x="1031" y="343"/>
                  <a:pt x="1032" y="343"/>
                  <a:pt x="1032" y="344"/>
                </a:cubicBezTo>
                <a:cubicBezTo>
                  <a:pt x="1032" y="344"/>
                  <a:pt x="1032" y="344"/>
                  <a:pt x="1032" y="344"/>
                </a:cubicBezTo>
                <a:cubicBezTo>
                  <a:pt x="1031" y="345"/>
                  <a:pt x="1029" y="343"/>
                  <a:pt x="1029" y="342"/>
                </a:cubicBezTo>
                <a:cubicBezTo>
                  <a:pt x="1030" y="342"/>
                  <a:pt x="1030" y="343"/>
                  <a:pt x="1031" y="342"/>
                </a:cubicBezTo>
                <a:cubicBezTo>
                  <a:pt x="1032" y="343"/>
                  <a:pt x="1031" y="342"/>
                  <a:pt x="1031" y="342"/>
                </a:cubicBezTo>
                <a:close/>
                <a:moveTo>
                  <a:pt x="1022" y="354"/>
                </a:moveTo>
                <a:cubicBezTo>
                  <a:pt x="1021" y="354"/>
                  <a:pt x="1022" y="355"/>
                  <a:pt x="1022" y="355"/>
                </a:cubicBezTo>
                <a:cubicBezTo>
                  <a:pt x="1022" y="357"/>
                  <a:pt x="1021" y="355"/>
                  <a:pt x="1019" y="355"/>
                </a:cubicBezTo>
                <a:cubicBezTo>
                  <a:pt x="1019" y="355"/>
                  <a:pt x="1019" y="355"/>
                  <a:pt x="1018" y="356"/>
                </a:cubicBezTo>
                <a:cubicBezTo>
                  <a:pt x="1018" y="356"/>
                  <a:pt x="1018" y="356"/>
                  <a:pt x="1018" y="356"/>
                </a:cubicBezTo>
                <a:cubicBezTo>
                  <a:pt x="1017" y="356"/>
                  <a:pt x="1016" y="356"/>
                  <a:pt x="1016" y="356"/>
                </a:cubicBezTo>
                <a:cubicBezTo>
                  <a:pt x="1016" y="355"/>
                  <a:pt x="1016" y="355"/>
                  <a:pt x="1016" y="355"/>
                </a:cubicBezTo>
                <a:cubicBezTo>
                  <a:pt x="1016" y="355"/>
                  <a:pt x="1016" y="354"/>
                  <a:pt x="1016" y="354"/>
                </a:cubicBezTo>
                <a:cubicBezTo>
                  <a:pt x="1017" y="354"/>
                  <a:pt x="1019" y="354"/>
                  <a:pt x="1019" y="354"/>
                </a:cubicBezTo>
                <a:cubicBezTo>
                  <a:pt x="1020" y="354"/>
                  <a:pt x="1021" y="354"/>
                  <a:pt x="1021" y="353"/>
                </a:cubicBezTo>
                <a:cubicBezTo>
                  <a:pt x="1021" y="354"/>
                  <a:pt x="1022" y="353"/>
                  <a:pt x="1021" y="353"/>
                </a:cubicBezTo>
                <a:cubicBezTo>
                  <a:pt x="1022" y="352"/>
                  <a:pt x="1021" y="352"/>
                  <a:pt x="1022" y="352"/>
                </a:cubicBezTo>
                <a:cubicBezTo>
                  <a:pt x="1022" y="353"/>
                  <a:pt x="1022" y="353"/>
                  <a:pt x="1022" y="354"/>
                </a:cubicBezTo>
                <a:close/>
                <a:moveTo>
                  <a:pt x="987" y="398"/>
                </a:moveTo>
                <a:cubicBezTo>
                  <a:pt x="986" y="398"/>
                  <a:pt x="986" y="396"/>
                  <a:pt x="986" y="396"/>
                </a:cubicBezTo>
                <a:cubicBezTo>
                  <a:pt x="986" y="396"/>
                  <a:pt x="987" y="395"/>
                  <a:pt x="987" y="395"/>
                </a:cubicBezTo>
                <a:cubicBezTo>
                  <a:pt x="987" y="395"/>
                  <a:pt x="987" y="396"/>
                  <a:pt x="987" y="396"/>
                </a:cubicBezTo>
                <a:cubicBezTo>
                  <a:pt x="987" y="396"/>
                  <a:pt x="987" y="397"/>
                  <a:pt x="987" y="398"/>
                </a:cubicBezTo>
                <a:close/>
                <a:moveTo>
                  <a:pt x="972" y="409"/>
                </a:moveTo>
                <a:cubicBezTo>
                  <a:pt x="971" y="409"/>
                  <a:pt x="972" y="405"/>
                  <a:pt x="972" y="409"/>
                </a:cubicBezTo>
                <a:close/>
                <a:moveTo>
                  <a:pt x="972" y="570"/>
                </a:moveTo>
                <a:cubicBezTo>
                  <a:pt x="972" y="570"/>
                  <a:pt x="972" y="570"/>
                  <a:pt x="972" y="570"/>
                </a:cubicBezTo>
                <a:cubicBezTo>
                  <a:pt x="971" y="570"/>
                  <a:pt x="970" y="570"/>
                  <a:pt x="969" y="570"/>
                </a:cubicBezTo>
                <a:cubicBezTo>
                  <a:pt x="970" y="569"/>
                  <a:pt x="971" y="568"/>
                  <a:pt x="972" y="568"/>
                </a:cubicBezTo>
                <a:cubicBezTo>
                  <a:pt x="972" y="568"/>
                  <a:pt x="972" y="570"/>
                  <a:pt x="972" y="570"/>
                </a:cubicBezTo>
                <a:close/>
                <a:moveTo>
                  <a:pt x="973" y="577"/>
                </a:moveTo>
                <a:cubicBezTo>
                  <a:pt x="974" y="577"/>
                  <a:pt x="973" y="577"/>
                  <a:pt x="974" y="577"/>
                </a:cubicBezTo>
                <a:cubicBezTo>
                  <a:pt x="974" y="577"/>
                  <a:pt x="975" y="577"/>
                  <a:pt x="975" y="577"/>
                </a:cubicBezTo>
                <a:cubicBezTo>
                  <a:pt x="976" y="577"/>
                  <a:pt x="975" y="575"/>
                  <a:pt x="977" y="576"/>
                </a:cubicBezTo>
                <a:cubicBezTo>
                  <a:pt x="977" y="576"/>
                  <a:pt x="977" y="577"/>
                  <a:pt x="978" y="577"/>
                </a:cubicBezTo>
                <a:cubicBezTo>
                  <a:pt x="978" y="577"/>
                  <a:pt x="979" y="578"/>
                  <a:pt x="978" y="578"/>
                </a:cubicBezTo>
                <a:cubicBezTo>
                  <a:pt x="978" y="578"/>
                  <a:pt x="978" y="579"/>
                  <a:pt x="978" y="579"/>
                </a:cubicBezTo>
                <a:cubicBezTo>
                  <a:pt x="979" y="580"/>
                  <a:pt x="979" y="579"/>
                  <a:pt x="979" y="580"/>
                </a:cubicBezTo>
                <a:cubicBezTo>
                  <a:pt x="980" y="580"/>
                  <a:pt x="980" y="581"/>
                  <a:pt x="980" y="581"/>
                </a:cubicBezTo>
                <a:cubicBezTo>
                  <a:pt x="982" y="581"/>
                  <a:pt x="981" y="579"/>
                  <a:pt x="983" y="580"/>
                </a:cubicBezTo>
                <a:cubicBezTo>
                  <a:pt x="983" y="580"/>
                  <a:pt x="983" y="580"/>
                  <a:pt x="983" y="580"/>
                </a:cubicBezTo>
                <a:cubicBezTo>
                  <a:pt x="982" y="581"/>
                  <a:pt x="982" y="581"/>
                  <a:pt x="982" y="581"/>
                </a:cubicBezTo>
                <a:cubicBezTo>
                  <a:pt x="982" y="582"/>
                  <a:pt x="982" y="583"/>
                  <a:pt x="982" y="583"/>
                </a:cubicBezTo>
                <a:cubicBezTo>
                  <a:pt x="980" y="584"/>
                  <a:pt x="980" y="584"/>
                  <a:pt x="980" y="585"/>
                </a:cubicBezTo>
                <a:cubicBezTo>
                  <a:pt x="980" y="586"/>
                  <a:pt x="980" y="587"/>
                  <a:pt x="980" y="587"/>
                </a:cubicBezTo>
                <a:cubicBezTo>
                  <a:pt x="980" y="588"/>
                  <a:pt x="980" y="588"/>
                  <a:pt x="979" y="589"/>
                </a:cubicBezTo>
                <a:cubicBezTo>
                  <a:pt x="977" y="589"/>
                  <a:pt x="979" y="589"/>
                  <a:pt x="980" y="589"/>
                </a:cubicBezTo>
                <a:cubicBezTo>
                  <a:pt x="980" y="590"/>
                  <a:pt x="979" y="591"/>
                  <a:pt x="980" y="591"/>
                </a:cubicBezTo>
                <a:cubicBezTo>
                  <a:pt x="980" y="591"/>
                  <a:pt x="981" y="591"/>
                  <a:pt x="982" y="591"/>
                </a:cubicBezTo>
                <a:cubicBezTo>
                  <a:pt x="981" y="592"/>
                  <a:pt x="982" y="592"/>
                  <a:pt x="980" y="592"/>
                </a:cubicBezTo>
                <a:cubicBezTo>
                  <a:pt x="980" y="592"/>
                  <a:pt x="980" y="592"/>
                  <a:pt x="979" y="592"/>
                </a:cubicBezTo>
                <a:cubicBezTo>
                  <a:pt x="978" y="592"/>
                  <a:pt x="978" y="593"/>
                  <a:pt x="978" y="594"/>
                </a:cubicBezTo>
                <a:cubicBezTo>
                  <a:pt x="979" y="594"/>
                  <a:pt x="978" y="595"/>
                  <a:pt x="978" y="595"/>
                </a:cubicBezTo>
                <a:cubicBezTo>
                  <a:pt x="978" y="596"/>
                  <a:pt x="979" y="595"/>
                  <a:pt x="979" y="596"/>
                </a:cubicBezTo>
                <a:cubicBezTo>
                  <a:pt x="979" y="595"/>
                  <a:pt x="978" y="596"/>
                  <a:pt x="978" y="596"/>
                </a:cubicBezTo>
                <a:cubicBezTo>
                  <a:pt x="978" y="596"/>
                  <a:pt x="977" y="595"/>
                  <a:pt x="977" y="595"/>
                </a:cubicBezTo>
                <a:cubicBezTo>
                  <a:pt x="977" y="594"/>
                  <a:pt x="978" y="593"/>
                  <a:pt x="976" y="593"/>
                </a:cubicBezTo>
                <a:cubicBezTo>
                  <a:pt x="975" y="593"/>
                  <a:pt x="974" y="592"/>
                  <a:pt x="973" y="592"/>
                </a:cubicBezTo>
                <a:cubicBezTo>
                  <a:pt x="973" y="592"/>
                  <a:pt x="973" y="593"/>
                  <a:pt x="973" y="593"/>
                </a:cubicBezTo>
                <a:cubicBezTo>
                  <a:pt x="973" y="593"/>
                  <a:pt x="970" y="594"/>
                  <a:pt x="971" y="594"/>
                </a:cubicBezTo>
                <a:cubicBezTo>
                  <a:pt x="972" y="595"/>
                  <a:pt x="971" y="595"/>
                  <a:pt x="971" y="595"/>
                </a:cubicBezTo>
                <a:cubicBezTo>
                  <a:pt x="970" y="595"/>
                  <a:pt x="970" y="596"/>
                  <a:pt x="970" y="595"/>
                </a:cubicBezTo>
                <a:cubicBezTo>
                  <a:pt x="970" y="595"/>
                  <a:pt x="970" y="594"/>
                  <a:pt x="969" y="594"/>
                </a:cubicBezTo>
                <a:cubicBezTo>
                  <a:pt x="969" y="594"/>
                  <a:pt x="969" y="594"/>
                  <a:pt x="969" y="593"/>
                </a:cubicBezTo>
                <a:cubicBezTo>
                  <a:pt x="969" y="593"/>
                  <a:pt x="968" y="593"/>
                  <a:pt x="968" y="593"/>
                </a:cubicBezTo>
                <a:cubicBezTo>
                  <a:pt x="968" y="592"/>
                  <a:pt x="969" y="592"/>
                  <a:pt x="968" y="591"/>
                </a:cubicBezTo>
                <a:cubicBezTo>
                  <a:pt x="968" y="591"/>
                  <a:pt x="967" y="591"/>
                  <a:pt x="968" y="590"/>
                </a:cubicBezTo>
                <a:cubicBezTo>
                  <a:pt x="968" y="590"/>
                  <a:pt x="968" y="590"/>
                  <a:pt x="968" y="590"/>
                </a:cubicBezTo>
                <a:cubicBezTo>
                  <a:pt x="968" y="589"/>
                  <a:pt x="968" y="589"/>
                  <a:pt x="968" y="589"/>
                </a:cubicBezTo>
                <a:cubicBezTo>
                  <a:pt x="969" y="588"/>
                  <a:pt x="968" y="587"/>
                  <a:pt x="969" y="587"/>
                </a:cubicBezTo>
                <a:cubicBezTo>
                  <a:pt x="969" y="586"/>
                  <a:pt x="967" y="584"/>
                  <a:pt x="967" y="584"/>
                </a:cubicBezTo>
                <a:cubicBezTo>
                  <a:pt x="967" y="584"/>
                  <a:pt x="968" y="583"/>
                  <a:pt x="968" y="582"/>
                </a:cubicBezTo>
                <a:cubicBezTo>
                  <a:pt x="969" y="581"/>
                  <a:pt x="967" y="581"/>
                  <a:pt x="968" y="580"/>
                </a:cubicBezTo>
                <a:cubicBezTo>
                  <a:pt x="968" y="579"/>
                  <a:pt x="968" y="579"/>
                  <a:pt x="968" y="579"/>
                </a:cubicBezTo>
                <a:cubicBezTo>
                  <a:pt x="968" y="577"/>
                  <a:pt x="970" y="578"/>
                  <a:pt x="970" y="577"/>
                </a:cubicBezTo>
                <a:cubicBezTo>
                  <a:pt x="971" y="577"/>
                  <a:pt x="972" y="577"/>
                  <a:pt x="972" y="577"/>
                </a:cubicBezTo>
                <a:cubicBezTo>
                  <a:pt x="973" y="577"/>
                  <a:pt x="973" y="577"/>
                  <a:pt x="973" y="577"/>
                </a:cubicBezTo>
                <a:close/>
                <a:moveTo>
                  <a:pt x="984" y="599"/>
                </a:moveTo>
                <a:cubicBezTo>
                  <a:pt x="984" y="600"/>
                  <a:pt x="983" y="601"/>
                  <a:pt x="982" y="601"/>
                </a:cubicBezTo>
                <a:cubicBezTo>
                  <a:pt x="983" y="600"/>
                  <a:pt x="983" y="599"/>
                  <a:pt x="984" y="599"/>
                </a:cubicBezTo>
                <a:cubicBezTo>
                  <a:pt x="984" y="600"/>
                  <a:pt x="984" y="599"/>
                  <a:pt x="984" y="599"/>
                </a:cubicBezTo>
                <a:close/>
                <a:moveTo>
                  <a:pt x="983" y="656"/>
                </a:moveTo>
                <a:cubicBezTo>
                  <a:pt x="982" y="655"/>
                  <a:pt x="981" y="655"/>
                  <a:pt x="981" y="655"/>
                </a:cubicBezTo>
                <a:cubicBezTo>
                  <a:pt x="981" y="655"/>
                  <a:pt x="980" y="655"/>
                  <a:pt x="980" y="655"/>
                </a:cubicBezTo>
                <a:cubicBezTo>
                  <a:pt x="980" y="654"/>
                  <a:pt x="980" y="654"/>
                  <a:pt x="980" y="653"/>
                </a:cubicBezTo>
                <a:cubicBezTo>
                  <a:pt x="980" y="653"/>
                  <a:pt x="980" y="652"/>
                  <a:pt x="980" y="652"/>
                </a:cubicBezTo>
                <a:cubicBezTo>
                  <a:pt x="979" y="651"/>
                  <a:pt x="979" y="651"/>
                  <a:pt x="979" y="650"/>
                </a:cubicBezTo>
                <a:cubicBezTo>
                  <a:pt x="979" y="649"/>
                  <a:pt x="980" y="648"/>
                  <a:pt x="979" y="648"/>
                </a:cubicBezTo>
                <a:cubicBezTo>
                  <a:pt x="979" y="647"/>
                  <a:pt x="978" y="647"/>
                  <a:pt x="978" y="646"/>
                </a:cubicBezTo>
                <a:cubicBezTo>
                  <a:pt x="979" y="645"/>
                  <a:pt x="979" y="645"/>
                  <a:pt x="979" y="644"/>
                </a:cubicBezTo>
                <a:cubicBezTo>
                  <a:pt x="978" y="644"/>
                  <a:pt x="978" y="644"/>
                  <a:pt x="977" y="644"/>
                </a:cubicBezTo>
                <a:cubicBezTo>
                  <a:pt x="978" y="643"/>
                  <a:pt x="978" y="643"/>
                  <a:pt x="978" y="643"/>
                </a:cubicBezTo>
                <a:cubicBezTo>
                  <a:pt x="978" y="642"/>
                  <a:pt x="978" y="643"/>
                  <a:pt x="978" y="642"/>
                </a:cubicBezTo>
                <a:cubicBezTo>
                  <a:pt x="978" y="642"/>
                  <a:pt x="978" y="641"/>
                  <a:pt x="978" y="641"/>
                </a:cubicBezTo>
                <a:cubicBezTo>
                  <a:pt x="978" y="640"/>
                  <a:pt x="979" y="640"/>
                  <a:pt x="979" y="640"/>
                </a:cubicBezTo>
                <a:cubicBezTo>
                  <a:pt x="979" y="639"/>
                  <a:pt x="979" y="639"/>
                  <a:pt x="979" y="639"/>
                </a:cubicBezTo>
                <a:cubicBezTo>
                  <a:pt x="979" y="638"/>
                  <a:pt x="979" y="638"/>
                  <a:pt x="979" y="638"/>
                </a:cubicBezTo>
                <a:cubicBezTo>
                  <a:pt x="978" y="637"/>
                  <a:pt x="979" y="636"/>
                  <a:pt x="979" y="635"/>
                </a:cubicBezTo>
                <a:cubicBezTo>
                  <a:pt x="979" y="633"/>
                  <a:pt x="978" y="632"/>
                  <a:pt x="978" y="630"/>
                </a:cubicBezTo>
                <a:cubicBezTo>
                  <a:pt x="979" y="631"/>
                  <a:pt x="979" y="631"/>
                  <a:pt x="980" y="632"/>
                </a:cubicBezTo>
                <a:cubicBezTo>
                  <a:pt x="980" y="632"/>
                  <a:pt x="981" y="632"/>
                  <a:pt x="981" y="633"/>
                </a:cubicBezTo>
                <a:cubicBezTo>
                  <a:pt x="981" y="634"/>
                  <a:pt x="981" y="635"/>
                  <a:pt x="981" y="635"/>
                </a:cubicBezTo>
                <a:cubicBezTo>
                  <a:pt x="981" y="635"/>
                  <a:pt x="981" y="636"/>
                  <a:pt x="982" y="637"/>
                </a:cubicBezTo>
                <a:cubicBezTo>
                  <a:pt x="981" y="637"/>
                  <a:pt x="982" y="638"/>
                  <a:pt x="981" y="638"/>
                </a:cubicBezTo>
                <a:cubicBezTo>
                  <a:pt x="981" y="639"/>
                  <a:pt x="981" y="641"/>
                  <a:pt x="981" y="642"/>
                </a:cubicBezTo>
                <a:cubicBezTo>
                  <a:pt x="980" y="642"/>
                  <a:pt x="981" y="645"/>
                  <a:pt x="981" y="645"/>
                </a:cubicBezTo>
                <a:cubicBezTo>
                  <a:pt x="980" y="646"/>
                  <a:pt x="980" y="646"/>
                  <a:pt x="981" y="647"/>
                </a:cubicBezTo>
                <a:cubicBezTo>
                  <a:pt x="981" y="647"/>
                  <a:pt x="981" y="647"/>
                  <a:pt x="981" y="647"/>
                </a:cubicBezTo>
                <a:cubicBezTo>
                  <a:pt x="981" y="648"/>
                  <a:pt x="982" y="648"/>
                  <a:pt x="982" y="648"/>
                </a:cubicBezTo>
                <a:cubicBezTo>
                  <a:pt x="982" y="649"/>
                  <a:pt x="982" y="650"/>
                  <a:pt x="981" y="650"/>
                </a:cubicBezTo>
                <a:cubicBezTo>
                  <a:pt x="981" y="650"/>
                  <a:pt x="982" y="650"/>
                  <a:pt x="982" y="651"/>
                </a:cubicBezTo>
                <a:cubicBezTo>
                  <a:pt x="982" y="652"/>
                  <a:pt x="982" y="652"/>
                  <a:pt x="982" y="653"/>
                </a:cubicBezTo>
                <a:cubicBezTo>
                  <a:pt x="982" y="653"/>
                  <a:pt x="983" y="654"/>
                  <a:pt x="983" y="654"/>
                </a:cubicBezTo>
                <a:cubicBezTo>
                  <a:pt x="983" y="654"/>
                  <a:pt x="983" y="655"/>
                  <a:pt x="983" y="656"/>
                </a:cubicBezTo>
                <a:cubicBezTo>
                  <a:pt x="982" y="655"/>
                  <a:pt x="983" y="656"/>
                  <a:pt x="983" y="656"/>
                </a:cubicBezTo>
                <a:close/>
                <a:moveTo>
                  <a:pt x="975" y="622"/>
                </a:moveTo>
                <a:cubicBezTo>
                  <a:pt x="975" y="622"/>
                  <a:pt x="975" y="622"/>
                  <a:pt x="974" y="622"/>
                </a:cubicBezTo>
                <a:cubicBezTo>
                  <a:pt x="973" y="622"/>
                  <a:pt x="974" y="621"/>
                  <a:pt x="973" y="621"/>
                </a:cubicBezTo>
                <a:cubicBezTo>
                  <a:pt x="972" y="621"/>
                  <a:pt x="973" y="620"/>
                  <a:pt x="973" y="620"/>
                </a:cubicBezTo>
                <a:cubicBezTo>
                  <a:pt x="974" y="620"/>
                  <a:pt x="976" y="621"/>
                  <a:pt x="975" y="622"/>
                </a:cubicBezTo>
                <a:close/>
                <a:moveTo>
                  <a:pt x="968" y="625"/>
                </a:moveTo>
                <a:cubicBezTo>
                  <a:pt x="968" y="626"/>
                  <a:pt x="965" y="626"/>
                  <a:pt x="966" y="625"/>
                </a:cubicBezTo>
                <a:cubicBezTo>
                  <a:pt x="965" y="625"/>
                  <a:pt x="964" y="626"/>
                  <a:pt x="963" y="626"/>
                </a:cubicBezTo>
                <a:cubicBezTo>
                  <a:pt x="963" y="626"/>
                  <a:pt x="963" y="624"/>
                  <a:pt x="963" y="624"/>
                </a:cubicBezTo>
                <a:cubicBezTo>
                  <a:pt x="963" y="623"/>
                  <a:pt x="963" y="623"/>
                  <a:pt x="963" y="623"/>
                </a:cubicBezTo>
                <a:cubicBezTo>
                  <a:pt x="963" y="623"/>
                  <a:pt x="962" y="623"/>
                  <a:pt x="962" y="623"/>
                </a:cubicBezTo>
                <a:cubicBezTo>
                  <a:pt x="962" y="622"/>
                  <a:pt x="963" y="621"/>
                  <a:pt x="962" y="621"/>
                </a:cubicBezTo>
                <a:cubicBezTo>
                  <a:pt x="962" y="621"/>
                  <a:pt x="962" y="621"/>
                  <a:pt x="962" y="621"/>
                </a:cubicBezTo>
                <a:cubicBezTo>
                  <a:pt x="962" y="621"/>
                  <a:pt x="962" y="620"/>
                  <a:pt x="962" y="620"/>
                </a:cubicBezTo>
                <a:cubicBezTo>
                  <a:pt x="962" y="620"/>
                  <a:pt x="961" y="618"/>
                  <a:pt x="961" y="618"/>
                </a:cubicBezTo>
                <a:cubicBezTo>
                  <a:pt x="960" y="618"/>
                  <a:pt x="959" y="616"/>
                  <a:pt x="959" y="616"/>
                </a:cubicBezTo>
                <a:cubicBezTo>
                  <a:pt x="958" y="616"/>
                  <a:pt x="957" y="615"/>
                  <a:pt x="957" y="615"/>
                </a:cubicBezTo>
                <a:cubicBezTo>
                  <a:pt x="957" y="615"/>
                  <a:pt x="957" y="613"/>
                  <a:pt x="956" y="613"/>
                </a:cubicBezTo>
                <a:cubicBezTo>
                  <a:pt x="956" y="613"/>
                  <a:pt x="956" y="612"/>
                  <a:pt x="956" y="612"/>
                </a:cubicBezTo>
                <a:cubicBezTo>
                  <a:pt x="956" y="611"/>
                  <a:pt x="956" y="611"/>
                  <a:pt x="956" y="611"/>
                </a:cubicBezTo>
                <a:cubicBezTo>
                  <a:pt x="956" y="610"/>
                  <a:pt x="955" y="610"/>
                  <a:pt x="955" y="609"/>
                </a:cubicBezTo>
                <a:cubicBezTo>
                  <a:pt x="955" y="609"/>
                  <a:pt x="956" y="608"/>
                  <a:pt x="956" y="608"/>
                </a:cubicBezTo>
                <a:cubicBezTo>
                  <a:pt x="956" y="607"/>
                  <a:pt x="956" y="607"/>
                  <a:pt x="956" y="606"/>
                </a:cubicBezTo>
                <a:cubicBezTo>
                  <a:pt x="956" y="605"/>
                  <a:pt x="956" y="606"/>
                  <a:pt x="956" y="606"/>
                </a:cubicBezTo>
                <a:cubicBezTo>
                  <a:pt x="955" y="605"/>
                  <a:pt x="955" y="604"/>
                  <a:pt x="955" y="604"/>
                </a:cubicBezTo>
                <a:cubicBezTo>
                  <a:pt x="955" y="603"/>
                  <a:pt x="955" y="602"/>
                  <a:pt x="955" y="601"/>
                </a:cubicBezTo>
                <a:cubicBezTo>
                  <a:pt x="955" y="601"/>
                  <a:pt x="954" y="601"/>
                  <a:pt x="954" y="601"/>
                </a:cubicBezTo>
                <a:cubicBezTo>
                  <a:pt x="954" y="600"/>
                  <a:pt x="954" y="600"/>
                  <a:pt x="954" y="599"/>
                </a:cubicBezTo>
                <a:cubicBezTo>
                  <a:pt x="955" y="599"/>
                  <a:pt x="955" y="599"/>
                  <a:pt x="955" y="599"/>
                </a:cubicBezTo>
                <a:cubicBezTo>
                  <a:pt x="955" y="599"/>
                  <a:pt x="955" y="598"/>
                  <a:pt x="955" y="597"/>
                </a:cubicBezTo>
                <a:cubicBezTo>
                  <a:pt x="955" y="597"/>
                  <a:pt x="955" y="596"/>
                  <a:pt x="955" y="596"/>
                </a:cubicBezTo>
                <a:cubicBezTo>
                  <a:pt x="956" y="596"/>
                  <a:pt x="956" y="596"/>
                  <a:pt x="956" y="596"/>
                </a:cubicBezTo>
                <a:cubicBezTo>
                  <a:pt x="958" y="596"/>
                  <a:pt x="957" y="596"/>
                  <a:pt x="957" y="597"/>
                </a:cubicBezTo>
                <a:cubicBezTo>
                  <a:pt x="958" y="599"/>
                  <a:pt x="958" y="600"/>
                  <a:pt x="958" y="602"/>
                </a:cubicBezTo>
                <a:cubicBezTo>
                  <a:pt x="958" y="603"/>
                  <a:pt x="958" y="604"/>
                  <a:pt x="958" y="605"/>
                </a:cubicBezTo>
                <a:cubicBezTo>
                  <a:pt x="958" y="606"/>
                  <a:pt x="959" y="606"/>
                  <a:pt x="958" y="606"/>
                </a:cubicBezTo>
                <a:cubicBezTo>
                  <a:pt x="958" y="607"/>
                  <a:pt x="959" y="607"/>
                  <a:pt x="958" y="608"/>
                </a:cubicBezTo>
                <a:cubicBezTo>
                  <a:pt x="958" y="609"/>
                  <a:pt x="958" y="609"/>
                  <a:pt x="958" y="609"/>
                </a:cubicBezTo>
                <a:cubicBezTo>
                  <a:pt x="958" y="610"/>
                  <a:pt x="958" y="610"/>
                  <a:pt x="958" y="611"/>
                </a:cubicBezTo>
                <a:cubicBezTo>
                  <a:pt x="958" y="611"/>
                  <a:pt x="958" y="611"/>
                  <a:pt x="958" y="612"/>
                </a:cubicBezTo>
                <a:cubicBezTo>
                  <a:pt x="959" y="612"/>
                  <a:pt x="959" y="612"/>
                  <a:pt x="960" y="612"/>
                </a:cubicBezTo>
                <a:cubicBezTo>
                  <a:pt x="960" y="612"/>
                  <a:pt x="960" y="612"/>
                  <a:pt x="960" y="612"/>
                </a:cubicBezTo>
                <a:cubicBezTo>
                  <a:pt x="962" y="613"/>
                  <a:pt x="960" y="613"/>
                  <a:pt x="961" y="613"/>
                </a:cubicBezTo>
                <a:cubicBezTo>
                  <a:pt x="961" y="613"/>
                  <a:pt x="961" y="613"/>
                  <a:pt x="961" y="613"/>
                </a:cubicBezTo>
                <a:cubicBezTo>
                  <a:pt x="961" y="614"/>
                  <a:pt x="962" y="614"/>
                  <a:pt x="962" y="614"/>
                </a:cubicBezTo>
                <a:cubicBezTo>
                  <a:pt x="962" y="615"/>
                  <a:pt x="963" y="614"/>
                  <a:pt x="963" y="615"/>
                </a:cubicBezTo>
                <a:cubicBezTo>
                  <a:pt x="963" y="616"/>
                  <a:pt x="962" y="619"/>
                  <a:pt x="963" y="619"/>
                </a:cubicBezTo>
                <a:cubicBezTo>
                  <a:pt x="963" y="619"/>
                  <a:pt x="964" y="619"/>
                  <a:pt x="964" y="620"/>
                </a:cubicBezTo>
                <a:cubicBezTo>
                  <a:pt x="964" y="620"/>
                  <a:pt x="964" y="620"/>
                  <a:pt x="964" y="621"/>
                </a:cubicBezTo>
                <a:cubicBezTo>
                  <a:pt x="964" y="621"/>
                  <a:pt x="964" y="621"/>
                  <a:pt x="965" y="621"/>
                </a:cubicBezTo>
                <a:cubicBezTo>
                  <a:pt x="965" y="622"/>
                  <a:pt x="965" y="622"/>
                  <a:pt x="966" y="622"/>
                </a:cubicBezTo>
                <a:cubicBezTo>
                  <a:pt x="966" y="622"/>
                  <a:pt x="966" y="622"/>
                  <a:pt x="966" y="623"/>
                </a:cubicBezTo>
                <a:cubicBezTo>
                  <a:pt x="966" y="623"/>
                  <a:pt x="966" y="623"/>
                  <a:pt x="967" y="624"/>
                </a:cubicBezTo>
                <a:cubicBezTo>
                  <a:pt x="967" y="624"/>
                  <a:pt x="968" y="625"/>
                  <a:pt x="968" y="625"/>
                </a:cubicBezTo>
                <a:cubicBezTo>
                  <a:pt x="968" y="625"/>
                  <a:pt x="968" y="625"/>
                  <a:pt x="968" y="625"/>
                </a:cubicBezTo>
                <a:close/>
                <a:moveTo>
                  <a:pt x="953" y="591"/>
                </a:moveTo>
                <a:cubicBezTo>
                  <a:pt x="953" y="590"/>
                  <a:pt x="953" y="589"/>
                  <a:pt x="953" y="588"/>
                </a:cubicBezTo>
                <a:cubicBezTo>
                  <a:pt x="953" y="588"/>
                  <a:pt x="953" y="587"/>
                  <a:pt x="953" y="586"/>
                </a:cubicBezTo>
                <a:cubicBezTo>
                  <a:pt x="954" y="587"/>
                  <a:pt x="954" y="586"/>
                  <a:pt x="955" y="587"/>
                </a:cubicBezTo>
                <a:cubicBezTo>
                  <a:pt x="955" y="587"/>
                  <a:pt x="955" y="587"/>
                  <a:pt x="956" y="587"/>
                </a:cubicBezTo>
                <a:cubicBezTo>
                  <a:pt x="956" y="588"/>
                  <a:pt x="955" y="588"/>
                  <a:pt x="956" y="588"/>
                </a:cubicBezTo>
                <a:cubicBezTo>
                  <a:pt x="956" y="589"/>
                  <a:pt x="956" y="589"/>
                  <a:pt x="955" y="590"/>
                </a:cubicBezTo>
                <a:cubicBezTo>
                  <a:pt x="955" y="591"/>
                  <a:pt x="954" y="591"/>
                  <a:pt x="953" y="591"/>
                </a:cubicBezTo>
                <a:cubicBezTo>
                  <a:pt x="953" y="590"/>
                  <a:pt x="953" y="591"/>
                  <a:pt x="953" y="591"/>
                </a:cubicBezTo>
                <a:close/>
                <a:moveTo>
                  <a:pt x="952" y="627"/>
                </a:moveTo>
                <a:cubicBezTo>
                  <a:pt x="953" y="628"/>
                  <a:pt x="951" y="628"/>
                  <a:pt x="951" y="629"/>
                </a:cubicBezTo>
                <a:cubicBezTo>
                  <a:pt x="950" y="630"/>
                  <a:pt x="950" y="629"/>
                  <a:pt x="949" y="629"/>
                </a:cubicBezTo>
                <a:cubicBezTo>
                  <a:pt x="949" y="627"/>
                  <a:pt x="950" y="627"/>
                  <a:pt x="951" y="626"/>
                </a:cubicBezTo>
                <a:cubicBezTo>
                  <a:pt x="952" y="626"/>
                  <a:pt x="952" y="626"/>
                  <a:pt x="952" y="626"/>
                </a:cubicBezTo>
                <a:cubicBezTo>
                  <a:pt x="953" y="626"/>
                  <a:pt x="953" y="627"/>
                  <a:pt x="953" y="627"/>
                </a:cubicBezTo>
                <a:cubicBezTo>
                  <a:pt x="953" y="627"/>
                  <a:pt x="952" y="627"/>
                  <a:pt x="952" y="627"/>
                </a:cubicBezTo>
                <a:close/>
                <a:moveTo>
                  <a:pt x="954" y="582"/>
                </a:moveTo>
                <a:cubicBezTo>
                  <a:pt x="955" y="581"/>
                  <a:pt x="955" y="581"/>
                  <a:pt x="955" y="581"/>
                </a:cubicBezTo>
                <a:cubicBezTo>
                  <a:pt x="955" y="580"/>
                  <a:pt x="955" y="580"/>
                  <a:pt x="956" y="580"/>
                </a:cubicBezTo>
                <a:cubicBezTo>
                  <a:pt x="956" y="579"/>
                  <a:pt x="958" y="579"/>
                  <a:pt x="958" y="579"/>
                </a:cubicBezTo>
                <a:cubicBezTo>
                  <a:pt x="958" y="581"/>
                  <a:pt x="956" y="581"/>
                  <a:pt x="956" y="583"/>
                </a:cubicBezTo>
                <a:cubicBezTo>
                  <a:pt x="955" y="583"/>
                  <a:pt x="954" y="582"/>
                  <a:pt x="954" y="582"/>
                </a:cubicBezTo>
                <a:cubicBezTo>
                  <a:pt x="954" y="581"/>
                  <a:pt x="954" y="582"/>
                  <a:pt x="954" y="582"/>
                </a:cubicBezTo>
                <a:close/>
                <a:moveTo>
                  <a:pt x="963" y="569"/>
                </a:moveTo>
                <a:cubicBezTo>
                  <a:pt x="964" y="569"/>
                  <a:pt x="964" y="569"/>
                  <a:pt x="964" y="568"/>
                </a:cubicBezTo>
                <a:cubicBezTo>
                  <a:pt x="964" y="568"/>
                  <a:pt x="965" y="568"/>
                  <a:pt x="965" y="567"/>
                </a:cubicBezTo>
                <a:cubicBezTo>
                  <a:pt x="965" y="567"/>
                  <a:pt x="966" y="566"/>
                  <a:pt x="966" y="567"/>
                </a:cubicBezTo>
                <a:cubicBezTo>
                  <a:pt x="966" y="567"/>
                  <a:pt x="966" y="568"/>
                  <a:pt x="966" y="568"/>
                </a:cubicBezTo>
                <a:cubicBezTo>
                  <a:pt x="966" y="568"/>
                  <a:pt x="964" y="570"/>
                  <a:pt x="964" y="570"/>
                </a:cubicBezTo>
                <a:cubicBezTo>
                  <a:pt x="963" y="571"/>
                  <a:pt x="963" y="571"/>
                  <a:pt x="962" y="571"/>
                </a:cubicBezTo>
                <a:cubicBezTo>
                  <a:pt x="962" y="571"/>
                  <a:pt x="962" y="571"/>
                  <a:pt x="962" y="571"/>
                </a:cubicBezTo>
                <a:cubicBezTo>
                  <a:pt x="962" y="570"/>
                  <a:pt x="962" y="569"/>
                  <a:pt x="963" y="569"/>
                </a:cubicBezTo>
                <a:close/>
                <a:moveTo>
                  <a:pt x="971" y="512"/>
                </a:moveTo>
                <a:cubicBezTo>
                  <a:pt x="971" y="512"/>
                  <a:pt x="971" y="512"/>
                  <a:pt x="971" y="513"/>
                </a:cubicBezTo>
                <a:cubicBezTo>
                  <a:pt x="971" y="513"/>
                  <a:pt x="972" y="513"/>
                  <a:pt x="972" y="513"/>
                </a:cubicBezTo>
                <a:cubicBezTo>
                  <a:pt x="972" y="513"/>
                  <a:pt x="971" y="513"/>
                  <a:pt x="971" y="513"/>
                </a:cubicBezTo>
                <a:cubicBezTo>
                  <a:pt x="971" y="513"/>
                  <a:pt x="971" y="512"/>
                  <a:pt x="971" y="512"/>
                </a:cubicBezTo>
                <a:close/>
                <a:moveTo>
                  <a:pt x="988" y="556"/>
                </a:moveTo>
                <a:cubicBezTo>
                  <a:pt x="988" y="556"/>
                  <a:pt x="988" y="556"/>
                  <a:pt x="988" y="555"/>
                </a:cubicBezTo>
                <a:cubicBezTo>
                  <a:pt x="988" y="555"/>
                  <a:pt x="988" y="554"/>
                  <a:pt x="988" y="555"/>
                </a:cubicBezTo>
                <a:cubicBezTo>
                  <a:pt x="988" y="554"/>
                  <a:pt x="988" y="554"/>
                  <a:pt x="988" y="554"/>
                </a:cubicBezTo>
                <a:cubicBezTo>
                  <a:pt x="988" y="554"/>
                  <a:pt x="988" y="553"/>
                  <a:pt x="988" y="553"/>
                </a:cubicBezTo>
                <a:cubicBezTo>
                  <a:pt x="990" y="553"/>
                  <a:pt x="990" y="553"/>
                  <a:pt x="990" y="555"/>
                </a:cubicBezTo>
                <a:cubicBezTo>
                  <a:pt x="990" y="556"/>
                  <a:pt x="990" y="555"/>
                  <a:pt x="990" y="555"/>
                </a:cubicBezTo>
                <a:cubicBezTo>
                  <a:pt x="990" y="556"/>
                  <a:pt x="990" y="556"/>
                  <a:pt x="990" y="556"/>
                </a:cubicBezTo>
                <a:cubicBezTo>
                  <a:pt x="990" y="557"/>
                  <a:pt x="990" y="558"/>
                  <a:pt x="990" y="559"/>
                </a:cubicBezTo>
                <a:cubicBezTo>
                  <a:pt x="991" y="559"/>
                  <a:pt x="991" y="560"/>
                  <a:pt x="991" y="560"/>
                </a:cubicBezTo>
                <a:cubicBezTo>
                  <a:pt x="991" y="560"/>
                  <a:pt x="992" y="561"/>
                  <a:pt x="992" y="562"/>
                </a:cubicBezTo>
                <a:cubicBezTo>
                  <a:pt x="992" y="562"/>
                  <a:pt x="992" y="563"/>
                  <a:pt x="992" y="564"/>
                </a:cubicBezTo>
                <a:cubicBezTo>
                  <a:pt x="990" y="563"/>
                  <a:pt x="991" y="562"/>
                  <a:pt x="990" y="561"/>
                </a:cubicBezTo>
                <a:cubicBezTo>
                  <a:pt x="990" y="561"/>
                  <a:pt x="988" y="560"/>
                  <a:pt x="988" y="559"/>
                </a:cubicBezTo>
                <a:cubicBezTo>
                  <a:pt x="988" y="559"/>
                  <a:pt x="988" y="558"/>
                  <a:pt x="987" y="558"/>
                </a:cubicBezTo>
                <a:cubicBezTo>
                  <a:pt x="987" y="558"/>
                  <a:pt x="988" y="557"/>
                  <a:pt x="988" y="556"/>
                </a:cubicBezTo>
                <a:close/>
                <a:moveTo>
                  <a:pt x="992" y="513"/>
                </a:moveTo>
                <a:cubicBezTo>
                  <a:pt x="993" y="513"/>
                  <a:pt x="994" y="512"/>
                  <a:pt x="995" y="512"/>
                </a:cubicBezTo>
                <a:cubicBezTo>
                  <a:pt x="995" y="513"/>
                  <a:pt x="995" y="514"/>
                  <a:pt x="995" y="514"/>
                </a:cubicBezTo>
                <a:cubicBezTo>
                  <a:pt x="995" y="515"/>
                  <a:pt x="994" y="515"/>
                  <a:pt x="994" y="515"/>
                </a:cubicBezTo>
                <a:cubicBezTo>
                  <a:pt x="994" y="515"/>
                  <a:pt x="992" y="515"/>
                  <a:pt x="992" y="514"/>
                </a:cubicBezTo>
                <a:cubicBezTo>
                  <a:pt x="992" y="514"/>
                  <a:pt x="992" y="513"/>
                  <a:pt x="992" y="513"/>
                </a:cubicBezTo>
                <a:cubicBezTo>
                  <a:pt x="993" y="513"/>
                  <a:pt x="992" y="513"/>
                  <a:pt x="992" y="513"/>
                </a:cubicBezTo>
                <a:close/>
                <a:moveTo>
                  <a:pt x="890" y="501"/>
                </a:moveTo>
                <a:cubicBezTo>
                  <a:pt x="890" y="501"/>
                  <a:pt x="890" y="500"/>
                  <a:pt x="890" y="501"/>
                </a:cubicBezTo>
                <a:cubicBezTo>
                  <a:pt x="890" y="501"/>
                  <a:pt x="889" y="501"/>
                  <a:pt x="889" y="501"/>
                </a:cubicBezTo>
                <a:cubicBezTo>
                  <a:pt x="889" y="500"/>
                  <a:pt x="889" y="500"/>
                  <a:pt x="888" y="500"/>
                </a:cubicBezTo>
                <a:cubicBezTo>
                  <a:pt x="887" y="500"/>
                  <a:pt x="887" y="500"/>
                  <a:pt x="886" y="500"/>
                </a:cubicBezTo>
                <a:cubicBezTo>
                  <a:pt x="886" y="500"/>
                  <a:pt x="885" y="500"/>
                  <a:pt x="884" y="499"/>
                </a:cubicBezTo>
                <a:cubicBezTo>
                  <a:pt x="884" y="499"/>
                  <a:pt x="884" y="499"/>
                  <a:pt x="884" y="499"/>
                </a:cubicBezTo>
                <a:cubicBezTo>
                  <a:pt x="884" y="498"/>
                  <a:pt x="884" y="498"/>
                  <a:pt x="884" y="498"/>
                </a:cubicBezTo>
                <a:cubicBezTo>
                  <a:pt x="883" y="497"/>
                  <a:pt x="881" y="496"/>
                  <a:pt x="883" y="496"/>
                </a:cubicBezTo>
                <a:cubicBezTo>
                  <a:pt x="884" y="496"/>
                  <a:pt x="884" y="496"/>
                  <a:pt x="884" y="497"/>
                </a:cubicBezTo>
                <a:cubicBezTo>
                  <a:pt x="884" y="498"/>
                  <a:pt x="886" y="498"/>
                  <a:pt x="886" y="498"/>
                </a:cubicBezTo>
                <a:cubicBezTo>
                  <a:pt x="887" y="499"/>
                  <a:pt x="887" y="499"/>
                  <a:pt x="888" y="499"/>
                </a:cubicBezTo>
                <a:cubicBezTo>
                  <a:pt x="888" y="498"/>
                  <a:pt x="889" y="498"/>
                  <a:pt x="889" y="499"/>
                </a:cubicBezTo>
                <a:cubicBezTo>
                  <a:pt x="889" y="499"/>
                  <a:pt x="890" y="499"/>
                  <a:pt x="890" y="499"/>
                </a:cubicBezTo>
                <a:cubicBezTo>
                  <a:pt x="890" y="500"/>
                  <a:pt x="890" y="500"/>
                  <a:pt x="890" y="501"/>
                </a:cubicBezTo>
                <a:close/>
                <a:moveTo>
                  <a:pt x="886" y="688"/>
                </a:moveTo>
                <a:cubicBezTo>
                  <a:pt x="886" y="688"/>
                  <a:pt x="885" y="689"/>
                  <a:pt x="885" y="688"/>
                </a:cubicBezTo>
                <a:cubicBezTo>
                  <a:pt x="885" y="687"/>
                  <a:pt x="886" y="689"/>
                  <a:pt x="885" y="687"/>
                </a:cubicBezTo>
                <a:cubicBezTo>
                  <a:pt x="886" y="687"/>
                  <a:pt x="886" y="688"/>
                  <a:pt x="886" y="688"/>
                </a:cubicBezTo>
                <a:close/>
                <a:moveTo>
                  <a:pt x="1003" y="217"/>
                </a:moveTo>
                <a:cubicBezTo>
                  <a:pt x="1003" y="218"/>
                  <a:pt x="1002" y="218"/>
                  <a:pt x="1002" y="218"/>
                </a:cubicBezTo>
                <a:cubicBezTo>
                  <a:pt x="1002" y="218"/>
                  <a:pt x="1002" y="219"/>
                  <a:pt x="1002" y="220"/>
                </a:cubicBezTo>
                <a:cubicBezTo>
                  <a:pt x="1002" y="220"/>
                  <a:pt x="1001" y="220"/>
                  <a:pt x="1001" y="219"/>
                </a:cubicBezTo>
                <a:cubicBezTo>
                  <a:pt x="1001" y="221"/>
                  <a:pt x="1001" y="221"/>
                  <a:pt x="1000" y="221"/>
                </a:cubicBezTo>
                <a:cubicBezTo>
                  <a:pt x="999" y="221"/>
                  <a:pt x="999" y="221"/>
                  <a:pt x="998" y="221"/>
                </a:cubicBezTo>
                <a:cubicBezTo>
                  <a:pt x="998" y="221"/>
                  <a:pt x="998" y="220"/>
                  <a:pt x="998" y="220"/>
                </a:cubicBezTo>
                <a:cubicBezTo>
                  <a:pt x="997" y="220"/>
                  <a:pt x="997" y="220"/>
                  <a:pt x="997" y="220"/>
                </a:cubicBezTo>
                <a:cubicBezTo>
                  <a:pt x="996" y="219"/>
                  <a:pt x="996" y="219"/>
                  <a:pt x="996" y="219"/>
                </a:cubicBezTo>
                <a:cubicBezTo>
                  <a:pt x="996" y="218"/>
                  <a:pt x="993" y="217"/>
                  <a:pt x="994" y="216"/>
                </a:cubicBezTo>
                <a:cubicBezTo>
                  <a:pt x="994" y="216"/>
                  <a:pt x="994" y="216"/>
                  <a:pt x="995" y="216"/>
                </a:cubicBezTo>
                <a:cubicBezTo>
                  <a:pt x="995" y="216"/>
                  <a:pt x="995" y="217"/>
                  <a:pt x="995" y="217"/>
                </a:cubicBezTo>
                <a:cubicBezTo>
                  <a:pt x="996" y="217"/>
                  <a:pt x="996" y="216"/>
                  <a:pt x="996" y="217"/>
                </a:cubicBezTo>
                <a:cubicBezTo>
                  <a:pt x="996" y="217"/>
                  <a:pt x="997" y="217"/>
                  <a:pt x="997" y="217"/>
                </a:cubicBezTo>
                <a:cubicBezTo>
                  <a:pt x="998" y="217"/>
                  <a:pt x="998" y="217"/>
                  <a:pt x="998" y="216"/>
                </a:cubicBezTo>
                <a:cubicBezTo>
                  <a:pt x="998" y="216"/>
                  <a:pt x="998" y="215"/>
                  <a:pt x="998" y="214"/>
                </a:cubicBezTo>
                <a:cubicBezTo>
                  <a:pt x="997" y="214"/>
                  <a:pt x="996" y="214"/>
                  <a:pt x="997" y="213"/>
                </a:cubicBezTo>
                <a:cubicBezTo>
                  <a:pt x="996" y="213"/>
                  <a:pt x="995" y="213"/>
                  <a:pt x="995" y="214"/>
                </a:cubicBezTo>
                <a:cubicBezTo>
                  <a:pt x="994" y="212"/>
                  <a:pt x="996" y="213"/>
                  <a:pt x="996" y="213"/>
                </a:cubicBezTo>
                <a:cubicBezTo>
                  <a:pt x="996" y="212"/>
                  <a:pt x="997" y="211"/>
                  <a:pt x="997" y="212"/>
                </a:cubicBezTo>
                <a:cubicBezTo>
                  <a:pt x="998" y="213"/>
                  <a:pt x="998" y="213"/>
                  <a:pt x="998" y="214"/>
                </a:cubicBezTo>
                <a:cubicBezTo>
                  <a:pt x="998" y="215"/>
                  <a:pt x="999" y="215"/>
                  <a:pt x="999" y="215"/>
                </a:cubicBezTo>
                <a:cubicBezTo>
                  <a:pt x="1000" y="216"/>
                  <a:pt x="1001" y="216"/>
                  <a:pt x="1002" y="216"/>
                </a:cubicBezTo>
                <a:cubicBezTo>
                  <a:pt x="1002" y="217"/>
                  <a:pt x="1003" y="216"/>
                  <a:pt x="1003" y="217"/>
                </a:cubicBezTo>
                <a:cubicBezTo>
                  <a:pt x="1003" y="218"/>
                  <a:pt x="1003" y="217"/>
                  <a:pt x="1003" y="217"/>
                </a:cubicBezTo>
                <a:close/>
                <a:moveTo>
                  <a:pt x="993" y="204"/>
                </a:moveTo>
                <a:cubicBezTo>
                  <a:pt x="994" y="204"/>
                  <a:pt x="995" y="204"/>
                  <a:pt x="995" y="203"/>
                </a:cubicBezTo>
                <a:cubicBezTo>
                  <a:pt x="996" y="203"/>
                  <a:pt x="996" y="204"/>
                  <a:pt x="997" y="204"/>
                </a:cubicBezTo>
                <a:cubicBezTo>
                  <a:pt x="998" y="205"/>
                  <a:pt x="997" y="205"/>
                  <a:pt x="996" y="205"/>
                </a:cubicBezTo>
                <a:cubicBezTo>
                  <a:pt x="996" y="205"/>
                  <a:pt x="995" y="205"/>
                  <a:pt x="995" y="205"/>
                </a:cubicBezTo>
                <a:cubicBezTo>
                  <a:pt x="994" y="205"/>
                  <a:pt x="995" y="205"/>
                  <a:pt x="995" y="205"/>
                </a:cubicBezTo>
                <a:cubicBezTo>
                  <a:pt x="994" y="205"/>
                  <a:pt x="993" y="204"/>
                  <a:pt x="993" y="204"/>
                </a:cubicBezTo>
                <a:close/>
                <a:moveTo>
                  <a:pt x="991" y="198"/>
                </a:moveTo>
                <a:cubicBezTo>
                  <a:pt x="990" y="198"/>
                  <a:pt x="991" y="199"/>
                  <a:pt x="990" y="200"/>
                </a:cubicBezTo>
                <a:cubicBezTo>
                  <a:pt x="990" y="200"/>
                  <a:pt x="989" y="201"/>
                  <a:pt x="989" y="201"/>
                </a:cubicBezTo>
                <a:cubicBezTo>
                  <a:pt x="989" y="201"/>
                  <a:pt x="988" y="200"/>
                  <a:pt x="988" y="200"/>
                </a:cubicBezTo>
                <a:cubicBezTo>
                  <a:pt x="988" y="200"/>
                  <a:pt x="988" y="200"/>
                  <a:pt x="988" y="199"/>
                </a:cubicBezTo>
                <a:cubicBezTo>
                  <a:pt x="988" y="199"/>
                  <a:pt x="987" y="198"/>
                  <a:pt x="986" y="197"/>
                </a:cubicBezTo>
                <a:cubicBezTo>
                  <a:pt x="986" y="197"/>
                  <a:pt x="986" y="197"/>
                  <a:pt x="985" y="197"/>
                </a:cubicBezTo>
                <a:cubicBezTo>
                  <a:pt x="984" y="197"/>
                  <a:pt x="985" y="196"/>
                  <a:pt x="984" y="195"/>
                </a:cubicBezTo>
                <a:cubicBezTo>
                  <a:pt x="983" y="195"/>
                  <a:pt x="984" y="195"/>
                  <a:pt x="983" y="195"/>
                </a:cubicBezTo>
                <a:cubicBezTo>
                  <a:pt x="982" y="195"/>
                  <a:pt x="982" y="194"/>
                  <a:pt x="982" y="193"/>
                </a:cubicBezTo>
                <a:cubicBezTo>
                  <a:pt x="982" y="193"/>
                  <a:pt x="985" y="194"/>
                  <a:pt x="984" y="192"/>
                </a:cubicBezTo>
                <a:cubicBezTo>
                  <a:pt x="984" y="192"/>
                  <a:pt x="987" y="193"/>
                  <a:pt x="987" y="191"/>
                </a:cubicBezTo>
                <a:cubicBezTo>
                  <a:pt x="987" y="190"/>
                  <a:pt x="987" y="190"/>
                  <a:pt x="986" y="189"/>
                </a:cubicBezTo>
                <a:cubicBezTo>
                  <a:pt x="985" y="189"/>
                  <a:pt x="983" y="190"/>
                  <a:pt x="983" y="189"/>
                </a:cubicBezTo>
                <a:cubicBezTo>
                  <a:pt x="983" y="188"/>
                  <a:pt x="983" y="188"/>
                  <a:pt x="983" y="187"/>
                </a:cubicBezTo>
                <a:cubicBezTo>
                  <a:pt x="984" y="188"/>
                  <a:pt x="985" y="188"/>
                  <a:pt x="987" y="188"/>
                </a:cubicBezTo>
                <a:cubicBezTo>
                  <a:pt x="987" y="188"/>
                  <a:pt x="988" y="188"/>
                  <a:pt x="988" y="188"/>
                </a:cubicBezTo>
                <a:cubicBezTo>
                  <a:pt x="988" y="189"/>
                  <a:pt x="988" y="190"/>
                  <a:pt x="988" y="190"/>
                </a:cubicBezTo>
                <a:cubicBezTo>
                  <a:pt x="988" y="190"/>
                  <a:pt x="988" y="191"/>
                  <a:pt x="988" y="191"/>
                </a:cubicBezTo>
                <a:cubicBezTo>
                  <a:pt x="988" y="192"/>
                  <a:pt x="988" y="192"/>
                  <a:pt x="988" y="193"/>
                </a:cubicBezTo>
                <a:cubicBezTo>
                  <a:pt x="988" y="194"/>
                  <a:pt x="989" y="193"/>
                  <a:pt x="990" y="194"/>
                </a:cubicBezTo>
                <a:cubicBezTo>
                  <a:pt x="990" y="195"/>
                  <a:pt x="991" y="197"/>
                  <a:pt x="991" y="197"/>
                </a:cubicBezTo>
                <a:cubicBezTo>
                  <a:pt x="991" y="197"/>
                  <a:pt x="991" y="198"/>
                  <a:pt x="991" y="198"/>
                </a:cubicBezTo>
                <a:close/>
                <a:moveTo>
                  <a:pt x="980" y="179"/>
                </a:moveTo>
                <a:cubicBezTo>
                  <a:pt x="981" y="179"/>
                  <a:pt x="982" y="179"/>
                  <a:pt x="983" y="180"/>
                </a:cubicBezTo>
                <a:cubicBezTo>
                  <a:pt x="983" y="180"/>
                  <a:pt x="984" y="180"/>
                  <a:pt x="984" y="181"/>
                </a:cubicBezTo>
                <a:cubicBezTo>
                  <a:pt x="985" y="181"/>
                  <a:pt x="984" y="182"/>
                  <a:pt x="985" y="182"/>
                </a:cubicBezTo>
                <a:cubicBezTo>
                  <a:pt x="986" y="182"/>
                  <a:pt x="986" y="182"/>
                  <a:pt x="986" y="183"/>
                </a:cubicBezTo>
                <a:cubicBezTo>
                  <a:pt x="985" y="183"/>
                  <a:pt x="983" y="183"/>
                  <a:pt x="982" y="183"/>
                </a:cubicBezTo>
                <a:cubicBezTo>
                  <a:pt x="982" y="181"/>
                  <a:pt x="980" y="180"/>
                  <a:pt x="980" y="179"/>
                </a:cubicBezTo>
                <a:cubicBezTo>
                  <a:pt x="981" y="179"/>
                  <a:pt x="980" y="179"/>
                  <a:pt x="980" y="179"/>
                </a:cubicBezTo>
                <a:close/>
                <a:moveTo>
                  <a:pt x="972" y="203"/>
                </a:moveTo>
                <a:cubicBezTo>
                  <a:pt x="972" y="204"/>
                  <a:pt x="972" y="204"/>
                  <a:pt x="973" y="205"/>
                </a:cubicBezTo>
                <a:cubicBezTo>
                  <a:pt x="972" y="205"/>
                  <a:pt x="970" y="204"/>
                  <a:pt x="969" y="205"/>
                </a:cubicBezTo>
                <a:cubicBezTo>
                  <a:pt x="969" y="205"/>
                  <a:pt x="968" y="206"/>
                  <a:pt x="968" y="206"/>
                </a:cubicBezTo>
                <a:cubicBezTo>
                  <a:pt x="968" y="207"/>
                  <a:pt x="967" y="206"/>
                  <a:pt x="967" y="206"/>
                </a:cubicBezTo>
                <a:cubicBezTo>
                  <a:pt x="965" y="206"/>
                  <a:pt x="966" y="205"/>
                  <a:pt x="965" y="204"/>
                </a:cubicBezTo>
                <a:cubicBezTo>
                  <a:pt x="965" y="203"/>
                  <a:pt x="964" y="203"/>
                  <a:pt x="964" y="202"/>
                </a:cubicBezTo>
                <a:cubicBezTo>
                  <a:pt x="964" y="202"/>
                  <a:pt x="964" y="202"/>
                  <a:pt x="963" y="201"/>
                </a:cubicBezTo>
                <a:cubicBezTo>
                  <a:pt x="963" y="201"/>
                  <a:pt x="963" y="200"/>
                  <a:pt x="963" y="200"/>
                </a:cubicBezTo>
                <a:cubicBezTo>
                  <a:pt x="963" y="199"/>
                  <a:pt x="962" y="198"/>
                  <a:pt x="962" y="198"/>
                </a:cubicBezTo>
                <a:cubicBezTo>
                  <a:pt x="961" y="197"/>
                  <a:pt x="961" y="197"/>
                  <a:pt x="960" y="196"/>
                </a:cubicBezTo>
                <a:cubicBezTo>
                  <a:pt x="961" y="196"/>
                  <a:pt x="962" y="195"/>
                  <a:pt x="962" y="195"/>
                </a:cubicBezTo>
                <a:cubicBezTo>
                  <a:pt x="962" y="195"/>
                  <a:pt x="963" y="195"/>
                  <a:pt x="964" y="195"/>
                </a:cubicBezTo>
                <a:cubicBezTo>
                  <a:pt x="964" y="195"/>
                  <a:pt x="964" y="194"/>
                  <a:pt x="964" y="194"/>
                </a:cubicBezTo>
                <a:cubicBezTo>
                  <a:pt x="964" y="194"/>
                  <a:pt x="964" y="194"/>
                  <a:pt x="964" y="194"/>
                </a:cubicBezTo>
                <a:cubicBezTo>
                  <a:pt x="964" y="193"/>
                  <a:pt x="965" y="193"/>
                  <a:pt x="965" y="194"/>
                </a:cubicBezTo>
                <a:cubicBezTo>
                  <a:pt x="966" y="194"/>
                  <a:pt x="967" y="194"/>
                  <a:pt x="967" y="194"/>
                </a:cubicBezTo>
                <a:cubicBezTo>
                  <a:pt x="968" y="195"/>
                  <a:pt x="967" y="196"/>
                  <a:pt x="968" y="196"/>
                </a:cubicBezTo>
                <a:cubicBezTo>
                  <a:pt x="968" y="196"/>
                  <a:pt x="969" y="196"/>
                  <a:pt x="969" y="196"/>
                </a:cubicBezTo>
                <a:cubicBezTo>
                  <a:pt x="969" y="196"/>
                  <a:pt x="969" y="196"/>
                  <a:pt x="969" y="196"/>
                </a:cubicBezTo>
                <a:cubicBezTo>
                  <a:pt x="970" y="197"/>
                  <a:pt x="970" y="197"/>
                  <a:pt x="971" y="197"/>
                </a:cubicBezTo>
                <a:cubicBezTo>
                  <a:pt x="972" y="198"/>
                  <a:pt x="971" y="198"/>
                  <a:pt x="972" y="199"/>
                </a:cubicBezTo>
                <a:cubicBezTo>
                  <a:pt x="973" y="200"/>
                  <a:pt x="974" y="202"/>
                  <a:pt x="974" y="204"/>
                </a:cubicBezTo>
                <a:cubicBezTo>
                  <a:pt x="974" y="203"/>
                  <a:pt x="973" y="203"/>
                  <a:pt x="972" y="203"/>
                </a:cubicBezTo>
                <a:cubicBezTo>
                  <a:pt x="972" y="204"/>
                  <a:pt x="972" y="203"/>
                  <a:pt x="972" y="203"/>
                </a:cubicBezTo>
                <a:close/>
                <a:moveTo>
                  <a:pt x="952" y="224"/>
                </a:moveTo>
                <a:cubicBezTo>
                  <a:pt x="950" y="223"/>
                  <a:pt x="952" y="223"/>
                  <a:pt x="952" y="224"/>
                </a:cubicBezTo>
                <a:close/>
                <a:moveTo>
                  <a:pt x="949" y="222"/>
                </a:moveTo>
                <a:cubicBezTo>
                  <a:pt x="949" y="220"/>
                  <a:pt x="948" y="220"/>
                  <a:pt x="948" y="219"/>
                </a:cubicBezTo>
                <a:cubicBezTo>
                  <a:pt x="948" y="218"/>
                  <a:pt x="948" y="218"/>
                  <a:pt x="947" y="217"/>
                </a:cubicBezTo>
                <a:cubicBezTo>
                  <a:pt x="947" y="217"/>
                  <a:pt x="947" y="216"/>
                  <a:pt x="948" y="216"/>
                </a:cubicBezTo>
                <a:cubicBezTo>
                  <a:pt x="948" y="215"/>
                  <a:pt x="948" y="215"/>
                  <a:pt x="949" y="215"/>
                </a:cubicBezTo>
                <a:cubicBezTo>
                  <a:pt x="949" y="215"/>
                  <a:pt x="950" y="215"/>
                  <a:pt x="950" y="216"/>
                </a:cubicBezTo>
                <a:cubicBezTo>
                  <a:pt x="950" y="217"/>
                  <a:pt x="950" y="219"/>
                  <a:pt x="951" y="219"/>
                </a:cubicBezTo>
                <a:cubicBezTo>
                  <a:pt x="951" y="219"/>
                  <a:pt x="950" y="220"/>
                  <a:pt x="950" y="221"/>
                </a:cubicBezTo>
                <a:cubicBezTo>
                  <a:pt x="950" y="222"/>
                  <a:pt x="950" y="222"/>
                  <a:pt x="949" y="222"/>
                </a:cubicBezTo>
                <a:cubicBezTo>
                  <a:pt x="949" y="220"/>
                  <a:pt x="949" y="222"/>
                  <a:pt x="949" y="222"/>
                </a:cubicBezTo>
                <a:close/>
                <a:moveTo>
                  <a:pt x="862" y="255"/>
                </a:moveTo>
                <a:cubicBezTo>
                  <a:pt x="862" y="255"/>
                  <a:pt x="862" y="255"/>
                  <a:pt x="862" y="255"/>
                </a:cubicBezTo>
                <a:cubicBezTo>
                  <a:pt x="862" y="255"/>
                  <a:pt x="862" y="255"/>
                  <a:pt x="862" y="255"/>
                </a:cubicBezTo>
                <a:cubicBezTo>
                  <a:pt x="862" y="255"/>
                  <a:pt x="862" y="255"/>
                  <a:pt x="862" y="255"/>
                </a:cubicBezTo>
                <a:close/>
                <a:moveTo>
                  <a:pt x="901" y="211"/>
                </a:moveTo>
                <a:cubicBezTo>
                  <a:pt x="901" y="211"/>
                  <a:pt x="901" y="211"/>
                  <a:pt x="901" y="212"/>
                </a:cubicBezTo>
                <a:cubicBezTo>
                  <a:pt x="902" y="212"/>
                  <a:pt x="902" y="211"/>
                  <a:pt x="903" y="211"/>
                </a:cubicBezTo>
                <a:cubicBezTo>
                  <a:pt x="903" y="212"/>
                  <a:pt x="904" y="212"/>
                  <a:pt x="904" y="213"/>
                </a:cubicBezTo>
                <a:cubicBezTo>
                  <a:pt x="903" y="213"/>
                  <a:pt x="902" y="212"/>
                  <a:pt x="901" y="212"/>
                </a:cubicBezTo>
                <a:cubicBezTo>
                  <a:pt x="900" y="212"/>
                  <a:pt x="900" y="212"/>
                  <a:pt x="900" y="211"/>
                </a:cubicBezTo>
                <a:cubicBezTo>
                  <a:pt x="900" y="211"/>
                  <a:pt x="901" y="211"/>
                  <a:pt x="901" y="211"/>
                </a:cubicBezTo>
                <a:close/>
                <a:moveTo>
                  <a:pt x="898" y="211"/>
                </a:moveTo>
                <a:cubicBezTo>
                  <a:pt x="898" y="211"/>
                  <a:pt x="898" y="211"/>
                  <a:pt x="897" y="212"/>
                </a:cubicBezTo>
                <a:cubicBezTo>
                  <a:pt x="897" y="211"/>
                  <a:pt x="898" y="211"/>
                  <a:pt x="898" y="211"/>
                </a:cubicBezTo>
                <a:cubicBezTo>
                  <a:pt x="898" y="211"/>
                  <a:pt x="898" y="211"/>
                  <a:pt x="898" y="211"/>
                </a:cubicBezTo>
                <a:close/>
                <a:moveTo>
                  <a:pt x="894" y="153"/>
                </a:moveTo>
                <a:cubicBezTo>
                  <a:pt x="895" y="154"/>
                  <a:pt x="895" y="153"/>
                  <a:pt x="895" y="154"/>
                </a:cubicBezTo>
                <a:cubicBezTo>
                  <a:pt x="895" y="154"/>
                  <a:pt x="895" y="154"/>
                  <a:pt x="894" y="153"/>
                </a:cubicBezTo>
                <a:cubicBezTo>
                  <a:pt x="895" y="154"/>
                  <a:pt x="894" y="153"/>
                  <a:pt x="894" y="153"/>
                </a:cubicBezTo>
                <a:close/>
                <a:moveTo>
                  <a:pt x="888" y="219"/>
                </a:moveTo>
                <a:cubicBezTo>
                  <a:pt x="886" y="219"/>
                  <a:pt x="887" y="222"/>
                  <a:pt x="886" y="222"/>
                </a:cubicBezTo>
                <a:cubicBezTo>
                  <a:pt x="886" y="220"/>
                  <a:pt x="887" y="217"/>
                  <a:pt x="888" y="216"/>
                </a:cubicBezTo>
                <a:cubicBezTo>
                  <a:pt x="888" y="217"/>
                  <a:pt x="888" y="216"/>
                  <a:pt x="889" y="217"/>
                </a:cubicBezTo>
                <a:cubicBezTo>
                  <a:pt x="888" y="218"/>
                  <a:pt x="888" y="218"/>
                  <a:pt x="888" y="219"/>
                </a:cubicBezTo>
                <a:close/>
                <a:moveTo>
                  <a:pt x="887" y="162"/>
                </a:moveTo>
                <a:cubicBezTo>
                  <a:pt x="887" y="162"/>
                  <a:pt x="888" y="163"/>
                  <a:pt x="887" y="163"/>
                </a:cubicBezTo>
                <a:cubicBezTo>
                  <a:pt x="887" y="164"/>
                  <a:pt x="887" y="163"/>
                  <a:pt x="887" y="162"/>
                </a:cubicBezTo>
                <a:close/>
                <a:moveTo>
                  <a:pt x="884" y="215"/>
                </a:moveTo>
                <a:cubicBezTo>
                  <a:pt x="884" y="216"/>
                  <a:pt x="884" y="216"/>
                  <a:pt x="883" y="217"/>
                </a:cubicBezTo>
                <a:cubicBezTo>
                  <a:pt x="882" y="217"/>
                  <a:pt x="883" y="217"/>
                  <a:pt x="882" y="217"/>
                </a:cubicBezTo>
                <a:cubicBezTo>
                  <a:pt x="882" y="218"/>
                  <a:pt x="881" y="218"/>
                  <a:pt x="881" y="218"/>
                </a:cubicBezTo>
                <a:cubicBezTo>
                  <a:pt x="881" y="218"/>
                  <a:pt x="881" y="218"/>
                  <a:pt x="880" y="218"/>
                </a:cubicBezTo>
                <a:cubicBezTo>
                  <a:pt x="880" y="219"/>
                  <a:pt x="878" y="219"/>
                  <a:pt x="877" y="219"/>
                </a:cubicBezTo>
                <a:cubicBezTo>
                  <a:pt x="877" y="219"/>
                  <a:pt x="877" y="219"/>
                  <a:pt x="877" y="218"/>
                </a:cubicBezTo>
                <a:cubicBezTo>
                  <a:pt x="877" y="218"/>
                  <a:pt x="877" y="218"/>
                  <a:pt x="877" y="218"/>
                </a:cubicBezTo>
                <a:cubicBezTo>
                  <a:pt x="877" y="217"/>
                  <a:pt x="877" y="216"/>
                  <a:pt x="878" y="215"/>
                </a:cubicBezTo>
                <a:cubicBezTo>
                  <a:pt x="879" y="215"/>
                  <a:pt x="879" y="215"/>
                  <a:pt x="880" y="215"/>
                </a:cubicBezTo>
                <a:cubicBezTo>
                  <a:pt x="880" y="215"/>
                  <a:pt x="880" y="214"/>
                  <a:pt x="881" y="214"/>
                </a:cubicBezTo>
                <a:cubicBezTo>
                  <a:pt x="881" y="213"/>
                  <a:pt x="881" y="213"/>
                  <a:pt x="881" y="212"/>
                </a:cubicBezTo>
                <a:cubicBezTo>
                  <a:pt x="881" y="212"/>
                  <a:pt x="881" y="212"/>
                  <a:pt x="881" y="211"/>
                </a:cubicBezTo>
                <a:cubicBezTo>
                  <a:pt x="881" y="211"/>
                  <a:pt x="882" y="211"/>
                  <a:pt x="882" y="211"/>
                </a:cubicBezTo>
                <a:cubicBezTo>
                  <a:pt x="882" y="212"/>
                  <a:pt x="882" y="212"/>
                  <a:pt x="883" y="212"/>
                </a:cubicBezTo>
                <a:cubicBezTo>
                  <a:pt x="884" y="213"/>
                  <a:pt x="885" y="214"/>
                  <a:pt x="884" y="215"/>
                </a:cubicBezTo>
                <a:cubicBezTo>
                  <a:pt x="884" y="217"/>
                  <a:pt x="884" y="215"/>
                  <a:pt x="884" y="215"/>
                </a:cubicBezTo>
                <a:close/>
                <a:moveTo>
                  <a:pt x="856" y="188"/>
                </a:moveTo>
                <a:cubicBezTo>
                  <a:pt x="856" y="188"/>
                  <a:pt x="856" y="188"/>
                  <a:pt x="857" y="188"/>
                </a:cubicBezTo>
                <a:cubicBezTo>
                  <a:pt x="856" y="188"/>
                  <a:pt x="856" y="188"/>
                  <a:pt x="856" y="188"/>
                </a:cubicBezTo>
                <a:cubicBezTo>
                  <a:pt x="857" y="188"/>
                  <a:pt x="856" y="188"/>
                  <a:pt x="856" y="188"/>
                </a:cubicBezTo>
                <a:close/>
                <a:moveTo>
                  <a:pt x="1706" y="179"/>
                </a:moveTo>
                <a:cubicBezTo>
                  <a:pt x="1706" y="179"/>
                  <a:pt x="1706" y="178"/>
                  <a:pt x="1706" y="178"/>
                </a:cubicBezTo>
                <a:cubicBezTo>
                  <a:pt x="1707" y="179"/>
                  <a:pt x="1708" y="179"/>
                  <a:pt x="1709" y="179"/>
                </a:cubicBezTo>
                <a:cubicBezTo>
                  <a:pt x="1708" y="178"/>
                  <a:pt x="1707" y="176"/>
                  <a:pt x="1706" y="176"/>
                </a:cubicBezTo>
                <a:cubicBezTo>
                  <a:pt x="1706" y="176"/>
                  <a:pt x="1707" y="175"/>
                  <a:pt x="1707" y="175"/>
                </a:cubicBezTo>
                <a:cubicBezTo>
                  <a:pt x="1707" y="175"/>
                  <a:pt x="1706" y="175"/>
                  <a:pt x="1706" y="175"/>
                </a:cubicBezTo>
                <a:cubicBezTo>
                  <a:pt x="1705" y="174"/>
                  <a:pt x="1708" y="174"/>
                  <a:pt x="1708" y="174"/>
                </a:cubicBezTo>
                <a:cubicBezTo>
                  <a:pt x="1709" y="173"/>
                  <a:pt x="1709" y="172"/>
                  <a:pt x="1709" y="171"/>
                </a:cubicBezTo>
                <a:cubicBezTo>
                  <a:pt x="1708" y="171"/>
                  <a:pt x="1707" y="171"/>
                  <a:pt x="1707" y="171"/>
                </a:cubicBezTo>
                <a:cubicBezTo>
                  <a:pt x="1706" y="171"/>
                  <a:pt x="1707" y="171"/>
                  <a:pt x="1706" y="171"/>
                </a:cubicBezTo>
                <a:cubicBezTo>
                  <a:pt x="1706" y="169"/>
                  <a:pt x="1707" y="170"/>
                  <a:pt x="1709" y="170"/>
                </a:cubicBezTo>
                <a:cubicBezTo>
                  <a:pt x="1709" y="170"/>
                  <a:pt x="1710" y="171"/>
                  <a:pt x="1710" y="170"/>
                </a:cubicBezTo>
                <a:cubicBezTo>
                  <a:pt x="1711" y="170"/>
                  <a:pt x="1713" y="170"/>
                  <a:pt x="1713" y="171"/>
                </a:cubicBezTo>
                <a:cubicBezTo>
                  <a:pt x="1713" y="171"/>
                  <a:pt x="1713" y="171"/>
                  <a:pt x="1713" y="170"/>
                </a:cubicBezTo>
                <a:cubicBezTo>
                  <a:pt x="1713" y="170"/>
                  <a:pt x="1714" y="171"/>
                  <a:pt x="1714" y="171"/>
                </a:cubicBezTo>
                <a:cubicBezTo>
                  <a:pt x="1714" y="171"/>
                  <a:pt x="1715" y="170"/>
                  <a:pt x="1715" y="170"/>
                </a:cubicBezTo>
                <a:cubicBezTo>
                  <a:pt x="1715" y="170"/>
                  <a:pt x="1715" y="169"/>
                  <a:pt x="1715" y="169"/>
                </a:cubicBezTo>
                <a:cubicBezTo>
                  <a:pt x="1715" y="169"/>
                  <a:pt x="1718" y="169"/>
                  <a:pt x="1716" y="168"/>
                </a:cubicBezTo>
                <a:cubicBezTo>
                  <a:pt x="1716" y="168"/>
                  <a:pt x="1716" y="167"/>
                  <a:pt x="1717" y="167"/>
                </a:cubicBezTo>
                <a:cubicBezTo>
                  <a:pt x="1718" y="167"/>
                  <a:pt x="1718" y="166"/>
                  <a:pt x="1718" y="165"/>
                </a:cubicBezTo>
                <a:cubicBezTo>
                  <a:pt x="1717" y="165"/>
                  <a:pt x="1717" y="165"/>
                  <a:pt x="1716" y="165"/>
                </a:cubicBezTo>
                <a:cubicBezTo>
                  <a:pt x="1716" y="165"/>
                  <a:pt x="1716" y="165"/>
                  <a:pt x="1716" y="164"/>
                </a:cubicBezTo>
                <a:cubicBezTo>
                  <a:pt x="1715" y="164"/>
                  <a:pt x="1714" y="164"/>
                  <a:pt x="1714" y="163"/>
                </a:cubicBezTo>
                <a:cubicBezTo>
                  <a:pt x="1714" y="163"/>
                  <a:pt x="1713" y="163"/>
                  <a:pt x="1713" y="163"/>
                </a:cubicBezTo>
                <a:cubicBezTo>
                  <a:pt x="1713" y="163"/>
                  <a:pt x="1712" y="162"/>
                  <a:pt x="1712" y="162"/>
                </a:cubicBezTo>
                <a:cubicBezTo>
                  <a:pt x="1711" y="162"/>
                  <a:pt x="1711" y="162"/>
                  <a:pt x="1711" y="161"/>
                </a:cubicBezTo>
                <a:cubicBezTo>
                  <a:pt x="1711" y="161"/>
                  <a:pt x="1710" y="161"/>
                  <a:pt x="1710" y="161"/>
                </a:cubicBezTo>
                <a:cubicBezTo>
                  <a:pt x="1709" y="160"/>
                  <a:pt x="1709" y="160"/>
                  <a:pt x="1709" y="160"/>
                </a:cubicBezTo>
                <a:cubicBezTo>
                  <a:pt x="1708" y="158"/>
                  <a:pt x="1708" y="159"/>
                  <a:pt x="1707" y="158"/>
                </a:cubicBezTo>
                <a:cubicBezTo>
                  <a:pt x="1707" y="158"/>
                  <a:pt x="1708" y="158"/>
                  <a:pt x="1707" y="158"/>
                </a:cubicBezTo>
                <a:cubicBezTo>
                  <a:pt x="1707" y="158"/>
                  <a:pt x="1707" y="158"/>
                  <a:pt x="1707" y="158"/>
                </a:cubicBezTo>
                <a:cubicBezTo>
                  <a:pt x="1707" y="157"/>
                  <a:pt x="1705" y="158"/>
                  <a:pt x="1705" y="157"/>
                </a:cubicBezTo>
                <a:cubicBezTo>
                  <a:pt x="1702" y="157"/>
                  <a:pt x="1699" y="157"/>
                  <a:pt x="1697" y="158"/>
                </a:cubicBezTo>
                <a:cubicBezTo>
                  <a:pt x="1697" y="159"/>
                  <a:pt x="1697" y="160"/>
                  <a:pt x="1698" y="161"/>
                </a:cubicBezTo>
                <a:cubicBezTo>
                  <a:pt x="1697" y="161"/>
                  <a:pt x="1695" y="161"/>
                  <a:pt x="1695" y="160"/>
                </a:cubicBezTo>
                <a:cubicBezTo>
                  <a:pt x="1696" y="159"/>
                  <a:pt x="1696" y="158"/>
                  <a:pt x="1695" y="157"/>
                </a:cubicBezTo>
                <a:cubicBezTo>
                  <a:pt x="1695" y="157"/>
                  <a:pt x="1696" y="157"/>
                  <a:pt x="1696" y="157"/>
                </a:cubicBezTo>
                <a:cubicBezTo>
                  <a:pt x="1696" y="156"/>
                  <a:pt x="1695" y="156"/>
                  <a:pt x="1694" y="154"/>
                </a:cubicBezTo>
                <a:cubicBezTo>
                  <a:pt x="1694" y="154"/>
                  <a:pt x="1693" y="155"/>
                  <a:pt x="1693" y="154"/>
                </a:cubicBezTo>
                <a:cubicBezTo>
                  <a:pt x="1693" y="154"/>
                  <a:pt x="1694" y="153"/>
                  <a:pt x="1693" y="153"/>
                </a:cubicBezTo>
                <a:cubicBezTo>
                  <a:pt x="1693" y="153"/>
                  <a:pt x="1692" y="153"/>
                  <a:pt x="1692" y="153"/>
                </a:cubicBezTo>
                <a:cubicBezTo>
                  <a:pt x="1690" y="153"/>
                  <a:pt x="1690" y="152"/>
                  <a:pt x="1689" y="151"/>
                </a:cubicBezTo>
                <a:cubicBezTo>
                  <a:pt x="1689" y="151"/>
                  <a:pt x="1689" y="151"/>
                  <a:pt x="1688" y="151"/>
                </a:cubicBezTo>
                <a:cubicBezTo>
                  <a:pt x="1688" y="151"/>
                  <a:pt x="1688" y="151"/>
                  <a:pt x="1688" y="151"/>
                </a:cubicBezTo>
                <a:cubicBezTo>
                  <a:pt x="1688" y="151"/>
                  <a:pt x="1688" y="151"/>
                  <a:pt x="1688" y="151"/>
                </a:cubicBezTo>
                <a:cubicBezTo>
                  <a:pt x="1687" y="150"/>
                  <a:pt x="1688" y="150"/>
                  <a:pt x="1687" y="150"/>
                </a:cubicBezTo>
                <a:cubicBezTo>
                  <a:pt x="1687" y="150"/>
                  <a:pt x="1687" y="150"/>
                  <a:pt x="1687" y="150"/>
                </a:cubicBezTo>
                <a:cubicBezTo>
                  <a:pt x="1686" y="149"/>
                  <a:pt x="1686" y="149"/>
                  <a:pt x="1685" y="149"/>
                </a:cubicBezTo>
                <a:cubicBezTo>
                  <a:pt x="1684" y="148"/>
                  <a:pt x="1684" y="148"/>
                  <a:pt x="1683" y="148"/>
                </a:cubicBezTo>
                <a:cubicBezTo>
                  <a:pt x="1683" y="148"/>
                  <a:pt x="1682" y="147"/>
                  <a:pt x="1682" y="146"/>
                </a:cubicBezTo>
                <a:cubicBezTo>
                  <a:pt x="1681" y="146"/>
                  <a:pt x="1681" y="146"/>
                  <a:pt x="1680" y="146"/>
                </a:cubicBezTo>
                <a:cubicBezTo>
                  <a:pt x="1680" y="146"/>
                  <a:pt x="1679" y="145"/>
                  <a:pt x="1680" y="145"/>
                </a:cubicBezTo>
                <a:cubicBezTo>
                  <a:pt x="1680" y="145"/>
                  <a:pt x="1679" y="143"/>
                  <a:pt x="1679" y="143"/>
                </a:cubicBezTo>
                <a:cubicBezTo>
                  <a:pt x="1678" y="143"/>
                  <a:pt x="1678" y="143"/>
                  <a:pt x="1677" y="143"/>
                </a:cubicBezTo>
                <a:cubicBezTo>
                  <a:pt x="1676" y="143"/>
                  <a:pt x="1677" y="143"/>
                  <a:pt x="1676" y="142"/>
                </a:cubicBezTo>
                <a:cubicBezTo>
                  <a:pt x="1675" y="142"/>
                  <a:pt x="1674" y="142"/>
                  <a:pt x="1674" y="142"/>
                </a:cubicBezTo>
                <a:cubicBezTo>
                  <a:pt x="1672" y="141"/>
                  <a:pt x="1673" y="140"/>
                  <a:pt x="1671" y="139"/>
                </a:cubicBezTo>
                <a:cubicBezTo>
                  <a:pt x="1671" y="139"/>
                  <a:pt x="1672" y="138"/>
                  <a:pt x="1671" y="138"/>
                </a:cubicBezTo>
                <a:cubicBezTo>
                  <a:pt x="1670" y="138"/>
                  <a:pt x="1670" y="138"/>
                  <a:pt x="1669" y="138"/>
                </a:cubicBezTo>
                <a:cubicBezTo>
                  <a:pt x="1669" y="138"/>
                  <a:pt x="1669" y="137"/>
                  <a:pt x="1669" y="137"/>
                </a:cubicBezTo>
                <a:cubicBezTo>
                  <a:pt x="1668" y="137"/>
                  <a:pt x="1669" y="136"/>
                  <a:pt x="1669" y="136"/>
                </a:cubicBezTo>
                <a:cubicBezTo>
                  <a:pt x="1669" y="136"/>
                  <a:pt x="1668" y="135"/>
                  <a:pt x="1668" y="135"/>
                </a:cubicBezTo>
                <a:cubicBezTo>
                  <a:pt x="1668" y="135"/>
                  <a:pt x="1668" y="135"/>
                  <a:pt x="1668" y="135"/>
                </a:cubicBezTo>
                <a:cubicBezTo>
                  <a:pt x="1667" y="134"/>
                  <a:pt x="1663" y="135"/>
                  <a:pt x="1663" y="134"/>
                </a:cubicBezTo>
                <a:cubicBezTo>
                  <a:pt x="1664" y="134"/>
                  <a:pt x="1663" y="134"/>
                  <a:pt x="1663" y="134"/>
                </a:cubicBezTo>
                <a:cubicBezTo>
                  <a:pt x="1663" y="134"/>
                  <a:pt x="1663" y="134"/>
                  <a:pt x="1662" y="133"/>
                </a:cubicBezTo>
                <a:cubicBezTo>
                  <a:pt x="1662" y="133"/>
                  <a:pt x="1661" y="133"/>
                  <a:pt x="1661" y="133"/>
                </a:cubicBezTo>
                <a:cubicBezTo>
                  <a:pt x="1660" y="133"/>
                  <a:pt x="1660" y="133"/>
                  <a:pt x="1659" y="134"/>
                </a:cubicBezTo>
                <a:cubicBezTo>
                  <a:pt x="1659" y="134"/>
                  <a:pt x="1657" y="134"/>
                  <a:pt x="1657" y="133"/>
                </a:cubicBezTo>
                <a:cubicBezTo>
                  <a:pt x="1656" y="133"/>
                  <a:pt x="1656" y="133"/>
                  <a:pt x="1655" y="133"/>
                </a:cubicBezTo>
                <a:cubicBezTo>
                  <a:pt x="1655" y="132"/>
                  <a:pt x="1655" y="131"/>
                  <a:pt x="1655" y="131"/>
                </a:cubicBezTo>
                <a:cubicBezTo>
                  <a:pt x="1654" y="131"/>
                  <a:pt x="1654" y="131"/>
                  <a:pt x="1654" y="131"/>
                </a:cubicBezTo>
                <a:cubicBezTo>
                  <a:pt x="1654" y="130"/>
                  <a:pt x="1651" y="130"/>
                  <a:pt x="1650" y="130"/>
                </a:cubicBezTo>
                <a:cubicBezTo>
                  <a:pt x="1650" y="130"/>
                  <a:pt x="1650" y="130"/>
                  <a:pt x="1650" y="129"/>
                </a:cubicBezTo>
                <a:cubicBezTo>
                  <a:pt x="1649" y="129"/>
                  <a:pt x="1649" y="129"/>
                  <a:pt x="1649" y="129"/>
                </a:cubicBezTo>
                <a:cubicBezTo>
                  <a:pt x="1649" y="129"/>
                  <a:pt x="1648" y="129"/>
                  <a:pt x="1648" y="128"/>
                </a:cubicBezTo>
                <a:cubicBezTo>
                  <a:pt x="1648" y="127"/>
                  <a:pt x="1647" y="129"/>
                  <a:pt x="1647" y="129"/>
                </a:cubicBezTo>
                <a:cubicBezTo>
                  <a:pt x="1646" y="129"/>
                  <a:pt x="1644" y="129"/>
                  <a:pt x="1643" y="129"/>
                </a:cubicBezTo>
                <a:cubicBezTo>
                  <a:pt x="1642" y="129"/>
                  <a:pt x="1642" y="129"/>
                  <a:pt x="1641" y="129"/>
                </a:cubicBezTo>
                <a:cubicBezTo>
                  <a:pt x="1641" y="128"/>
                  <a:pt x="1641" y="128"/>
                  <a:pt x="1640" y="128"/>
                </a:cubicBezTo>
                <a:cubicBezTo>
                  <a:pt x="1640" y="128"/>
                  <a:pt x="1640" y="128"/>
                  <a:pt x="1640" y="128"/>
                </a:cubicBezTo>
                <a:cubicBezTo>
                  <a:pt x="1640" y="128"/>
                  <a:pt x="1639" y="128"/>
                  <a:pt x="1638" y="129"/>
                </a:cubicBezTo>
                <a:cubicBezTo>
                  <a:pt x="1638" y="129"/>
                  <a:pt x="1637" y="129"/>
                  <a:pt x="1637" y="129"/>
                </a:cubicBezTo>
                <a:cubicBezTo>
                  <a:pt x="1637" y="129"/>
                  <a:pt x="1635" y="128"/>
                  <a:pt x="1636" y="128"/>
                </a:cubicBezTo>
                <a:cubicBezTo>
                  <a:pt x="1635" y="128"/>
                  <a:pt x="1635" y="128"/>
                  <a:pt x="1634" y="128"/>
                </a:cubicBezTo>
                <a:cubicBezTo>
                  <a:pt x="1634" y="128"/>
                  <a:pt x="1634" y="128"/>
                  <a:pt x="1634" y="128"/>
                </a:cubicBezTo>
                <a:cubicBezTo>
                  <a:pt x="1632" y="128"/>
                  <a:pt x="1631" y="128"/>
                  <a:pt x="1630" y="128"/>
                </a:cubicBezTo>
                <a:cubicBezTo>
                  <a:pt x="1629" y="128"/>
                  <a:pt x="1630" y="128"/>
                  <a:pt x="1629" y="128"/>
                </a:cubicBezTo>
                <a:cubicBezTo>
                  <a:pt x="1628" y="127"/>
                  <a:pt x="1628" y="127"/>
                  <a:pt x="1627" y="127"/>
                </a:cubicBezTo>
                <a:cubicBezTo>
                  <a:pt x="1627" y="128"/>
                  <a:pt x="1627" y="129"/>
                  <a:pt x="1627" y="130"/>
                </a:cubicBezTo>
                <a:cubicBezTo>
                  <a:pt x="1627" y="130"/>
                  <a:pt x="1627" y="131"/>
                  <a:pt x="1627" y="132"/>
                </a:cubicBezTo>
                <a:cubicBezTo>
                  <a:pt x="1627" y="132"/>
                  <a:pt x="1628" y="132"/>
                  <a:pt x="1628" y="132"/>
                </a:cubicBezTo>
                <a:cubicBezTo>
                  <a:pt x="1629" y="133"/>
                  <a:pt x="1629" y="135"/>
                  <a:pt x="1629" y="136"/>
                </a:cubicBezTo>
                <a:cubicBezTo>
                  <a:pt x="1629" y="136"/>
                  <a:pt x="1628" y="136"/>
                  <a:pt x="1628" y="136"/>
                </a:cubicBezTo>
                <a:cubicBezTo>
                  <a:pt x="1627" y="136"/>
                  <a:pt x="1628" y="137"/>
                  <a:pt x="1627" y="137"/>
                </a:cubicBezTo>
                <a:cubicBezTo>
                  <a:pt x="1627" y="138"/>
                  <a:pt x="1627" y="138"/>
                  <a:pt x="1626" y="138"/>
                </a:cubicBezTo>
                <a:cubicBezTo>
                  <a:pt x="1625" y="138"/>
                  <a:pt x="1625" y="138"/>
                  <a:pt x="1625" y="139"/>
                </a:cubicBezTo>
                <a:cubicBezTo>
                  <a:pt x="1625" y="139"/>
                  <a:pt x="1626" y="139"/>
                  <a:pt x="1625" y="140"/>
                </a:cubicBezTo>
                <a:cubicBezTo>
                  <a:pt x="1625" y="140"/>
                  <a:pt x="1624" y="140"/>
                  <a:pt x="1623" y="140"/>
                </a:cubicBezTo>
                <a:cubicBezTo>
                  <a:pt x="1622" y="140"/>
                  <a:pt x="1619" y="141"/>
                  <a:pt x="1619" y="140"/>
                </a:cubicBezTo>
                <a:cubicBezTo>
                  <a:pt x="1619" y="139"/>
                  <a:pt x="1619" y="137"/>
                  <a:pt x="1618" y="136"/>
                </a:cubicBezTo>
                <a:cubicBezTo>
                  <a:pt x="1618" y="135"/>
                  <a:pt x="1616" y="136"/>
                  <a:pt x="1616" y="135"/>
                </a:cubicBezTo>
                <a:cubicBezTo>
                  <a:pt x="1616" y="134"/>
                  <a:pt x="1617" y="133"/>
                  <a:pt x="1616" y="133"/>
                </a:cubicBezTo>
                <a:cubicBezTo>
                  <a:pt x="1615" y="132"/>
                  <a:pt x="1616" y="132"/>
                  <a:pt x="1616" y="131"/>
                </a:cubicBezTo>
                <a:cubicBezTo>
                  <a:pt x="1615" y="131"/>
                  <a:pt x="1614" y="132"/>
                  <a:pt x="1614" y="133"/>
                </a:cubicBezTo>
                <a:cubicBezTo>
                  <a:pt x="1614" y="133"/>
                  <a:pt x="1613" y="133"/>
                  <a:pt x="1613" y="133"/>
                </a:cubicBezTo>
                <a:cubicBezTo>
                  <a:pt x="1613" y="133"/>
                  <a:pt x="1613" y="133"/>
                  <a:pt x="1613" y="133"/>
                </a:cubicBezTo>
                <a:cubicBezTo>
                  <a:pt x="1612" y="133"/>
                  <a:pt x="1612" y="133"/>
                  <a:pt x="1612" y="133"/>
                </a:cubicBezTo>
                <a:cubicBezTo>
                  <a:pt x="1611" y="133"/>
                  <a:pt x="1609" y="134"/>
                  <a:pt x="1608" y="134"/>
                </a:cubicBezTo>
                <a:cubicBezTo>
                  <a:pt x="1608" y="134"/>
                  <a:pt x="1608" y="133"/>
                  <a:pt x="1609" y="133"/>
                </a:cubicBezTo>
                <a:cubicBezTo>
                  <a:pt x="1608" y="133"/>
                  <a:pt x="1607" y="133"/>
                  <a:pt x="1607" y="133"/>
                </a:cubicBezTo>
                <a:cubicBezTo>
                  <a:pt x="1606" y="132"/>
                  <a:pt x="1605" y="131"/>
                  <a:pt x="1604" y="132"/>
                </a:cubicBezTo>
                <a:cubicBezTo>
                  <a:pt x="1604" y="133"/>
                  <a:pt x="1601" y="131"/>
                  <a:pt x="1601" y="132"/>
                </a:cubicBezTo>
                <a:cubicBezTo>
                  <a:pt x="1600" y="133"/>
                  <a:pt x="1600" y="133"/>
                  <a:pt x="1600" y="133"/>
                </a:cubicBezTo>
                <a:cubicBezTo>
                  <a:pt x="1599" y="133"/>
                  <a:pt x="1599" y="133"/>
                  <a:pt x="1599" y="133"/>
                </a:cubicBezTo>
                <a:cubicBezTo>
                  <a:pt x="1598" y="132"/>
                  <a:pt x="1598" y="132"/>
                  <a:pt x="1598" y="131"/>
                </a:cubicBezTo>
                <a:cubicBezTo>
                  <a:pt x="1596" y="131"/>
                  <a:pt x="1593" y="131"/>
                  <a:pt x="1590" y="131"/>
                </a:cubicBezTo>
                <a:cubicBezTo>
                  <a:pt x="1590" y="131"/>
                  <a:pt x="1589" y="131"/>
                  <a:pt x="1588" y="131"/>
                </a:cubicBezTo>
                <a:cubicBezTo>
                  <a:pt x="1588" y="132"/>
                  <a:pt x="1588" y="132"/>
                  <a:pt x="1588" y="132"/>
                </a:cubicBezTo>
                <a:cubicBezTo>
                  <a:pt x="1587" y="132"/>
                  <a:pt x="1587" y="132"/>
                  <a:pt x="1587" y="132"/>
                </a:cubicBezTo>
                <a:cubicBezTo>
                  <a:pt x="1586" y="132"/>
                  <a:pt x="1586" y="133"/>
                  <a:pt x="1586" y="133"/>
                </a:cubicBezTo>
                <a:cubicBezTo>
                  <a:pt x="1585" y="133"/>
                  <a:pt x="1585" y="132"/>
                  <a:pt x="1584" y="133"/>
                </a:cubicBezTo>
                <a:cubicBezTo>
                  <a:pt x="1584" y="133"/>
                  <a:pt x="1583" y="133"/>
                  <a:pt x="1583" y="133"/>
                </a:cubicBezTo>
                <a:cubicBezTo>
                  <a:pt x="1583" y="133"/>
                  <a:pt x="1583" y="134"/>
                  <a:pt x="1583" y="134"/>
                </a:cubicBezTo>
                <a:cubicBezTo>
                  <a:pt x="1582" y="134"/>
                  <a:pt x="1583" y="135"/>
                  <a:pt x="1583" y="135"/>
                </a:cubicBezTo>
                <a:cubicBezTo>
                  <a:pt x="1583" y="136"/>
                  <a:pt x="1582" y="136"/>
                  <a:pt x="1582" y="137"/>
                </a:cubicBezTo>
                <a:cubicBezTo>
                  <a:pt x="1582" y="137"/>
                  <a:pt x="1582" y="138"/>
                  <a:pt x="1582" y="139"/>
                </a:cubicBezTo>
                <a:cubicBezTo>
                  <a:pt x="1581" y="139"/>
                  <a:pt x="1581" y="139"/>
                  <a:pt x="1581" y="139"/>
                </a:cubicBezTo>
                <a:cubicBezTo>
                  <a:pt x="1581" y="138"/>
                  <a:pt x="1581" y="137"/>
                  <a:pt x="1581" y="137"/>
                </a:cubicBezTo>
                <a:cubicBezTo>
                  <a:pt x="1580" y="136"/>
                  <a:pt x="1581" y="135"/>
                  <a:pt x="1580" y="134"/>
                </a:cubicBezTo>
                <a:cubicBezTo>
                  <a:pt x="1579" y="134"/>
                  <a:pt x="1580" y="133"/>
                  <a:pt x="1579" y="132"/>
                </a:cubicBezTo>
                <a:cubicBezTo>
                  <a:pt x="1578" y="132"/>
                  <a:pt x="1577" y="132"/>
                  <a:pt x="1577" y="132"/>
                </a:cubicBezTo>
                <a:cubicBezTo>
                  <a:pt x="1577" y="131"/>
                  <a:pt x="1577" y="131"/>
                  <a:pt x="1577" y="130"/>
                </a:cubicBezTo>
                <a:cubicBezTo>
                  <a:pt x="1577" y="130"/>
                  <a:pt x="1577" y="130"/>
                  <a:pt x="1576" y="130"/>
                </a:cubicBezTo>
                <a:cubicBezTo>
                  <a:pt x="1577" y="129"/>
                  <a:pt x="1577" y="129"/>
                  <a:pt x="1578" y="128"/>
                </a:cubicBezTo>
                <a:cubicBezTo>
                  <a:pt x="1577" y="127"/>
                  <a:pt x="1577" y="127"/>
                  <a:pt x="1577" y="126"/>
                </a:cubicBezTo>
                <a:cubicBezTo>
                  <a:pt x="1576" y="126"/>
                  <a:pt x="1576" y="126"/>
                  <a:pt x="1576" y="126"/>
                </a:cubicBezTo>
                <a:cubicBezTo>
                  <a:pt x="1576" y="125"/>
                  <a:pt x="1574" y="125"/>
                  <a:pt x="1574" y="125"/>
                </a:cubicBezTo>
                <a:cubicBezTo>
                  <a:pt x="1573" y="125"/>
                  <a:pt x="1573" y="124"/>
                  <a:pt x="1573" y="123"/>
                </a:cubicBezTo>
                <a:cubicBezTo>
                  <a:pt x="1572" y="123"/>
                  <a:pt x="1572" y="123"/>
                  <a:pt x="1572" y="123"/>
                </a:cubicBezTo>
                <a:cubicBezTo>
                  <a:pt x="1572" y="122"/>
                  <a:pt x="1570" y="122"/>
                  <a:pt x="1569" y="122"/>
                </a:cubicBezTo>
                <a:cubicBezTo>
                  <a:pt x="1569" y="122"/>
                  <a:pt x="1569" y="122"/>
                  <a:pt x="1569" y="122"/>
                </a:cubicBezTo>
                <a:cubicBezTo>
                  <a:pt x="1568" y="122"/>
                  <a:pt x="1568" y="121"/>
                  <a:pt x="1567" y="121"/>
                </a:cubicBezTo>
                <a:cubicBezTo>
                  <a:pt x="1566" y="121"/>
                  <a:pt x="1565" y="121"/>
                  <a:pt x="1565" y="122"/>
                </a:cubicBezTo>
                <a:cubicBezTo>
                  <a:pt x="1565" y="122"/>
                  <a:pt x="1564" y="121"/>
                  <a:pt x="1564" y="121"/>
                </a:cubicBezTo>
                <a:cubicBezTo>
                  <a:pt x="1563" y="121"/>
                  <a:pt x="1564" y="122"/>
                  <a:pt x="1563" y="122"/>
                </a:cubicBezTo>
                <a:cubicBezTo>
                  <a:pt x="1563" y="122"/>
                  <a:pt x="1562" y="122"/>
                  <a:pt x="1563" y="122"/>
                </a:cubicBezTo>
                <a:cubicBezTo>
                  <a:pt x="1563" y="122"/>
                  <a:pt x="1562" y="122"/>
                  <a:pt x="1561" y="122"/>
                </a:cubicBezTo>
                <a:cubicBezTo>
                  <a:pt x="1561" y="122"/>
                  <a:pt x="1560" y="123"/>
                  <a:pt x="1560" y="122"/>
                </a:cubicBezTo>
                <a:cubicBezTo>
                  <a:pt x="1560" y="122"/>
                  <a:pt x="1560" y="122"/>
                  <a:pt x="1560" y="122"/>
                </a:cubicBezTo>
                <a:cubicBezTo>
                  <a:pt x="1559" y="121"/>
                  <a:pt x="1558" y="122"/>
                  <a:pt x="1557" y="122"/>
                </a:cubicBezTo>
                <a:cubicBezTo>
                  <a:pt x="1556" y="122"/>
                  <a:pt x="1557" y="122"/>
                  <a:pt x="1556" y="122"/>
                </a:cubicBezTo>
                <a:cubicBezTo>
                  <a:pt x="1555" y="122"/>
                  <a:pt x="1556" y="121"/>
                  <a:pt x="1555" y="121"/>
                </a:cubicBezTo>
                <a:cubicBezTo>
                  <a:pt x="1554" y="121"/>
                  <a:pt x="1553" y="122"/>
                  <a:pt x="1552" y="122"/>
                </a:cubicBezTo>
                <a:cubicBezTo>
                  <a:pt x="1550" y="123"/>
                  <a:pt x="1549" y="123"/>
                  <a:pt x="1547" y="122"/>
                </a:cubicBezTo>
                <a:cubicBezTo>
                  <a:pt x="1547" y="122"/>
                  <a:pt x="1546" y="122"/>
                  <a:pt x="1546" y="122"/>
                </a:cubicBezTo>
                <a:cubicBezTo>
                  <a:pt x="1545" y="122"/>
                  <a:pt x="1545" y="122"/>
                  <a:pt x="1544" y="122"/>
                </a:cubicBezTo>
                <a:cubicBezTo>
                  <a:pt x="1543" y="122"/>
                  <a:pt x="1544" y="123"/>
                  <a:pt x="1543" y="123"/>
                </a:cubicBezTo>
                <a:cubicBezTo>
                  <a:pt x="1542" y="123"/>
                  <a:pt x="1541" y="123"/>
                  <a:pt x="1541" y="123"/>
                </a:cubicBezTo>
                <a:cubicBezTo>
                  <a:pt x="1541" y="124"/>
                  <a:pt x="1541" y="124"/>
                  <a:pt x="1541" y="124"/>
                </a:cubicBezTo>
                <a:cubicBezTo>
                  <a:pt x="1540" y="124"/>
                  <a:pt x="1538" y="123"/>
                  <a:pt x="1538" y="124"/>
                </a:cubicBezTo>
                <a:cubicBezTo>
                  <a:pt x="1537" y="124"/>
                  <a:pt x="1535" y="124"/>
                  <a:pt x="1533" y="124"/>
                </a:cubicBezTo>
                <a:cubicBezTo>
                  <a:pt x="1533" y="124"/>
                  <a:pt x="1533" y="124"/>
                  <a:pt x="1532" y="124"/>
                </a:cubicBezTo>
                <a:cubicBezTo>
                  <a:pt x="1532" y="124"/>
                  <a:pt x="1531" y="124"/>
                  <a:pt x="1531" y="124"/>
                </a:cubicBezTo>
                <a:cubicBezTo>
                  <a:pt x="1531" y="124"/>
                  <a:pt x="1528" y="125"/>
                  <a:pt x="1528" y="124"/>
                </a:cubicBezTo>
                <a:cubicBezTo>
                  <a:pt x="1528" y="124"/>
                  <a:pt x="1527" y="124"/>
                  <a:pt x="1527" y="124"/>
                </a:cubicBezTo>
                <a:cubicBezTo>
                  <a:pt x="1527" y="124"/>
                  <a:pt x="1526" y="124"/>
                  <a:pt x="1526" y="124"/>
                </a:cubicBezTo>
                <a:cubicBezTo>
                  <a:pt x="1525" y="124"/>
                  <a:pt x="1525" y="124"/>
                  <a:pt x="1525" y="124"/>
                </a:cubicBezTo>
                <a:cubicBezTo>
                  <a:pt x="1524" y="124"/>
                  <a:pt x="1525" y="124"/>
                  <a:pt x="1524" y="124"/>
                </a:cubicBezTo>
                <a:cubicBezTo>
                  <a:pt x="1524" y="124"/>
                  <a:pt x="1524" y="124"/>
                  <a:pt x="1524" y="124"/>
                </a:cubicBezTo>
                <a:cubicBezTo>
                  <a:pt x="1524" y="124"/>
                  <a:pt x="1524" y="124"/>
                  <a:pt x="1524" y="124"/>
                </a:cubicBezTo>
                <a:cubicBezTo>
                  <a:pt x="1523" y="124"/>
                  <a:pt x="1523" y="124"/>
                  <a:pt x="1523" y="124"/>
                </a:cubicBezTo>
                <a:cubicBezTo>
                  <a:pt x="1524" y="123"/>
                  <a:pt x="1525" y="121"/>
                  <a:pt x="1526" y="120"/>
                </a:cubicBezTo>
                <a:cubicBezTo>
                  <a:pt x="1527" y="120"/>
                  <a:pt x="1527" y="119"/>
                  <a:pt x="1527" y="119"/>
                </a:cubicBezTo>
                <a:cubicBezTo>
                  <a:pt x="1527" y="118"/>
                  <a:pt x="1526" y="118"/>
                  <a:pt x="1526" y="118"/>
                </a:cubicBezTo>
                <a:cubicBezTo>
                  <a:pt x="1524" y="118"/>
                  <a:pt x="1524" y="119"/>
                  <a:pt x="1524" y="117"/>
                </a:cubicBezTo>
                <a:cubicBezTo>
                  <a:pt x="1524" y="117"/>
                  <a:pt x="1524" y="117"/>
                  <a:pt x="1524" y="116"/>
                </a:cubicBezTo>
                <a:cubicBezTo>
                  <a:pt x="1525" y="116"/>
                  <a:pt x="1525" y="117"/>
                  <a:pt x="1525" y="116"/>
                </a:cubicBezTo>
                <a:cubicBezTo>
                  <a:pt x="1525" y="116"/>
                  <a:pt x="1526" y="116"/>
                  <a:pt x="1526" y="116"/>
                </a:cubicBezTo>
                <a:cubicBezTo>
                  <a:pt x="1526" y="116"/>
                  <a:pt x="1526" y="118"/>
                  <a:pt x="1527" y="117"/>
                </a:cubicBezTo>
                <a:cubicBezTo>
                  <a:pt x="1529" y="117"/>
                  <a:pt x="1530" y="115"/>
                  <a:pt x="1529" y="114"/>
                </a:cubicBezTo>
                <a:cubicBezTo>
                  <a:pt x="1529" y="114"/>
                  <a:pt x="1527" y="113"/>
                  <a:pt x="1527" y="113"/>
                </a:cubicBezTo>
                <a:cubicBezTo>
                  <a:pt x="1526" y="113"/>
                  <a:pt x="1526" y="112"/>
                  <a:pt x="1526" y="112"/>
                </a:cubicBezTo>
                <a:cubicBezTo>
                  <a:pt x="1525" y="112"/>
                  <a:pt x="1525" y="112"/>
                  <a:pt x="1524" y="112"/>
                </a:cubicBezTo>
                <a:cubicBezTo>
                  <a:pt x="1523" y="112"/>
                  <a:pt x="1523" y="112"/>
                  <a:pt x="1523" y="111"/>
                </a:cubicBezTo>
                <a:cubicBezTo>
                  <a:pt x="1521" y="111"/>
                  <a:pt x="1520" y="111"/>
                  <a:pt x="1519" y="111"/>
                </a:cubicBezTo>
                <a:cubicBezTo>
                  <a:pt x="1519" y="111"/>
                  <a:pt x="1519" y="111"/>
                  <a:pt x="1519" y="111"/>
                </a:cubicBezTo>
                <a:cubicBezTo>
                  <a:pt x="1518" y="111"/>
                  <a:pt x="1517" y="110"/>
                  <a:pt x="1516" y="111"/>
                </a:cubicBezTo>
                <a:cubicBezTo>
                  <a:pt x="1515" y="111"/>
                  <a:pt x="1515" y="112"/>
                  <a:pt x="1515" y="112"/>
                </a:cubicBezTo>
                <a:cubicBezTo>
                  <a:pt x="1514" y="113"/>
                  <a:pt x="1514" y="113"/>
                  <a:pt x="1513" y="114"/>
                </a:cubicBezTo>
                <a:cubicBezTo>
                  <a:pt x="1513" y="115"/>
                  <a:pt x="1513" y="115"/>
                  <a:pt x="1512" y="116"/>
                </a:cubicBezTo>
                <a:cubicBezTo>
                  <a:pt x="1511" y="116"/>
                  <a:pt x="1512" y="116"/>
                  <a:pt x="1512" y="117"/>
                </a:cubicBezTo>
                <a:cubicBezTo>
                  <a:pt x="1511" y="117"/>
                  <a:pt x="1512" y="116"/>
                  <a:pt x="1511" y="117"/>
                </a:cubicBezTo>
                <a:cubicBezTo>
                  <a:pt x="1511" y="118"/>
                  <a:pt x="1511" y="118"/>
                  <a:pt x="1511" y="118"/>
                </a:cubicBezTo>
                <a:cubicBezTo>
                  <a:pt x="1510" y="118"/>
                  <a:pt x="1510" y="119"/>
                  <a:pt x="1510" y="119"/>
                </a:cubicBezTo>
                <a:cubicBezTo>
                  <a:pt x="1509" y="119"/>
                  <a:pt x="1509" y="119"/>
                  <a:pt x="1509" y="119"/>
                </a:cubicBezTo>
                <a:cubicBezTo>
                  <a:pt x="1509" y="119"/>
                  <a:pt x="1508" y="120"/>
                  <a:pt x="1508" y="120"/>
                </a:cubicBezTo>
                <a:cubicBezTo>
                  <a:pt x="1507" y="120"/>
                  <a:pt x="1506" y="119"/>
                  <a:pt x="1505" y="119"/>
                </a:cubicBezTo>
                <a:cubicBezTo>
                  <a:pt x="1505" y="118"/>
                  <a:pt x="1505" y="118"/>
                  <a:pt x="1506" y="118"/>
                </a:cubicBezTo>
                <a:cubicBezTo>
                  <a:pt x="1507" y="118"/>
                  <a:pt x="1507" y="118"/>
                  <a:pt x="1507" y="117"/>
                </a:cubicBezTo>
                <a:cubicBezTo>
                  <a:pt x="1507" y="117"/>
                  <a:pt x="1507" y="117"/>
                  <a:pt x="1506" y="117"/>
                </a:cubicBezTo>
                <a:cubicBezTo>
                  <a:pt x="1506" y="117"/>
                  <a:pt x="1506" y="116"/>
                  <a:pt x="1506" y="116"/>
                </a:cubicBezTo>
                <a:cubicBezTo>
                  <a:pt x="1506" y="115"/>
                  <a:pt x="1506" y="116"/>
                  <a:pt x="1507" y="116"/>
                </a:cubicBezTo>
                <a:cubicBezTo>
                  <a:pt x="1508" y="115"/>
                  <a:pt x="1508" y="115"/>
                  <a:pt x="1509" y="114"/>
                </a:cubicBezTo>
                <a:cubicBezTo>
                  <a:pt x="1509" y="113"/>
                  <a:pt x="1509" y="113"/>
                  <a:pt x="1510" y="113"/>
                </a:cubicBezTo>
                <a:cubicBezTo>
                  <a:pt x="1510" y="113"/>
                  <a:pt x="1511" y="113"/>
                  <a:pt x="1511" y="113"/>
                </a:cubicBezTo>
                <a:cubicBezTo>
                  <a:pt x="1511" y="114"/>
                  <a:pt x="1510" y="114"/>
                  <a:pt x="1510" y="114"/>
                </a:cubicBezTo>
                <a:cubicBezTo>
                  <a:pt x="1510" y="116"/>
                  <a:pt x="1511" y="114"/>
                  <a:pt x="1512" y="114"/>
                </a:cubicBezTo>
                <a:cubicBezTo>
                  <a:pt x="1512" y="112"/>
                  <a:pt x="1512" y="112"/>
                  <a:pt x="1511" y="112"/>
                </a:cubicBezTo>
                <a:cubicBezTo>
                  <a:pt x="1511" y="112"/>
                  <a:pt x="1510" y="112"/>
                  <a:pt x="1509" y="112"/>
                </a:cubicBezTo>
                <a:cubicBezTo>
                  <a:pt x="1509" y="112"/>
                  <a:pt x="1508" y="112"/>
                  <a:pt x="1508" y="112"/>
                </a:cubicBezTo>
                <a:cubicBezTo>
                  <a:pt x="1508" y="112"/>
                  <a:pt x="1508" y="112"/>
                  <a:pt x="1507" y="112"/>
                </a:cubicBezTo>
                <a:cubicBezTo>
                  <a:pt x="1506" y="112"/>
                  <a:pt x="1505" y="112"/>
                  <a:pt x="1505" y="112"/>
                </a:cubicBezTo>
                <a:cubicBezTo>
                  <a:pt x="1504" y="112"/>
                  <a:pt x="1503" y="113"/>
                  <a:pt x="1503" y="112"/>
                </a:cubicBezTo>
                <a:cubicBezTo>
                  <a:pt x="1501" y="112"/>
                  <a:pt x="1502" y="111"/>
                  <a:pt x="1501" y="110"/>
                </a:cubicBezTo>
                <a:cubicBezTo>
                  <a:pt x="1502" y="110"/>
                  <a:pt x="1503" y="109"/>
                  <a:pt x="1503" y="110"/>
                </a:cubicBezTo>
                <a:cubicBezTo>
                  <a:pt x="1503" y="110"/>
                  <a:pt x="1503" y="110"/>
                  <a:pt x="1503" y="110"/>
                </a:cubicBezTo>
                <a:cubicBezTo>
                  <a:pt x="1504" y="110"/>
                  <a:pt x="1505" y="110"/>
                  <a:pt x="1507" y="110"/>
                </a:cubicBezTo>
                <a:cubicBezTo>
                  <a:pt x="1506" y="109"/>
                  <a:pt x="1506" y="109"/>
                  <a:pt x="1506" y="109"/>
                </a:cubicBezTo>
                <a:cubicBezTo>
                  <a:pt x="1505" y="109"/>
                  <a:pt x="1504" y="109"/>
                  <a:pt x="1504" y="109"/>
                </a:cubicBezTo>
                <a:cubicBezTo>
                  <a:pt x="1503" y="109"/>
                  <a:pt x="1504" y="108"/>
                  <a:pt x="1503" y="108"/>
                </a:cubicBezTo>
                <a:cubicBezTo>
                  <a:pt x="1502" y="108"/>
                  <a:pt x="1500" y="108"/>
                  <a:pt x="1500" y="108"/>
                </a:cubicBezTo>
                <a:cubicBezTo>
                  <a:pt x="1499" y="108"/>
                  <a:pt x="1498" y="108"/>
                  <a:pt x="1497" y="108"/>
                </a:cubicBezTo>
                <a:cubicBezTo>
                  <a:pt x="1497" y="108"/>
                  <a:pt x="1494" y="107"/>
                  <a:pt x="1494" y="107"/>
                </a:cubicBezTo>
                <a:cubicBezTo>
                  <a:pt x="1493" y="107"/>
                  <a:pt x="1493" y="107"/>
                  <a:pt x="1492" y="107"/>
                </a:cubicBezTo>
                <a:cubicBezTo>
                  <a:pt x="1492" y="107"/>
                  <a:pt x="1492" y="107"/>
                  <a:pt x="1491" y="107"/>
                </a:cubicBezTo>
                <a:cubicBezTo>
                  <a:pt x="1491" y="107"/>
                  <a:pt x="1491" y="107"/>
                  <a:pt x="1491" y="107"/>
                </a:cubicBezTo>
                <a:cubicBezTo>
                  <a:pt x="1491" y="107"/>
                  <a:pt x="1490" y="107"/>
                  <a:pt x="1490" y="106"/>
                </a:cubicBezTo>
                <a:cubicBezTo>
                  <a:pt x="1490" y="106"/>
                  <a:pt x="1490" y="106"/>
                  <a:pt x="1489" y="106"/>
                </a:cubicBezTo>
                <a:cubicBezTo>
                  <a:pt x="1489" y="106"/>
                  <a:pt x="1489" y="106"/>
                  <a:pt x="1488" y="106"/>
                </a:cubicBezTo>
                <a:cubicBezTo>
                  <a:pt x="1488" y="106"/>
                  <a:pt x="1488" y="106"/>
                  <a:pt x="1488" y="106"/>
                </a:cubicBezTo>
                <a:cubicBezTo>
                  <a:pt x="1487" y="106"/>
                  <a:pt x="1487" y="105"/>
                  <a:pt x="1486" y="105"/>
                </a:cubicBezTo>
                <a:cubicBezTo>
                  <a:pt x="1486" y="104"/>
                  <a:pt x="1486" y="105"/>
                  <a:pt x="1486" y="105"/>
                </a:cubicBezTo>
                <a:cubicBezTo>
                  <a:pt x="1485" y="105"/>
                  <a:pt x="1484" y="105"/>
                  <a:pt x="1483" y="105"/>
                </a:cubicBezTo>
                <a:cubicBezTo>
                  <a:pt x="1483" y="106"/>
                  <a:pt x="1484" y="105"/>
                  <a:pt x="1485" y="106"/>
                </a:cubicBezTo>
                <a:cubicBezTo>
                  <a:pt x="1487" y="108"/>
                  <a:pt x="1481" y="108"/>
                  <a:pt x="1480" y="108"/>
                </a:cubicBezTo>
                <a:cubicBezTo>
                  <a:pt x="1480" y="108"/>
                  <a:pt x="1480" y="108"/>
                  <a:pt x="1480" y="109"/>
                </a:cubicBezTo>
                <a:cubicBezTo>
                  <a:pt x="1480" y="109"/>
                  <a:pt x="1480" y="109"/>
                  <a:pt x="1480" y="110"/>
                </a:cubicBezTo>
                <a:cubicBezTo>
                  <a:pt x="1480" y="110"/>
                  <a:pt x="1481" y="110"/>
                  <a:pt x="1481" y="110"/>
                </a:cubicBezTo>
                <a:cubicBezTo>
                  <a:pt x="1481" y="111"/>
                  <a:pt x="1483" y="110"/>
                  <a:pt x="1484" y="110"/>
                </a:cubicBezTo>
                <a:cubicBezTo>
                  <a:pt x="1485" y="111"/>
                  <a:pt x="1485" y="111"/>
                  <a:pt x="1485" y="112"/>
                </a:cubicBezTo>
                <a:cubicBezTo>
                  <a:pt x="1484" y="111"/>
                  <a:pt x="1483" y="112"/>
                  <a:pt x="1483" y="111"/>
                </a:cubicBezTo>
                <a:cubicBezTo>
                  <a:pt x="1481" y="111"/>
                  <a:pt x="1479" y="111"/>
                  <a:pt x="1479" y="113"/>
                </a:cubicBezTo>
                <a:cubicBezTo>
                  <a:pt x="1479" y="114"/>
                  <a:pt x="1479" y="115"/>
                  <a:pt x="1480" y="116"/>
                </a:cubicBezTo>
                <a:cubicBezTo>
                  <a:pt x="1480" y="116"/>
                  <a:pt x="1481" y="116"/>
                  <a:pt x="1480" y="117"/>
                </a:cubicBezTo>
                <a:cubicBezTo>
                  <a:pt x="1480" y="119"/>
                  <a:pt x="1480" y="119"/>
                  <a:pt x="1478" y="119"/>
                </a:cubicBezTo>
                <a:cubicBezTo>
                  <a:pt x="1478" y="119"/>
                  <a:pt x="1478" y="118"/>
                  <a:pt x="1477" y="118"/>
                </a:cubicBezTo>
                <a:cubicBezTo>
                  <a:pt x="1476" y="118"/>
                  <a:pt x="1477" y="119"/>
                  <a:pt x="1476" y="119"/>
                </a:cubicBezTo>
                <a:cubicBezTo>
                  <a:pt x="1476" y="118"/>
                  <a:pt x="1476" y="118"/>
                  <a:pt x="1476" y="118"/>
                </a:cubicBezTo>
                <a:cubicBezTo>
                  <a:pt x="1476" y="117"/>
                  <a:pt x="1475" y="117"/>
                  <a:pt x="1475" y="116"/>
                </a:cubicBezTo>
                <a:cubicBezTo>
                  <a:pt x="1475" y="116"/>
                  <a:pt x="1474" y="116"/>
                  <a:pt x="1474" y="117"/>
                </a:cubicBezTo>
                <a:cubicBezTo>
                  <a:pt x="1474" y="117"/>
                  <a:pt x="1474" y="116"/>
                  <a:pt x="1473" y="116"/>
                </a:cubicBezTo>
                <a:cubicBezTo>
                  <a:pt x="1473" y="117"/>
                  <a:pt x="1472" y="117"/>
                  <a:pt x="1473" y="118"/>
                </a:cubicBezTo>
                <a:cubicBezTo>
                  <a:pt x="1473" y="119"/>
                  <a:pt x="1473" y="119"/>
                  <a:pt x="1474" y="119"/>
                </a:cubicBezTo>
                <a:cubicBezTo>
                  <a:pt x="1473" y="120"/>
                  <a:pt x="1473" y="120"/>
                  <a:pt x="1472" y="120"/>
                </a:cubicBezTo>
                <a:cubicBezTo>
                  <a:pt x="1472" y="120"/>
                  <a:pt x="1472" y="121"/>
                  <a:pt x="1472" y="121"/>
                </a:cubicBezTo>
                <a:cubicBezTo>
                  <a:pt x="1471" y="121"/>
                  <a:pt x="1471" y="120"/>
                  <a:pt x="1471" y="120"/>
                </a:cubicBezTo>
                <a:cubicBezTo>
                  <a:pt x="1470" y="120"/>
                  <a:pt x="1470" y="120"/>
                  <a:pt x="1469" y="121"/>
                </a:cubicBezTo>
                <a:cubicBezTo>
                  <a:pt x="1469" y="121"/>
                  <a:pt x="1469" y="120"/>
                  <a:pt x="1468" y="120"/>
                </a:cubicBezTo>
                <a:cubicBezTo>
                  <a:pt x="1468" y="120"/>
                  <a:pt x="1467" y="120"/>
                  <a:pt x="1467" y="120"/>
                </a:cubicBezTo>
                <a:cubicBezTo>
                  <a:pt x="1466" y="120"/>
                  <a:pt x="1467" y="119"/>
                  <a:pt x="1466" y="119"/>
                </a:cubicBezTo>
                <a:cubicBezTo>
                  <a:pt x="1465" y="119"/>
                  <a:pt x="1465" y="118"/>
                  <a:pt x="1464" y="118"/>
                </a:cubicBezTo>
                <a:cubicBezTo>
                  <a:pt x="1464" y="118"/>
                  <a:pt x="1464" y="117"/>
                  <a:pt x="1463" y="117"/>
                </a:cubicBezTo>
                <a:cubicBezTo>
                  <a:pt x="1463" y="117"/>
                  <a:pt x="1463" y="117"/>
                  <a:pt x="1462" y="117"/>
                </a:cubicBezTo>
                <a:cubicBezTo>
                  <a:pt x="1462" y="116"/>
                  <a:pt x="1461" y="115"/>
                  <a:pt x="1461" y="115"/>
                </a:cubicBezTo>
                <a:cubicBezTo>
                  <a:pt x="1460" y="115"/>
                  <a:pt x="1460" y="116"/>
                  <a:pt x="1459" y="115"/>
                </a:cubicBezTo>
                <a:cubicBezTo>
                  <a:pt x="1458" y="114"/>
                  <a:pt x="1458" y="115"/>
                  <a:pt x="1457" y="115"/>
                </a:cubicBezTo>
                <a:cubicBezTo>
                  <a:pt x="1457" y="115"/>
                  <a:pt x="1456" y="115"/>
                  <a:pt x="1456" y="115"/>
                </a:cubicBezTo>
                <a:cubicBezTo>
                  <a:pt x="1456" y="116"/>
                  <a:pt x="1455" y="116"/>
                  <a:pt x="1454" y="116"/>
                </a:cubicBezTo>
                <a:cubicBezTo>
                  <a:pt x="1454" y="117"/>
                  <a:pt x="1453" y="118"/>
                  <a:pt x="1452" y="118"/>
                </a:cubicBezTo>
                <a:cubicBezTo>
                  <a:pt x="1452" y="118"/>
                  <a:pt x="1451" y="118"/>
                  <a:pt x="1451" y="118"/>
                </a:cubicBezTo>
                <a:cubicBezTo>
                  <a:pt x="1450" y="119"/>
                  <a:pt x="1450" y="119"/>
                  <a:pt x="1449" y="119"/>
                </a:cubicBezTo>
                <a:cubicBezTo>
                  <a:pt x="1449" y="118"/>
                  <a:pt x="1449" y="117"/>
                  <a:pt x="1449" y="116"/>
                </a:cubicBezTo>
                <a:cubicBezTo>
                  <a:pt x="1449" y="115"/>
                  <a:pt x="1448" y="115"/>
                  <a:pt x="1448" y="114"/>
                </a:cubicBezTo>
                <a:cubicBezTo>
                  <a:pt x="1448" y="114"/>
                  <a:pt x="1448" y="113"/>
                  <a:pt x="1448" y="113"/>
                </a:cubicBezTo>
                <a:cubicBezTo>
                  <a:pt x="1448" y="113"/>
                  <a:pt x="1447" y="113"/>
                  <a:pt x="1447" y="113"/>
                </a:cubicBezTo>
                <a:cubicBezTo>
                  <a:pt x="1446" y="112"/>
                  <a:pt x="1446" y="115"/>
                  <a:pt x="1445" y="115"/>
                </a:cubicBezTo>
                <a:cubicBezTo>
                  <a:pt x="1445" y="115"/>
                  <a:pt x="1445" y="117"/>
                  <a:pt x="1445" y="117"/>
                </a:cubicBezTo>
                <a:cubicBezTo>
                  <a:pt x="1446" y="118"/>
                  <a:pt x="1445" y="118"/>
                  <a:pt x="1444" y="119"/>
                </a:cubicBezTo>
                <a:cubicBezTo>
                  <a:pt x="1444" y="119"/>
                  <a:pt x="1444" y="120"/>
                  <a:pt x="1444" y="121"/>
                </a:cubicBezTo>
                <a:cubicBezTo>
                  <a:pt x="1444" y="122"/>
                  <a:pt x="1444" y="123"/>
                  <a:pt x="1443" y="124"/>
                </a:cubicBezTo>
                <a:cubicBezTo>
                  <a:pt x="1442" y="125"/>
                  <a:pt x="1440" y="128"/>
                  <a:pt x="1439" y="127"/>
                </a:cubicBezTo>
                <a:cubicBezTo>
                  <a:pt x="1439" y="126"/>
                  <a:pt x="1439" y="126"/>
                  <a:pt x="1439" y="125"/>
                </a:cubicBezTo>
                <a:cubicBezTo>
                  <a:pt x="1440" y="124"/>
                  <a:pt x="1440" y="124"/>
                  <a:pt x="1440" y="123"/>
                </a:cubicBezTo>
                <a:cubicBezTo>
                  <a:pt x="1439" y="123"/>
                  <a:pt x="1439" y="123"/>
                  <a:pt x="1439" y="124"/>
                </a:cubicBezTo>
                <a:cubicBezTo>
                  <a:pt x="1438" y="123"/>
                  <a:pt x="1438" y="123"/>
                  <a:pt x="1437" y="123"/>
                </a:cubicBezTo>
                <a:cubicBezTo>
                  <a:pt x="1436" y="123"/>
                  <a:pt x="1436" y="122"/>
                  <a:pt x="1436" y="122"/>
                </a:cubicBezTo>
                <a:cubicBezTo>
                  <a:pt x="1435" y="121"/>
                  <a:pt x="1433" y="122"/>
                  <a:pt x="1432" y="122"/>
                </a:cubicBezTo>
                <a:cubicBezTo>
                  <a:pt x="1432" y="121"/>
                  <a:pt x="1432" y="121"/>
                  <a:pt x="1431" y="121"/>
                </a:cubicBezTo>
                <a:cubicBezTo>
                  <a:pt x="1431" y="121"/>
                  <a:pt x="1430" y="119"/>
                  <a:pt x="1430" y="119"/>
                </a:cubicBezTo>
                <a:cubicBezTo>
                  <a:pt x="1429" y="119"/>
                  <a:pt x="1428" y="120"/>
                  <a:pt x="1427" y="119"/>
                </a:cubicBezTo>
                <a:cubicBezTo>
                  <a:pt x="1427" y="118"/>
                  <a:pt x="1429" y="117"/>
                  <a:pt x="1430" y="117"/>
                </a:cubicBezTo>
                <a:cubicBezTo>
                  <a:pt x="1430" y="116"/>
                  <a:pt x="1429" y="115"/>
                  <a:pt x="1428" y="115"/>
                </a:cubicBezTo>
                <a:cubicBezTo>
                  <a:pt x="1428" y="116"/>
                  <a:pt x="1429" y="116"/>
                  <a:pt x="1428" y="117"/>
                </a:cubicBezTo>
                <a:cubicBezTo>
                  <a:pt x="1428" y="117"/>
                  <a:pt x="1427" y="117"/>
                  <a:pt x="1426" y="117"/>
                </a:cubicBezTo>
                <a:cubicBezTo>
                  <a:pt x="1426" y="116"/>
                  <a:pt x="1426" y="115"/>
                  <a:pt x="1425" y="114"/>
                </a:cubicBezTo>
                <a:cubicBezTo>
                  <a:pt x="1425" y="114"/>
                  <a:pt x="1424" y="114"/>
                  <a:pt x="1424" y="114"/>
                </a:cubicBezTo>
                <a:cubicBezTo>
                  <a:pt x="1424" y="113"/>
                  <a:pt x="1424" y="114"/>
                  <a:pt x="1423" y="114"/>
                </a:cubicBezTo>
                <a:cubicBezTo>
                  <a:pt x="1423" y="113"/>
                  <a:pt x="1421" y="111"/>
                  <a:pt x="1420" y="111"/>
                </a:cubicBezTo>
                <a:cubicBezTo>
                  <a:pt x="1419" y="112"/>
                  <a:pt x="1419" y="112"/>
                  <a:pt x="1419" y="113"/>
                </a:cubicBezTo>
                <a:cubicBezTo>
                  <a:pt x="1419" y="114"/>
                  <a:pt x="1419" y="115"/>
                  <a:pt x="1420" y="115"/>
                </a:cubicBezTo>
                <a:cubicBezTo>
                  <a:pt x="1420" y="116"/>
                  <a:pt x="1420" y="116"/>
                  <a:pt x="1419" y="116"/>
                </a:cubicBezTo>
                <a:cubicBezTo>
                  <a:pt x="1419" y="116"/>
                  <a:pt x="1419" y="115"/>
                  <a:pt x="1418" y="114"/>
                </a:cubicBezTo>
                <a:cubicBezTo>
                  <a:pt x="1418" y="114"/>
                  <a:pt x="1418" y="114"/>
                  <a:pt x="1418" y="113"/>
                </a:cubicBezTo>
                <a:cubicBezTo>
                  <a:pt x="1418" y="113"/>
                  <a:pt x="1418" y="113"/>
                  <a:pt x="1418" y="113"/>
                </a:cubicBezTo>
                <a:cubicBezTo>
                  <a:pt x="1417" y="113"/>
                  <a:pt x="1417" y="112"/>
                  <a:pt x="1416" y="112"/>
                </a:cubicBezTo>
                <a:cubicBezTo>
                  <a:pt x="1416" y="112"/>
                  <a:pt x="1415" y="112"/>
                  <a:pt x="1415" y="112"/>
                </a:cubicBezTo>
                <a:cubicBezTo>
                  <a:pt x="1415" y="111"/>
                  <a:pt x="1414" y="112"/>
                  <a:pt x="1414" y="112"/>
                </a:cubicBezTo>
                <a:cubicBezTo>
                  <a:pt x="1414" y="112"/>
                  <a:pt x="1414" y="111"/>
                  <a:pt x="1414" y="111"/>
                </a:cubicBezTo>
                <a:cubicBezTo>
                  <a:pt x="1413" y="111"/>
                  <a:pt x="1413" y="111"/>
                  <a:pt x="1413" y="111"/>
                </a:cubicBezTo>
                <a:cubicBezTo>
                  <a:pt x="1412" y="111"/>
                  <a:pt x="1413" y="111"/>
                  <a:pt x="1412" y="111"/>
                </a:cubicBezTo>
                <a:cubicBezTo>
                  <a:pt x="1412" y="111"/>
                  <a:pt x="1411" y="111"/>
                  <a:pt x="1410" y="110"/>
                </a:cubicBezTo>
                <a:cubicBezTo>
                  <a:pt x="1410" y="110"/>
                  <a:pt x="1409" y="109"/>
                  <a:pt x="1409" y="109"/>
                </a:cubicBezTo>
                <a:cubicBezTo>
                  <a:pt x="1408" y="109"/>
                  <a:pt x="1407" y="109"/>
                  <a:pt x="1408" y="109"/>
                </a:cubicBezTo>
                <a:cubicBezTo>
                  <a:pt x="1409" y="109"/>
                  <a:pt x="1409" y="107"/>
                  <a:pt x="1410" y="107"/>
                </a:cubicBezTo>
                <a:cubicBezTo>
                  <a:pt x="1409" y="107"/>
                  <a:pt x="1407" y="106"/>
                  <a:pt x="1407" y="107"/>
                </a:cubicBezTo>
                <a:cubicBezTo>
                  <a:pt x="1407" y="107"/>
                  <a:pt x="1405" y="107"/>
                  <a:pt x="1405" y="106"/>
                </a:cubicBezTo>
                <a:cubicBezTo>
                  <a:pt x="1404" y="106"/>
                  <a:pt x="1403" y="106"/>
                  <a:pt x="1403" y="107"/>
                </a:cubicBezTo>
                <a:cubicBezTo>
                  <a:pt x="1403" y="107"/>
                  <a:pt x="1403" y="108"/>
                  <a:pt x="1403" y="108"/>
                </a:cubicBezTo>
                <a:cubicBezTo>
                  <a:pt x="1402" y="108"/>
                  <a:pt x="1401" y="108"/>
                  <a:pt x="1400" y="108"/>
                </a:cubicBezTo>
                <a:cubicBezTo>
                  <a:pt x="1399" y="108"/>
                  <a:pt x="1400" y="108"/>
                  <a:pt x="1399" y="108"/>
                </a:cubicBezTo>
                <a:cubicBezTo>
                  <a:pt x="1399" y="108"/>
                  <a:pt x="1398" y="108"/>
                  <a:pt x="1398" y="108"/>
                </a:cubicBezTo>
                <a:cubicBezTo>
                  <a:pt x="1397" y="107"/>
                  <a:pt x="1397" y="107"/>
                  <a:pt x="1396" y="106"/>
                </a:cubicBezTo>
                <a:cubicBezTo>
                  <a:pt x="1396" y="106"/>
                  <a:pt x="1396" y="107"/>
                  <a:pt x="1396" y="106"/>
                </a:cubicBezTo>
                <a:cubicBezTo>
                  <a:pt x="1395" y="106"/>
                  <a:pt x="1395" y="106"/>
                  <a:pt x="1394" y="106"/>
                </a:cubicBezTo>
                <a:cubicBezTo>
                  <a:pt x="1394" y="106"/>
                  <a:pt x="1394" y="106"/>
                  <a:pt x="1394" y="106"/>
                </a:cubicBezTo>
                <a:cubicBezTo>
                  <a:pt x="1393" y="106"/>
                  <a:pt x="1393" y="106"/>
                  <a:pt x="1393" y="106"/>
                </a:cubicBezTo>
                <a:cubicBezTo>
                  <a:pt x="1393" y="106"/>
                  <a:pt x="1393" y="105"/>
                  <a:pt x="1392" y="105"/>
                </a:cubicBezTo>
                <a:cubicBezTo>
                  <a:pt x="1392" y="105"/>
                  <a:pt x="1392" y="105"/>
                  <a:pt x="1392" y="105"/>
                </a:cubicBezTo>
                <a:cubicBezTo>
                  <a:pt x="1391" y="105"/>
                  <a:pt x="1391" y="105"/>
                  <a:pt x="1391" y="106"/>
                </a:cubicBezTo>
                <a:cubicBezTo>
                  <a:pt x="1389" y="105"/>
                  <a:pt x="1388" y="105"/>
                  <a:pt x="1386" y="105"/>
                </a:cubicBezTo>
                <a:cubicBezTo>
                  <a:pt x="1386" y="105"/>
                  <a:pt x="1386" y="106"/>
                  <a:pt x="1386" y="106"/>
                </a:cubicBezTo>
                <a:cubicBezTo>
                  <a:pt x="1385" y="106"/>
                  <a:pt x="1384" y="105"/>
                  <a:pt x="1383" y="104"/>
                </a:cubicBezTo>
                <a:cubicBezTo>
                  <a:pt x="1383" y="104"/>
                  <a:pt x="1382" y="104"/>
                  <a:pt x="1382" y="104"/>
                </a:cubicBezTo>
                <a:cubicBezTo>
                  <a:pt x="1381" y="104"/>
                  <a:pt x="1382" y="104"/>
                  <a:pt x="1381" y="103"/>
                </a:cubicBezTo>
                <a:cubicBezTo>
                  <a:pt x="1380" y="103"/>
                  <a:pt x="1379" y="103"/>
                  <a:pt x="1379" y="103"/>
                </a:cubicBezTo>
                <a:cubicBezTo>
                  <a:pt x="1379" y="103"/>
                  <a:pt x="1379" y="103"/>
                  <a:pt x="1378" y="103"/>
                </a:cubicBezTo>
                <a:cubicBezTo>
                  <a:pt x="1378" y="101"/>
                  <a:pt x="1378" y="103"/>
                  <a:pt x="1377" y="102"/>
                </a:cubicBezTo>
                <a:cubicBezTo>
                  <a:pt x="1377" y="102"/>
                  <a:pt x="1377" y="102"/>
                  <a:pt x="1377" y="102"/>
                </a:cubicBezTo>
                <a:cubicBezTo>
                  <a:pt x="1376" y="101"/>
                  <a:pt x="1378" y="101"/>
                  <a:pt x="1378" y="101"/>
                </a:cubicBezTo>
                <a:cubicBezTo>
                  <a:pt x="1378" y="100"/>
                  <a:pt x="1378" y="99"/>
                  <a:pt x="1378" y="99"/>
                </a:cubicBezTo>
                <a:cubicBezTo>
                  <a:pt x="1378" y="97"/>
                  <a:pt x="1378" y="97"/>
                  <a:pt x="1376" y="97"/>
                </a:cubicBezTo>
                <a:cubicBezTo>
                  <a:pt x="1376" y="97"/>
                  <a:pt x="1376" y="97"/>
                  <a:pt x="1376" y="97"/>
                </a:cubicBezTo>
                <a:cubicBezTo>
                  <a:pt x="1375" y="98"/>
                  <a:pt x="1376" y="97"/>
                  <a:pt x="1375" y="97"/>
                </a:cubicBezTo>
                <a:cubicBezTo>
                  <a:pt x="1374" y="97"/>
                  <a:pt x="1373" y="97"/>
                  <a:pt x="1373" y="97"/>
                </a:cubicBezTo>
                <a:cubicBezTo>
                  <a:pt x="1372" y="97"/>
                  <a:pt x="1371" y="98"/>
                  <a:pt x="1370" y="97"/>
                </a:cubicBezTo>
                <a:cubicBezTo>
                  <a:pt x="1369" y="97"/>
                  <a:pt x="1369" y="96"/>
                  <a:pt x="1368" y="96"/>
                </a:cubicBezTo>
                <a:cubicBezTo>
                  <a:pt x="1368" y="97"/>
                  <a:pt x="1366" y="97"/>
                  <a:pt x="1366" y="96"/>
                </a:cubicBezTo>
                <a:cubicBezTo>
                  <a:pt x="1366" y="96"/>
                  <a:pt x="1364" y="96"/>
                  <a:pt x="1363" y="95"/>
                </a:cubicBezTo>
                <a:cubicBezTo>
                  <a:pt x="1361" y="95"/>
                  <a:pt x="1361" y="97"/>
                  <a:pt x="1359" y="97"/>
                </a:cubicBezTo>
                <a:cubicBezTo>
                  <a:pt x="1359" y="98"/>
                  <a:pt x="1358" y="98"/>
                  <a:pt x="1358" y="99"/>
                </a:cubicBezTo>
                <a:cubicBezTo>
                  <a:pt x="1357" y="99"/>
                  <a:pt x="1357" y="98"/>
                  <a:pt x="1357" y="99"/>
                </a:cubicBezTo>
                <a:cubicBezTo>
                  <a:pt x="1357" y="99"/>
                  <a:pt x="1355" y="100"/>
                  <a:pt x="1355" y="100"/>
                </a:cubicBezTo>
                <a:cubicBezTo>
                  <a:pt x="1355" y="101"/>
                  <a:pt x="1354" y="101"/>
                  <a:pt x="1354" y="102"/>
                </a:cubicBezTo>
                <a:cubicBezTo>
                  <a:pt x="1354" y="103"/>
                  <a:pt x="1354" y="103"/>
                  <a:pt x="1355" y="103"/>
                </a:cubicBezTo>
                <a:cubicBezTo>
                  <a:pt x="1356" y="103"/>
                  <a:pt x="1356" y="104"/>
                  <a:pt x="1356" y="105"/>
                </a:cubicBezTo>
                <a:cubicBezTo>
                  <a:pt x="1356" y="105"/>
                  <a:pt x="1356" y="105"/>
                  <a:pt x="1356" y="105"/>
                </a:cubicBezTo>
                <a:cubicBezTo>
                  <a:pt x="1356" y="106"/>
                  <a:pt x="1356" y="105"/>
                  <a:pt x="1355" y="106"/>
                </a:cubicBezTo>
                <a:cubicBezTo>
                  <a:pt x="1355" y="107"/>
                  <a:pt x="1353" y="108"/>
                  <a:pt x="1353" y="109"/>
                </a:cubicBezTo>
                <a:cubicBezTo>
                  <a:pt x="1353" y="109"/>
                  <a:pt x="1354" y="109"/>
                  <a:pt x="1353" y="110"/>
                </a:cubicBezTo>
                <a:cubicBezTo>
                  <a:pt x="1353" y="111"/>
                  <a:pt x="1352" y="108"/>
                  <a:pt x="1352" y="108"/>
                </a:cubicBezTo>
                <a:cubicBezTo>
                  <a:pt x="1353" y="108"/>
                  <a:pt x="1353" y="107"/>
                  <a:pt x="1353" y="107"/>
                </a:cubicBezTo>
                <a:cubicBezTo>
                  <a:pt x="1354" y="107"/>
                  <a:pt x="1354" y="106"/>
                  <a:pt x="1354" y="106"/>
                </a:cubicBezTo>
                <a:cubicBezTo>
                  <a:pt x="1354" y="106"/>
                  <a:pt x="1353" y="106"/>
                  <a:pt x="1353" y="105"/>
                </a:cubicBezTo>
                <a:cubicBezTo>
                  <a:pt x="1353" y="105"/>
                  <a:pt x="1352" y="105"/>
                  <a:pt x="1353" y="105"/>
                </a:cubicBezTo>
                <a:cubicBezTo>
                  <a:pt x="1353" y="105"/>
                  <a:pt x="1353" y="105"/>
                  <a:pt x="1353" y="105"/>
                </a:cubicBezTo>
                <a:cubicBezTo>
                  <a:pt x="1353" y="104"/>
                  <a:pt x="1354" y="105"/>
                  <a:pt x="1354" y="105"/>
                </a:cubicBezTo>
                <a:cubicBezTo>
                  <a:pt x="1355" y="105"/>
                  <a:pt x="1355" y="103"/>
                  <a:pt x="1354" y="103"/>
                </a:cubicBezTo>
                <a:cubicBezTo>
                  <a:pt x="1353" y="102"/>
                  <a:pt x="1353" y="101"/>
                  <a:pt x="1354" y="100"/>
                </a:cubicBezTo>
                <a:cubicBezTo>
                  <a:pt x="1354" y="99"/>
                  <a:pt x="1354" y="98"/>
                  <a:pt x="1353" y="98"/>
                </a:cubicBezTo>
                <a:cubicBezTo>
                  <a:pt x="1353" y="98"/>
                  <a:pt x="1352" y="96"/>
                  <a:pt x="1352" y="97"/>
                </a:cubicBezTo>
                <a:cubicBezTo>
                  <a:pt x="1352" y="97"/>
                  <a:pt x="1352" y="98"/>
                  <a:pt x="1352" y="99"/>
                </a:cubicBezTo>
                <a:cubicBezTo>
                  <a:pt x="1352" y="100"/>
                  <a:pt x="1350" y="99"/>
                  <a:pt x="1349" y="99"/>
                </a:cubicBezTo>
                <a:cubicBezTo>
                  <a:pt x="1348" y="99"/>
                  <a:pt x="1348" y="99"/>
                  <a:pt x="1347" y="99"/>
                </a:cubicBezTo>
                <a:cubicBezTo>
                  <a:pt x="1346" y="99"/>
                  <a:pt x="1347" y="100"/>
                  <a:pt x="1346" y="100"/>
                </a:cubicBezTo>
                <a:cubicBezTo>
                  <a:pt x="1346" y="100"/>
                  <a:pt x="1346" y="99"/>
                  <a:pt x="1346" y="99"/>
                </a:cubicBezTo>
                <a:cubicBezTo>
                  <a:pt x="1345" y="99"/>
                  <a:pt x="1346" y="100"/>
                  <a:pt x="1345" y="99"/>
                </a:cubicBezTo>
                <a:cubicBezTo>
                  <a:pt x="1345" y="98"/>
                  <a:pt x="1344" y="97"/>
                  <a:pt x="1344" y="96"/>
                </a:cubicBezTo>
                <a:cubicBezTo>
                  <a:pt x="1343" y="96"/>
                  <a:pt x="1343" y="96"/>
                  <a:pt x="1343" y="96"/>
                </a:cubicBezTo>
                <a:cubicBezTo>
                  <a:pt x="1343" y="97"/>
                  <a:pt x="1343" y="97"/>
                  <a:pt x="1343" y="97"/>
                </a:cubicBezTo>
                <a:cubicBezTo>
                  <a:pt x="1342" y="97"/>
                  <a:pt x="1342" y="97"/>
                  <a:pt x="1342" y="96"/>
                </a:cubicBezTo>
                <a:cubicBezTo>
                  <a:pt x="1341" y="96"/>
                  <a:pt x="1341" y="96"/>
                  <a:pt x="1341" y="96"/>
                </a:cubicBezTo>
                <a:cubicBezTo>
                  <a:pt x="1340" y="95"/>
                  <a:pt x="1339" y="98"/>
                  <a:pt x="1338" y="99"/>
                </a:cubicBezTo>
                <a:cubicBezTo>
                  <a:pt x="1338" y="99"/>
                  <a:pt x="1338" y="98"/>
                  <a:pt x="1337" y="99"/>
                </a:cubicBezTo>
                <a:cubicBezTo>
                  <a:pt x="1337" y="100"/>
                  <a:pt x="1337" y="100"/>
                  <a:pt x="1337" y="100"/>
                </a:cubicBezTo>
                <a:cubicBezTo>
                  <a:pt x="1338" y="102"/>
                  <a:pt x="1339" y="102"/>
                  <a:pt x="1340" y="101"/>
                </a:cubicBezTo>
                <a:cubicBezTo>
                  <a:pt x="1340" y="102"/>
                  <a:pt x="1339" y="103"/>
                  <a:pt x="1338" y="103"/>
                </a:cubicBezTo>
                <a:cubicBezTo>
                  <a:pt x="1337" y="103"/>
                  <a:pt x="1336" y="102"/>
                  <a:pt x="1336" y="102"/>
                </a:cubicBezTo>
                <a:cubicBezTo>
                  <a:pt x="1336" y="102"/>
                  <a:pt x="1336" y="103"/>
                  <a:pt x="1336" y="103"/>
                </a:cubicBezTo>
                <a:cubicBezTo>
                  <a:pt x="1336" y="103"/>
                  <a:pt x="1336" y="103"/>
                  <a:pt x="1335" y="103"/>
                </a:cubicBezTo>
                <a:cubicBezTo>
                  <a:pt x="1335" y="104"/>
                  <a:pt x="1335" y="104"/>
                  <a:pt x="1334" y="104"/>
                </a:cubicBezTo>
                <a:cubicBezTo>
                  <a:pt x="1333" y="105"/>
                  <a:pt x="1331" y="105"/>
                  <a:pt x="1331" y="106"/>
                </a:cubicBezTo>
                <a:cubicBezTo>
                  <a:pt x="1330" y="106"/>
                  <a:pt x="1329" y="105"/>
                  <a:pt x="1328" y="105"/>
                </a:cubicBezTo>
                <a:cubicBezTo>
                  <a:pt x="1327" y="106"/>
                  <a:pt x="1327" y="106"/>
                  <a:pt x="1326" y="106"/>
                </a:cubicBezTo>
                <a:cubicBezTo>
                  <a:pt x="1326" y="106"/>
                  <a:pt x="1325" y="106"/>
                  <a:pt x="1325" y="106"/>
                </a:cubicBezTo>
                <a:cubicBezTo>
                  <a:pt x="1324" y="106"/>
                  <a:pt x="1325" y="106"/>
                  <a:pt x="1325" y="106"/>
                </a:cubicBezTo>
                <a:cubicBezTo>
                  <a:pt x="1324" y="106"/>
                  <a:pt x="1324" y="106"/>
                  <a:pt x="1324" y="106"/>
                </a:cubicBezTo>
                <a:cubicBezTo>
                  <a:pt x="1324" y="107"/>
                  <a:pt x="1324" y="107"/>
                  <a:pt x="1323" y="107"/>
                </a:cubicBezTo>
                <a:cubicBezTo>
                  <a:pt x="1322" y="108"/>
                  <a:pt x="1322" y="108"/>
                  <a:pt x="1321" y="108"/>
                </a:cubicBezTo>
                <a:cubicBezTo>
                  <a:pt x="1320" y="108"/>
                  <a:pt x="1321" y="108"/>
                  <a:pt x="1321" y="108"/>
                </a:cubicBezTo>
                <a:cubicBezTo>
                  <a:pt x="1320" y="109"/>
                  <a:pt x="1319" y="108"/>
                  <a:pt x="1318" y="108"/>
                </a:cubicBezTo>
                <a:cubicBezTo>
                  <a:pt x="1318" y="108"/>
                  <a:pt x="1314" y="109"/>
                  <a:pt x="1313" y="109"/>
                </a:cubicBezTo>
                <a:cubicBezTo>
                  <a:pt x="1313" y="108"/>
                  <a:pt x="1317" y="108"/>
                  <a:pt x="1317" y="108"/>
                </a:cubicBezTo>
                <a:cubicBezTo>
                  <a:pt x="1319" y="107"/>
                  <a:pt x="1320" y="107"/>
                  <a:pt x="1322" y="106"/>
                </a:cubicBezTo>
                <a:cubicBezTo>
                  <a:pt x="1323" y="106"/>
                  <a:pt x="1323" y="104"/>
                  <a:pt x="1324" y="104"/>
                </a:cubicBezTo>
                <a:cubicBezTo>
                  <a:pt x="1325" y="103"/>
                  <a:pt x="1326" y="103"/>
                  <a:pt x="1327" y="103"/>
                </a:cubicBezTo>
                <a:cubicBezTo>
                  <a:pt x="1328" y="103"/>
                  <a:pt x="1328" y="102"/>
                  <a:pt x="1329" y="102"/>
                </a:cubicBezTo>
                <a:cubicBezTo>
                  <a:pt x="1329" y="102"/>
                  <a:pt x="1329" y="102"/>
                  <a:pt x="1329" y="102"/>
                </a:cubicBezTo>
                <a:cubicBezTo>
                  <a:pt x="1329" y="102"/>
                  <a:pt x="1331" y="102"/>
                  <a:pt x="1331" y="101"/>
                </a:cubicBezTo>
                <a:cubicBezTo>
                  <a:pt x="1331" y="101"/>
                  <a:pt x="1333" y="100"/>
                  <a:pt x="1333" y="100"/>
                </a:cubicBezTo>
                <a:cubicBezTo>
                  <a:pt x="1333" y="99"/>
                  <a:pt x="1333" y="99"/>
                  <a:pt x="1333" y="99"/>
                </a:cubicBezTo>
                <a:cubicBezTo>
                  <a:pt x="1334" y="98"/>
                  <a:pt x="1335" y="98"/>
                  <a:pt x="1335" y="98"/>
                </a:cubicBezTo>
                <a:cubicBezTo>
                  <a:pt x="1335" y="97"/>
                  <a:pt x="1336" y="96"/>
                  <a:pt x="1335" y="96"/>
                </a:cubicBezTo>
                <a:cubicBezTo>
                  <a:pt x="1335" y="95"/>
                  <a:pt x="1335" y="95"/>
                  <a:pt x="1335" y="95"/>
                </a:cubicBezTo>
                <a:cubicBezTo>
                  <a:pt x="1335" y="95"/>
                  <a:pt x="1336" y="95"/>
                  <a:pt x="1336" y="95"/>
                </a:cubicBezTo>
                <a:cubicBezTo>
                  <a:pt x="1336" y="95"/>
                  <a:pt x="1336" y="94"/>
                  <a:pt x="1337" y="93"/>
                </a:cubicBezTo>
                <a:cubicBezTo>
                  <a:pt x="1337" y="92"/>
                  <a:pt x="1338" y="92"/>
                  <a:pt x="1339" y="92"/>
                </a:cubicBezTo>
                <a:cubicBezTo>
                  <a:pt x="1340" y="92"/>
                  <a:pt x="1341" y="92"/>
                  <a:pt x="1342" y="92"/>
                </a:cubicBezTo>
                <a:cubicBezTo>
                  <a:pt x="1342" y="91"/>
                  <a:pt x="1342" y="91"/>
                  <a:pt x="1343" y="91"/>
                </a:cubicBezTo>
                <a:cubicBezTo>
                  <a:pt x="1344" y="91"/>
                  <a:pt x="1343" y="91"/>
                  <a:pt x="1344" y="91"/>
                </a:cubicBezTo>
                <a:cubicBezTo>
                  <a:pt x="1344" y="91"/>
                  <a:pt x="1344" y="91"/>
                  <a:pt x="1344" y="91"/>
                </a:cubicBezTo>
                <a:cubicBezTo>
                  <a:pt x="1345" y="91"/>
                  <a:pt x="1345" y="90"/>
                  <a:pt x="1346" y="90"/>
                </a:cubicBezTo>
                <a:cubicBezTo>
                  <a:pt x="1347" y="90"/>
                  <a:pt x="1348" y="90"/>
                  <a:pt x="1350" y="90"/>
                </a:cubicBezTo>
                <a:cubicBezTo>
                  <a:pt x="1350" y="90"/>
                  <a:pt x="1349" y="90"/>
                  <a:pt x="1350" y="90"/>
                </a:cubicBezTo>
                <a:cubicBezTo>
                  <a:pt x="1351" y="90"/>
                  <a:pt x="1350" y="89"/>
                  <a:pt x="1351" y="89"/>
                </a:cubicBezTo>
                <a:cubicBezTo>
                  <a:pt x="1352" y="89"/>
                  <a:pt x="1351" y="89"/>
                  <a:pt x="1352" y="89"/>
                </a:cubicBezTo>
                <a:cubicBezTo>
                  <a:pt x="1354" y="89"/>
                  <a:pt x="1355" y="89"/>
                  <a:pt x="1356" y="88"/>
                </a:cubicBezTo>
                <a:cubicBezTo>
                  <a:pt x="1357" y="87"/>
                  <a:pt x="1358" y="88"/>
                  <a:pt x="1358" y="86"/>
                </a:cubicBezTo>
                <a:cubicBezTo>
                  <a:pt x="1357" y="85"/>
                  <a:pt x="1356" y="84"/>
                  <a:pt x="1356" y="83"/>
                </a:cubicBezTo>
                <a:cubicBezTo>
                  <a:pt x="1354" y="83"/>
                  <a:pt x="1354" y="82"/>
                  <a:pt x="1354" y="81"/>
                </a:cubicBezTo>
                <a:cubicBezTo>
                  <a:pt x="1355" y="81"/>
                  <a:pt x="1356" y="82"/>
                  <a:pt x="1357" y="82"/>
                </a:cubicBezTo>
                <a:cubicBezTo>
                  <a:pt x="1358" y="82"/>
                  <a:pt x="1358" y="80"/>
                  <a:pt x="1358" y="79"/>
                </a:cubicBezTo>
                <a:cubicBezTo>
                  <a:pt x="1357" y="79"/>
                  <a:pt x="1358" y="78"/>
                  <a:pt x="1357" y="78"/>
                </a:cubicBezTo>
                <a:cubicBezTo>
                  <a:pt x="1356" y="78"/>
                  <a:pt x="1356" y="77"/>
                  <a:pt x="1355" y="76"/>
                </a:cubicBezTo>
                <a:cubicBezTo>
                  <a:pt x="1355" y="75"/>
                  <a:pt x="1355" y="74"/>
                  <a:pt x="1354" y="74"/>
                </a:cubicBezTo>
                <a:cubicBezTo>
                  <a:pt x="1353" y="73"/>
                  <a:pt x="1352" y="73"/>
                  <a:pt x="1351" y="73"/>
                </a:cubicBezTo>
                <a:cubicBezTo>
                  <a:pt x="1351" y="73"/>
                  <a:pt x="1351" y="73"/>
                  <a:pt x="1350" y="73"/>
                </a:cubicBezTo>
                <a:cubicBezTo>
                  <a:pt x="1349" y="73"/>
                  <a:pt x="1349" y="72"/>
                  <a:pt x="1349" y="71"/>
                </a:cubicBezTo>
                <a:cubicBezTo>
                  <a:pt x="1349" y="70"/>
                  <a:pt x="1349" y="70"/>
                  <a:pt x="1349" y="69"/>
                </a:cubicBezTo>
                <a:cubicBezTo>
                  <a:pt x="1348" y="69"/>
                  <a:pt x="1348" y="68"/>
                  <a:pt x="1347" y="68"/>
                </a:cubicBezTo>
                <a:cubicBezTo>
                  <a:pt x="1346" y="68"/>
                  <a:pt x="1347" y="68"/>
                  <a:pt x="1346" y="68"/>
                </a:cubicBezTo>
                <a:cubicBezTo>
                  <a:pt x="1346" y="68"/>
                  <a:pt x="1346" y="69"/>
                  <a:pt x="1345" y="69"/>
                </a:cubicBezTo>
                <a:cubicBezTo>
                  <a:pt x="1345" y="69"/>
                  <a:pt x="1344" y="68"/>
                  <a:pt x="1343" y="69"/>
                </a:cubicBezTo>
                <a:cubicBezTo>
                  <a:pt x="1343" y="69"/>
                  <a:pt x="1344" y="69"/>
                  <a:pt x="1343" y="69"/>
                </a:cubicBezTo>
                <a:cubicBezTo>
                  <a:pt x="1342" y="69"/>
                  <a:pt x="1341" y="70"/>
                  <a:pt x="1341" y="69"/>
                </a:cubicBezTo>
                <a:cubicBezTo>
                  <a:pt x="1340" y="68"/>
                  <a:pt x="1340" y="68"/>
                  <a:pt x="1339" y="68"/>
                </a:cubicBezTo>
                <a:cubicBezTo>
                  <a:pt x="1338" y="69"/>
                  <a:pt x="1337" y="69"/>
                  <a:pt x="1336" y="69"/>
                </a:cubicBezTo>
                <a:cubicBezTo>
                  <a:pt x="1335" y="70"/>
                  <a:pt x="1333" y="70"/>
                  <a:pt x="1332" y="70"/>
                </a:cubicBezTo>
                <a:cubicBezTo>
                  <a:pt x="1331" y="71"/>
                  <a:pt x="1330" y="73"/>
                  <a:pt x="1329" y="73"/>
                </a:cubicBezTo>
                <a:cubicBezTo>
                  <a:pt x="1328" y="73"/>
                  <a:pt x="1327" y="73"/>
                  <a:pt x="1326" y="73"/>
                </a:cubicBezTo>
                <a:cubicBezTo>
                  <a:pt x="1326" y="73"/>
                  <a:pt x="1326" y="73"/>
                  <a:pt x="1326" y="72"/>
                </a:cubicBezTo>
                <a:cubicBezTo>
                  <a:pt x="1327" y="71"/>
                  <a:pt x="1327" y="72"/>
                  <a:pt x="1327" y="72"/>
                </a:cubicBezTo>
                <a:cubicBezTo>
                  <a:pt x="1327" y="71"/>
                  <a:pt x="1327" y="70"/>
                  <a:pt x="1328" y="70"/>
                </a:cubicBezTo>
                <a:cubicBezTo>
                  <a:pt x="1328" y="67"/>
                  <a:pt x="1323" y="69"/>
                  <a:pt x="1324" y="67"/>
                </a:cubicBezTo>
                <a:cubicBezTo>
                  <a:pt x="1323" y="67"/>
                  <a:pt x="1322" y="68"/>
                  <a:pt x="1321" y="68"/>
                </a:cubicBezTo>
                <a:cubicBezTo>
                  <a:pt x="1321" y="68"/>
                  <a:pt x="1320" y="68"/>
                  <a:pt x="1320" y="68"/>
                </a:cubicBezTo>
                <a:cubicBezTo>
                  <a:pt x="1320" y="68"/>
                  <a:pt x="1320" y="68"/>
                  <a:pt x="1319" y="68"/>
                </a:cubicBezTo>
                <a:cubicBezTo>
                  <a:pt x="1319" y="68"/>
                  <a:pt x="1320" y="68"/>
                  <a:pt x="1320" y="67"/>
                </a:cubicBezTo>
                <a:cubicBezTo>
                  <a:pt x="1320" y="67"/>
                  <a:pt x="1320" y="67"/>
                  <a:pt x="1320" y="67"/>
                </a:cubicBezTo>
                <a:cubicBezTo>
                  <a:pt x="1320" y="67"/>
                  <a:pt x="1320" y="67"/>
                  <a:pt x="1320" y="67"/>
                </a:cubicBezTo>
                <a:cubicBezTo>
                  <a:pt x="1319" y="67"/>
                  <a:pt x="1319" y="67"/>
                  <a:pt x="1319" y="67"/>
                </a:cubicBezTo>
                <a:cubicBezTo>
                  <a:pt x="1319" y="67"/>
                  <a:pt x="1318" y="68"/>
                  <a:pt x="1318" y="67"/>
                </a:cubicBezTo>
                <a:cubicBezTo>
                  <a:pt x="1318" y="66"/>
                  <a:pt x="1319" y="66"/>
                  <a:pt x="1319" y="65"/>
                </a:cubicBezTo>
                <a:cubicBezTo>
                  <a:pt x="1320" y="65"/>
                  <a:pt x="1320" y="65"/>
                  <a:pt x="1321" y="65"/>
                </a:cubicBezTo>
                <a:cubicBezTo>
                  <a:pt x="1321" y="63"/>
                  <a:pt x="1319" y="63"/>
                  <a:pt x="1317" y="63"/>
                </a:cubicBezTo>
                <a:cubicBezTo>
                  <a:pt x="1317" y="63"/>
                  <a:pt x="1317" y="62"/>
                  <a:pt x="1317" y="61"/>
                </a:cubicBezTo>
                <a:cubicBezTo>
                  <a:pt x="1316" y="62"/>
                  <a:pt x="1315" y="62"/>
                  <a:pt x="1314" y="61"/>
                </a:cubicBezTo>
                <a:cubicBezTo>
                  <a:pt x="1313" y="61"/>
                  <a:pt x="1313" y="61"/>
                  <a:pt x="1312" y="61"/>
                </a:cubicBezTo>
                <a:cubicBezTo>
                  <a:pt x="1312" y="61"/>
                  <a:pt x="1312" y="61"/>
                  <a:pt x="1312" y="61"/>
                </a:cubicBezTo>
                <a:cubicBezTo>
                  <a:pt x="1311" y="61"/>
                  <a:pt x="1311" y="61"/>
                  <a:pt x="1311" y="61"/>
                </a:cubicBezTo>
                <a:cubicBezTo>
                  <a:pt x="1311" y="62"/>
                  <a:pt x="1311" y="62"/>
                  <a:pt x="1311" y="62"/>
                </a:cubicBezTo>
                <a:cubicBezTo>
                  <a:pt x="1311" y="63"/>
                  <a:pt x="1310" y="63"/>
                  <a:pt x="1309" y="63"/>
                </a:cubicBezTo>
                <a:cubicBezTo>
                  <a:pt x="1308" y="63"/>
                  <a:pt x="1308" y="63"/>
                  <a:pt x="1308" y="62"/>
                </a:cubicBezTo>
                <a:cubicBezTo>
                  <a:pt x="1307" y="62"/>
                  <a:pt x="1306" y="62"/>
                  <a:pt x="1306" y="62"/>
                </a:cubicBezTo>
                <a:cubicBezTo>
                  <a:pt x="1305" y="63"/>
                  <a:pt x="1302" y="63"/>
                  <a:pt x="1302" y="64"/>
                </a:cubicBezTo>
                <a:cubicBezTo>
                  <a:pt x="1302" y="64"/>
                  <a:pt x="1302" y="65"/>
                  <a:pt x="1302" y="65"/>
                </a:cubicBezTo>
                <a:cubicBezTo>
                  <a:pt x="1302" y="65"/>
                  <a:pt x="1302" y="66"/>
                  <a:pt x="1301" y="66"/>
                </a:cubicBezTo>
                <a:cubicBezTo>
                  <a:pt x="1301" y="66"/>
                  <a:pt x="1300" y="66"/>
                  <a:pt x="1300" y="67"/>
                </a:cubicBezTo>
                <a:cubicBezTo>
                  <a:pt x="1299" y="67"/>
                  <a:pt x="1299" y="68"/>
                  <a:pt x="1299" y="68"/>
                </a:cubicBezTo>
                <a:cubicBezTo>
                  <a:pt x="1299" y="68"/>
                  <a:pt x="1299" y="68"/>
                  <a:pt x="1298" y="68"/>
                </a:cubicBezTo>
                <a:cubicBezTo>
                  <a:pt x="1294" y="69"/>
                  <a:pt x="1301" y="72"/>
                  <a:pt x="1300" y="73"/>
                </a:cubicBezTo>
                <a:cubicBezTo>
                  <a:pt x="1299" y="73"/>
                  <a:pt x="1298" y="73"/>
                  <a:pt x="1297" y="72"/>
                </a:cubicBezTo>
                <a:cubicBezTo>
                  <a:pt x="1297" y="71"/>
                  <a:pt x="1296" y="71"/>
                  <a:pt x="1295" y="72"/>
                </a:cubicBezTo>
                <a:cubicBezTo>
                  <a:pt x="1295" y="72"/>
                  <a:pt x="1294" y="73"/>
                  <a:pt x="1294" y="72"/>
                </a:cubicBezTo>
                <a:cubicBezTo>
                  <a:pt x="1294" y="72"/>
                  <a:pt x="1291" y="72"/>
                  <a:pt x="1291" y="72"/>
                </a:cubicBezTo>
                <a:cubicBezTo>
                  <a:pt x="1291" y="72"/>
                  <a:pt x="1288" y="72"/>
                  <a:pt x="1288" y="73"/>
                </a:cubicBezTo>
                <a:cubicBezTo>
                  <a:pt x="1288" y="73"/>
                  <a:pt x="1288" y="73"/>
                  <a:pt x="1289" y="73"/>
                </a:cubicBezTo>
                <a:cubicBezTo>
                  <a:pt x="1289" y="73"/>
                  <a:pt x="1289" y="74"/>
                  <a:pt x="1289" y="74"/>
                </a:cubicBezTo>
                <a:cubicBezTo>
                  <a:pt x="1290" y="74"/>
                  <a:pt x="1290" y="74"/>
                  <a:pt x="1290" y="74"/>
                </a:cubicBezTo>
                <a:cubicBezTo>
                  <a:pt x="1290" y="75"/>
                  <a:pt x="1291" y="75"/>
                  <a:pt x="1291" y="75"/>
                </a:cubicBezTo>
                <a:cubicBezTo>
                  <a:pt x="1291" y="75"/>
                  <a:pt x="1291" y="76"/>
                  <a:pt x="1291" y="77"/>
                </a:cubicBezTo>
                <a:cubicBezTo>
                  <a:pt x="1291" y="77"/>
                  <a:pt x="1291" y="78"/>
                  <a:pt x="1291" y="78"/>
                </a:cubicBezTo>
                <a:cubicBezTo>
                  <a:pt x="1290" y="78"/>
                  <a:pt x="1290" y="78"/>
                  <a:pt x="1290" y="79"/>
                </a:cubicBezTo>
                <a:cubicBezTo>
                  <a:pt x="1290" y="79"/>
                  <a:pt x="1290" y="79"/>
                  <a:pt x="1290" y="79"/>
                </a:cubicBezTo>
                <a:cubicBezTo>
                  <a:pt x="1290" y="79"/>
                  <a:pt x="1290" y="78"/>
                  <a:pt x="1290" y="78"/>
                </a:cubicBezTo>
                <a:cubicBezTo>
                  <a:pt x="1290" y="77"/>
                  <a:pt x="1290" y="77"/>
                  <a:pt x="1290" y="76"/>
                </a:cubicBezTo>
                <a:cubicBezTo>
                  <a:pt x="1290" y="75"/>
                  <a:pt x="1289" y="75"/>
                  <a:pt x="1288" y="74"/>
                </a:cubicBezTo>
                <a:cubicBezTo>
                  <a:pt x="1287" y="74"/>
                  <a:pt x="1285" y="75"/>
                  <a:pt x="1285" y="76"/>
                </a:cubicBezTo>
                <a:cubicBezTo>
                  <a:pt x="1284" y="76"/>
                  <a:pt x="1284" y="78"/>
                  <a:pt x="1283" y="78"/>
                </a:cubicBezTo>
                <a:cubicBezTo>
                  <a:pt x="1283" y="78"/>
                  <a:pt x="1283" y="77"/>
                  <a:pt x="1283" y="78"/>
                </a:cubicBezTo>
                <a:cubicBezTo>
                  <a:pt x="1282" y="78"/>
                  <a:pt x="1282" y="78"/>
                  <a:pt x="1282" y="77"/>
                </a:cubicBezTo>
                <a:cubicBezTo>
                  <a:pt x="1281" y="77"/>
                  <a:pt x="1281" y="78"/>
                  <a:pt x="1281" y="78"/>
                </a:cubicBezTo>
                <a:cubicBezTo>
                  <a:pt x="1281" y="78"/>
                  <a:pt x="1280" y="79"/>
                  <a:pt x="1280" y="79"/>
                </a:cubicBezTo>
                <a:cubicBezTo>
                  <a:pt x="1280" y="78"/>
                  <a:pt x="1280" y="78"/>
                  <a:pt x="1279" y="77"/>
                </a:cubicBezTo>
                <a:cubicBezTo>
                  <a:pt x="1279" y="79"/>
                  <a:pt x="1278" y="79"/>
                  <a:pt x="1277" y="79"/>
                </a:cubicBezTo>
                <a:cubicBezTo>
                  <a:pt x="1276" y="79"/>
                  <a:pt x="1277" y="79"/>
                  <a:pt x="1276" y="79"/>
                </a:cubicBezTo>
                <a:cubicBezTo>
                  <a:pt x="1276" y="79"/>
                  <a:pt x="1275" y="80"/>
                  <a:pt x="1275" y="79"/>
                </a:cubicBezTo>
                <a:cubicBezTo>
                  <a:pt x="1275" y="79"/>
                  <a:pt x="1277" y="78"/>
                  <a:pt x="1276" y="78"/>
                </a:cubicBezTo>
                <a:cubicBezTo>
                  <a:pt x="1277" y="78"/>
                  <a:pt x="1277" y="78"/>
                  <a:pt x="1277" y="77"/>
                </a:cubicBezTo>
                <a:cubicBezTo>
                  <a:pt x="1277" y="77"/>
                  <a:pt x="1278" y="76"/>
                  <a:pt x="1278" y="76"/>
                </a:cubicBezTo>
                <a:cubicBezTo>
                  <a:pt x="1279" y="75"/>
                  <a:pt x="1274" y="74"/>
                  <a:pt x="1274" y="75"/>
                </a:cubicBezTo>
                <a:cubicBezTo>
                  <a:pt x="1274" y="75"/>
                  <a:pt x="1273" y="75"/>
                  <a:pt x="1272" y="75"/>
                </a:cubicBezTo>
                <a:cubicBezTo>
                  <a:pt x="1272" y="74"/>
                  <a:pt x="1272" y="74"/>
                  <a:pt x="1271" y="74"/>
                </a:cubicBezTo>
                <a:cubicBezTo>
                  <a:pt x="1271" y="75"/>
                  <a:pt x="1271" y="75"/>
                  <a:pt x="1271" y="76"/>
                </a:cubicBezTo>
                <a:cubicBezTo>
                  <a:pt x="1270" y="75"/>
                  <a:pt x="1269" y="74"/>
                  <a:pt x="1269" y="74"/>
                </a:cubicBezTo>
                <a:cubicBezTo>
                  <a:pt x="1268" y="74"/>
                  <a:pt x="1267" y="74"/>
                  <a:pt x="1267" y="75"/>
                </a:cubicBezTo>
                <a:cubicBezTo>
                  <a:pt x="1267" y="75"/>
                  <a:pt x="1266" y="75"/>
                  <a:pt x="1266" y="74"/>
                </a:cubicBezTo>
                <a:cubicBezTo>
                  <a:pt x="1266" y="75"/>
                  <a:pt x="1266" y="75"/>
                  <a:pt x="1266" y="76"/>
                </a:cubicBezTo>
                <a:cubicBezTo>
                  <a:pt x="1265" y="75"/>
                  <a:pt x="1265" y="75"/>
                  <a:pt x="1264" y="75"/>
                </a:cubicBezTo>
                <a:cubicBezTo>
                  <a:pt x="1264" y="75"/>
                  <a:pt x="1264" y="74"/>
                  <a:pt x="1264" y="74"/>
                </a:cubicBezTo>
                <a:cubicBezTo>
                  <a:pt x="1263" y="74"/>
                  <a:pt x="1264" y="75"/>
                  <a:pt x="1263" y="75"/>
                </a:cubicBezTo>
                <a:cubicBezTo>
                  <a:pt x="1262" y="75"/>
                  <a:pt x="1262" y="75"/>
                  <a:pt x="1262" y="76"/>
                </a:cubicBezTo>
                <a:cubicBezTo>
                  <a:pt x="1262" y="76"/>
                  <a:pt x="1262" y="76"/>
                  <a:pt x="1262" y="77"/>
                </a:cubicBezTo>
                <a:cubicBezTo>
                  <a:pt x="1260" y="77"/>
                  <a:pt x="1258" y="77"/>
                  <a:pt x="1255" y="77"/>
                </a:cubicBezTo>
                <a:cubicBezTo>
                  <a:pt x="1255" y="77"/>
                  <a:pt x="1255" y="77"/>
                  <a:pt x="1255" y="78"/>
                </a:cubicBezTo>
                <a:cubicBezTo>
                  <a:pt x="1255" y="78"/>
                  <a:pt x="1255" y="77"/>
                  <a:pt x="1254" y="78"/>
                </a:cubicBezTo>
                <a:cubicBezTo>
                  <a:pt x="1254" y="78"/>
                  <a:pt x="1255" y="78"/>
                  <a:pt x="1254" y="78"/>
                </a:cubicBezTo>
                <a:cubicBezTo>
                  <a:pt x="1254" y="78"/>
                  <a:pt x="1254" y="78"/>
                  <a:pt x="1253" y="78"/>
                </a:cubicBezTo>
                <a:cubicBezTo>
                  <a:pt x="1253" y="78"/>
                  <a:pt x="1251" y="78"/>
                  <a:pt x="1251" y="78"/>
                </a:cubicBezTo>
                <a:cubicBezTo>
                  <a:pt x="1251" y="79"/>
                  <a:pt x="1250" y="78"/>
                  <a:pt x="1250" y="78"/>
                </a:cubicBezTo>
                <a:cubicBezTo>
                  <a:pt x="1250" y="79"/>
                  <a:pt x="1248" y="79"/>
                  <a:pt x="1248" y="79"/>
                </a:cubicBezTo>
                <a:cubicBezTo>
                  <a:pt x="1247" y="78"/>
                  <a:pt x="1247" y="78"/>
                  <a:pt x="1246" y="78"/>
                </a:cubicBezTo>
                <a:cubicBezTo>
                  <a:pt x="1246" y="78"/>
                  <a:pt x="1246" y="79"/>
                  <a:pt x="1246" y="79"/>
                </a:cubicBezTo>
                <a:cubicBezTo>
                  <a:pt x="1244" y="79"/>
                  <a:pt x="1244" y="79"/>
                  <a:pt x="1243" y="80"/>
                </a:cubicBezTo>
                <a:cubicBezTo>
                  <a:pt x="1243" y="80"/>
                  <a:pt x="1242" y="80"/>
                  <a:pt x="1242" y="80"/>
                </a:cubicBezTo>
                <a:cubicBezTo>
                  <a:pt x="1242" y="80"/>
                  <a:pt x="1241" y="81"/>
                  <a:pt x="1241" y="81"/>
                </a:cubicBezTo>
                <a:cubicBezTo>
                  <a:pt x="1240" y="81"/>
                  <a:pt x="1240" y="81"/>
                  <a:pt x="1239" y="81"/>
                </a:cubicBezTo>
                <a:cubicBezTo>
                  <a:pt x="1238" y="81"/>
                  <a:pt x="1238" y="81"/>
                  <a:pt x="1238" y="81"/>
                </a:cubicBezTo>
                <a:cubicBezTo>
                  <a:pt x="1238" y="81"/>
                  <a:pt x="1237" y="81"/>
                  <a:pt x="1237" y="82"/>
                </a:cubicBezTo>
                <a:cubicBezTo>
                  <a:pt x="1237" y="82"/>
                  <a:pt x="1236" y="81"/>
                  <a:pt x="1236" y="81"/>
                </a:cubicBezTo>
                <a:cubicBezTo>
                  <a:pt x="1235" y="81"/>
                  <a:pt x="1236" y="82"/>
                  <a:pt x="1235" y="82"/>
                </a:cubicBezTo>
                <a:cubicBezTo>
                  <a:pt x="1235" y="82"/>
                  <a:pt x="1235" y="81"/>
                  <a:pt x="1235" y="81"/>
                </a:cubicBezTo>
                <a:cubicBezTo>
                  <a:pt x="1235" y="81"/>
                  <a:pt x="1233" y="81"/>
                  <a:pt x="1233" y="82"/>
                </a:cubicBezTo>
                <a:cubicBezTo>
                  <a:pt x="1233" y="82"/>
                  <a:pt x="1233" y="82"/>
                  <a:pt x="1234" y="82"/>
                </a:cubicBezTo>
                <a:cubicBezTo>
                  <a:pt x="1235" y="82"/>
                  <a:pt x="1235" y="83"/>
                  <a:pt x="1236" y="83"/>
                </a:cubicBezTo>
                <a:cubicBezTo>
                  <a:pt x="1236" y="83"/>
                  <a:pt x="1235" y="84"/>
                  <a:pt x="1235" y="84"/>
                </a:cubicBezTo>
                <a:cubicBezTo>
                  <a:pt x="1235" y="84"/>
                  <a:pt x="1234" y="84"/>
                  <a:pt x="1234" y="85"/>
                </a:cubicBezTo>
                <a:cubicBezTo>
                  <a:pt x="1234" y="85"/>
                  <a:pt x="1233" y="85"/>
                  <a:pt x="1233" y="85"/>
                </a:cubicBezTo>
                <a:cubicBezTo>
                  <a:pt x="1233" y="86"/>
                  <a:pt x="1233" y="86"/>
                  <a:pt x="1233" y="86"/>
                </a:cubicBezTo>
                <a:cubicBezTo>
                  <a:pt x="1233" y="87"/>
                  <a:pt x="1233" y="87"/>
                  <a:pt x="1233" y="88"/>
                </a:cubicBezTo>
                <a:cubicBezTo>
                  <a:pt x="1232" y="88"/>
                  <a:pt x="1232" y="87"/>
                  <a:pt x="1231" y="87"/>
                </a:cubicBezTo>
                <a:cubicBezTo>
                  <a:pt x="1230" y="87"/>
                  <a:pt x="1232" y="87"/>
                  <a:pt x="1230" y="86"/>
                </a:cubicBezTo>
                <a:cubicBezTo>
                  <a:pt x="1230" y="86"/>
                  <a:pt x="1230" y="86"/>
                  <a:pt x="1229" y="86"/>
                </a:cubicBezTo>
                <a:cubicBezTo>
                  <a:pt x="1229" y="86"/>
                  <a:pt x="1228" y="87"/>
                  <a:pt x="1228" y="88"/>
                </a:cubicBezTo>
                <a:cubicBezTo>
                  <a:pt x="1229" y="88"/>
                  <a:pt x="1230" y="88"/>
                  <a:pt x="1231" y="88"/>
                </a:cubicBezTo>
                <a:cubicBezTo>
                  <a:pt x="1231" y="89"/>
                  <a:pt x="1232" y="90"/>
                  <a:pt x="1232" y="90"/>
                </a:cubicBezTo>
                <a:cubicBezTo>
                  <a:pt x="1231" y="90"/>
                  <a:pt x="1231" y="90"/>
                  <a:pt x="1230" y="90"/>
                </a:cubicBezTo>
                <a:cubicBezTo>
                  <a:pt x="1230" y="90"/>
                  <a:pt x="1228" y="90"/>
                  <a:pt x="1228" y="91"/>
                </a:cubicBezTo>
                <a:cubicBezTo>
                  <a:pt x="1228" y="91"/>
                  <a:pt x="1228" y="91"/>
                  <a:pt x="1229" y="92"/>
                </a:cubicBezTo>
                <a:cubicBezTo>
                  <a:pt x="1229" y="92"/>
                  <a:pt x="1231" y="92"/>
                  <a:pt x="1231" y="93"/>
                </a:cubicBezTo>
                <a:cubicBezTo>
                  <a:pt x="1231" y="93"/>
                  <a:pt x="1231" y="94"/>
                  <a:pt x="1231" y="94"/>
                </a:cubicBezTo>
                <a:cubicBezTo>
                  <a:pt x="1232" y="95"/>
                  <a:pt x="1232" y="95"/>
                  <a:pt x="1232" y="96"/>
                </a:cubicBezTo>
                <a:cubicBezTo>
                  <a:pt x="1232" y="96"/>
                  <a:pt x="1233" y="96"/>
                  <a:pt x="1233" y="97"/>
                </a:cubicBezTo>
                <a:cubicBezTo>
                  <a:pt x="1233" y="97"/>
                  <a:pt x="1233" y="98"/>
                  <a:pt x="1233" y="99"/>
                </a:cubicBezTo>
                <a:cubicBezTo>
                  <a:pt x="1232" y="99"/>
                  <a:pt x="1230" y="99"/>
                  <a:pt x="1229" y="99"/>
                </a:cubicBezTo>
                <a:cubicBezTo>
                  <a:pt x="1230" y="98"/>
                  <a:pt x="1231" y="98"/>
                  <a:pt x="1231" y="97"/>
                </a:cubicBezTo>
                <a:cubicBezTo>
                  <a:pt x="1231" y="97"/>
                  <a:pt x="1230" y="96"/>
                  <a:pt x="1230" y="96"/>
                </a:cubicBezTo>
                <a:cubicBezTo>
                  <a:pt x="1230" y="96"/>
                  <a:pt x="1229" y="96"/>
                  <a:pt x="1230" y="96"/>
                </a:cubicBezTo>
                <a:cubicBezTo>
                  <a:pt x="1229" y="95"/>
                  <a:pt x="1228" y="96"/>
                  <a:pt x="1228" y="95"/>
                </a:cubicBezTo>
                <a:cubicBezTo>
                  <a:pt x="1228" y="95"/>
                  <a:pt x="1227" y="95"/>
                  <a:pt x="1226" y="96"/>
                </a:cubicBezTo>
                <a:cubicBezTo>
                  <a:pt x="1226" y="96"/>
                  <a:pt x="1227" y="96"/>
                  <a:pt x="1226" y="96"/>
                </a:cubicBezTo>
                <a:cubicBezTo>
                  <a:pt x="1225" y="96"/>
                  <a:pt x="1224" y="96"/>
                  <a:pt x="1224" y="96"/>
                </a:cubicBezTo>
                <a:cubicBezTo>
                  <a:pt x="1224" y="96"/>
                  <a:pt x="1223" y="96"/>
                  <a:pt x="1222" y="96"/>
                </a:cubicBezTo>
                <a:cubicBezTo>
                  <a:pt x="1222" y="97"/>
                  <a:pt x="1222" y="97"/>
                  <a:pt x="1221" y="97"/>
                </a:cubicBezTo>
                <a:cubicBezTo>
                  <a:pt x="1220" y="96"/>
                  <a:pt x="1219" y="95"/>
                  <a:pt x="1218" y="95"/>
                </a:cubicBezTo>
                <a:cubicBezTo>
                  <a:pt x="1217" y="95"/>
                  <a:pt x="1217" y="96"/>
                  <a:pt x="1216" y="96"/>
                </a:cubicBezTo>
                <a:cubicBezTo>
                  <a:pt x="1215" y="96"/>
                  <a:pt x="1216" y="96"/>
                  <a:pt x="1215" y="96"/>
                </a:cubicBezTo>
                <a:cubicBezTo>
                  <a:pt x="1215" y="96"/>
                  <a:pt x="1215" y="96"/>
                  <a:pt x="1215" y="97"/>
                </a:cubicBezTo>
                <a:cubicBezTo>
                  <a:pt x="1213" y="97"/>
                  <a:pt x="1212" y="96"/>
                  <a:pt x="1211" y="96"/>
                </a:cubicBezTo>
                <a:cubicBezTo>
                  <a:pt x="1211" y="97"/>
                  <a:pt x="1211" y="97"/>
                  <a:pt x="1210" y="97"/>
                </a:cubicBezTo>
                <a:cubicBezTo>
                  <a:pt x="1210" y="97"/>
                  <a:pt x="1210" y="97"/>
                  <a:pt x="1210" y="97"/>
                </a:cubicBezTo>
                <a:cubicBezTo>
                  <a:pt x="1209" y="97"/>
                  <a:pt x="1208" y="97"/>
                  <a:pt x="1207" y="97"/>
                </a:cubicBezTo>
                <a:cubicBezTo>
                  <a:pt x="1206" y="97"/>
                  <a:pt x="1207" y="97"/>
                  <a:pt x="1206" y="97"/>
                </a:cubicBezTo>
                <a:cubicBezTo>
                  <a:pt x="1205" y="98"/>
                  <a:pt x="1204" y="97"/>
                  <a:pt x="1204" y="98"/>
                </a:cubicBezTo>
                <a:cubicBezTo>
                  <a:pt x="1204" y="99"/>
                  <a:pt x="1204" y="99"/>
                  <a:pt x="1203" y="99"/>
                </a:cubicBezTo>
                <a:cubicBezTo>
                  <a:pt x="1203" y="100"/>
                  <a:pt x="1203" y="100"/>
                  <a:pt x="1203" y="100"/>
                </a:cubicBezTo>
                <a:cubicBezTo>
                  <a:pt x="1203" y="101"/>
                  <a:pt x="1203" y="101"/>
                  <a:pt x="1203" y="102"/>
                </a:cubicBezTo>
                <a:cubicBezTo>
                  <a:pt x="1202" y="102"/>
                  <a:pt x="1203" y="102"/>
                  <a:pt x="1203" y="103"/>
                </a:cubicBezTo>
                <a:cubicBezTo>
                  <a:pt x="1203" y="103"/>
                  <a:pt x="1202" y="103"/>
                  <a:pt x="1202" y="103"/>
                </a:cubicBezTo>
                <a:cubicBezTo>
                  <a:pt x="1202" y="104"/>
                  <a:pt x="1202" y="104"/>
                  <a:pt x="1202" y="104"/>
                </a:cubicBezTo>
                <a:cubicBezTo>
                  <a:pt x="1202" y="105"/>
                  <a:pt x="1202" y="104"/>
                  <a:pt x="1202" y="105"/>
                </a:cubicBezTo>
                <a:cubicBezTo>
                  <a:pt x="1202" y="105"/>
                  <a:pt x="1202" y="106"/>
                  <a:pt x="1202" y="106"/>
                </a:cubicBezTo>
                <a:cubicBezTo>
                  <a:pt x="1202" y="108"/>
                  <a:pt x="1202" y="110"/>
                  <a:pt x="1204" y="111"/>
                </a:cubicBezTo>
                <a:cubicBezTo>
                  <a:pt x="1205" y="111"/>
                  <a:pt x="1205" y="111"/>
                  <a:pt x="1205" y="111"/>
                </a:cubicBezTo>
                <a:cubicBezTo>
                  <a:pt x="1205" y="111"/>
                  <a:pt x="1206" y="112"/>
                  <a:pt x="1206" y="112"/>
                </a:cubicBezTo>
                <a:cubicBezTo>
                  <a:pt x="1207" y="112"/>
                  <a:pt x="1208" y="112"/>
                  <a:pt x="1209" y="112"/>
                </a:cubicBezTo>
                <a:cubicBezTo>
                  <a:pt x="1209" y="112"/>
                  <a:pt x="1210" y="112"/>
                  <a:pt x="1211" y="113"/>
                </a:cubicBezTo>
                <a:cubicBezTo>
                  <a:pt x="1211" y="113"/>
                  <a:pt x="1211" y="114"/>
                  <a:pt x="1212" y="114"/>
                </a:cubicBezTo>
                <a:cubicBezTo>
                  <a:pt x="1212" y="114"/>
                  <a:pt x="1213" y="114"/>
                  <a:pt x="1214" y="114"/>
                </a:cubicBezTo>
                <a:cubicBezTo>
                  <a:pt x="1214" y="115"/>
                  <a:pt x="1215" y="115"/>
                  <a:pt x="1215" y="116"/>
                </a:cubicBezTo>
                <a:cubicBezTo>
                  <a:pt x="1215" y="118"/>
                  <a:pt x="1214" y="117"/>
                  <a:pt x="1214" y="118"/>
                </a:cubicBezTo>
                <a:cubicBezTo>
                  <a:pt x="1214" y="119"/>
                  <a:pt x="1214" y="118"/>
                  <a:pt x="1214" y="119"/>
                </a:cubicBezTo>
                <a:cubicBezTo>
                  <a:pt x="1214" y="119"/>
                  <a:pt x="1214" y="119"/>
                  <a:pt x="1213" y="119"/>
                </a:cubicBezTo>
                <a:cubicBezTo>
                  <a:pt x="1213" y="120"/>
                  <a:pt x="1213" y="120"/>
                  <a:pt x="1213" y="120"/>
                </a:cubicBezTo>
                <a:cubicBezTo>
                  <a:pt x="1213" y="121"/>
                  <a:pt x="1213" y="122"/>
                  <a:pt x="1214" y="123"/>
                </a:cubicBezTo>
                <a:cubicBezTo>
                  <a:pt x="1214" y="124"/>
                  <a:pt x="1215" y="124"/>
                  <a:pt x="1215" y="125"/>
                </a:cubicBezTo>
                <a:cubicBezTo>
                  <a:pt x="1215" y="126"/>
                  <a:pt x="1215" y="127"/>
                  <a:pt x="1214" y="128"/>
                </a:cubicBezTo>
                <a:cubicBezTo>
                  <a:pt x="1213" y="128"/>
                  <a:pt x="1211" y="127"/>
                  <a:pt x="1211" y="128"/>
                </a:cubicBezTo>
                <a:cubicBezTo>
                  <a:pt x="1211" y="128"/>
                  <a:pt x="1211" y="129"/>
                  <a:pt x="1211" y="129"/>
                </a:cubicBezTo>
                <a:cubicBezTo>
                  <a:pt x="1212" y="129"/>
                  <a:pt x="1212" y="130"/>
                  <a:pt x="1212" y="130"/>
                </a:cubicBezTo>
                <a:cubicBezTo>
                  <a:pt x="1213" y="130"/>
                  <a:pt x="1214" y="131"/>
                  <a:pt x="1214" y="131"/>
                </a:cubicBezTo>
                <a:cubicBezTo>
                  <a:pt x="1215" y="131"/>
                  <a:pt x="1216" y="132"/>
                  <a:pt x="1217" y="132"/>
                </a:cubicBezTo>
                <a:cubicBezTo>
                  <a:pt x="1217" y="133"/>
                  <a:pt x="1218" y="132"/>
                  <a:pt x="1218" y="132"/>
                </a:cubicBezTo>
                <a:cubicBezTo>
                  <a:pt x="1219" y="132"/>
                  <a:pt x="1220" y="131"/>
                  <a:pt x="1221" y="131"/>
                </a:cubicBezTo>
                <a:cubicBezTo>
                  <a:pt x="1222" y="132"/>
                  <a:pt x="1221" y="133"/>
                  <a:pt x="1223" y="133"/>
                </a:cubicBezTo>
                <a:cubicBezTo>
                  <a:pt x="1223" y="133"/>
                  <a:pt x="1223" y="133"/>
                  <a:pt x="1224" y="133"/>
                </a:cubicBezTo>
                <a:cubicBezTo>
                  <a:pt x="1224" y="133"/>
                  <a:pt x="1224" y="134"/>
                  <a:pt x="1224" y="134"/>
                </a:cubicBezTo>
                <a:cubicBezTo>
                  <a:pt x="1224" y="135"/>
                  <a:pt x="1224" y="136"/>
                  <a:pt x="1225" y="136"/>
                </a:cubicBezTo>
                <a:cubicBezTo>
                  <a:pt x="1223" y="136"/>
                  <a:pt x="1223" y="136"/>
                  <a:pt x="1223" y="134"/>
                </a:cubicBezTo>
                <a:cubicBezTo>
                  <a:pt x="1223" y="133"/>
                  <a:pt x="1223" y="134"/>
                  <a:pt x="1222" y="133"/>
                </a:cubicBezTo>
                <a:cubicBezTo>
                  <a:pt x="1221" y="133"/>
                  <a:pt x="1221" y="132"/>
                  <a:pt x="1219" y="133"/>
                </a:cubicBezTo>
                <a:cubicBezTo>
                  <a:pt x="1219" y="133"/>
                  <a:pt x="1218" y="134"/>
                  <a:pt x="1218" y="133"/>
                </a:cubicBezTo>
                <a:cubicBezTo>
                  <a:pt x="1218" y="133"/>
                  <a:pt x="1215" y="133"/>
                  <a:pt x="1215" y="133"/>
                </a:cubicBezTo>
                <a:cubicBezTo>
                  <a:pt x="1214" y="133"/>
                  <a:pt x="1214" y="133"/>
                  <a:pt x="1213" y="133"/>
                </a:cubicBezTo>
                <a:cubicBezTo>
                  <a:pt x="1213" y="133"/>
                  <a:pt x="1213" y="133"/>
                  <a:pt x="1213" y="133"/>
                </a:cubicBezTo>
                <a:cubicBezTo>
                  <a:pt x="1212" y="133"/>
                  <a:pt x="1211" y="133"/>
                  <a:pt x="1211" y="132"/>
                </a:cubicBezTo>
                <a:cubicBezTo>
                  <a:pt x="1211" y="131"/>
                  <a:pt x="1211" y="131"/>
                  <a:pt x="1211" y="131"/>
                </a:cubicBezTo>
                <a:cubicBezTo>
                  <a:pt x="1210" y="130"/>
                  <a:pt x="1209" y="128"/>
                  <a:pt x="1208" y="128"/>
                </a:cubicBezTo>
                <a:cubicBezTo>
                  <a:pt x="1208" y="128"/>
                  <a:pt x="1207" y="130"/>
                  <a:pt x="1207" y="130"/>
                </a:cubicBezTo>
                <a:cubicBezTo>
                  <a:pt x="1206" y="131"/>
                  <a:pt x="1206" y="131"/>
                  <a:pt x="1205" y="131"/>
                </a:cubicBezTo>
                <a:cubicBezTo>
                  <a:pt x="1205" y="130"/>
                  <a:pt x="1206" y="130"/>
                  <a:pt x="1206" y="129"/>
                </a:cubicBezTo>
                <a:cubicBezTo>
                  <a:pt x="1207" y="129"/>
                  <a:pt x="1207" y="129"/>
                  <a:pt x="1207" y="127"/>
                </a:cubicBezTo>
                <a:cubicBezTo>
                  <a:pt x="1207" y="127"/>
                  <a:pt x="1208" y="125"/>
                  <a:pt x="1208" y="125"/>
                </a:cubicBezTo>
                <a:cubicBezTo>
                  <a:pt x="1209" y="125"/>
                  <a:pt x="1208" y="122"/>
                  <a:pt x="1208" y="122"/>
                </a:cubicBezTo>
                <a:cubicBezTo>
                  <a:pt x="1208" y="121"/>
                  <a:pt x="1209" y="120"/>
                  <a:pt x="1209" y="119"/>
                </a:cubicBezTo>
                <a:cubicBezTo>
                  <a:pt x="1210" y="119"/>
                  <a:pt x="1210" y="119"/>
                  <a:pt x="1211" y="118"/>
                </a:cubicBezTo>
                <a:cubicBezTo>
                  <a:pt x="1211" y="117"/>
                  <a:pt x="1212" y="117"/>
                  <a:pt x="1212" y="117"/>
                </a:cubicBezTo>
                <a:cubicBezTo>
                  <a:pt x="1212" y="116"/>
                  <a:pt x="1212" y="116"/>
                  <a:pt x="1211" y="115"/>
                </a:cubicBezTo>
                <a:cubicBezTo>
                  <a:pt x="1210" y="115"/>
                  <a:pt x="1208" y="115"/>
                  <a:pt x="1206" y="115"/>
                </a:cubicBezTo>
                <a:cubicBezTo>
                  <a:pt x="1206" y="115"/>
                  <a:pt x="1205" y="115"/>
                  <a:pt x="1204" y="115"/>
                </a:cubicBezTo>
                <a:cubicBezTo>
                  <a:pt x="1203" y="115"/>
                  <a:pt x="1204" y="115"/>
                  <a:pt x="1203" y="115"/>
                </a:cubicBezTo>
                <a:cubicBezTo>
                  <a:pt x="1203" y="115"/>
                  <a:pt x="1202" y="114"/>
                  <a:pt x="1202" y="113"/>
                </a:cubicBezTo>
                <a:cubicBezTo>
                  <a:pt x="1201" y="112"/>
                  <a:pt x="1201" y="112"/>
                  <a:pt x="1200" y="112"/>
                </a:cubicBezTo>
                <a:cubicBezTo>
                  <a:pt x="1200" y="112"/>
                  <a:pt x="1199" y="111"/>
                  <a:pt x="1199" y="111"/>
                </a:cubicBezTo>
                <a:cubicBezTo>
                  <a:pt x="1199" y="111"/>
                  <a:pt x="1198" y="111"/>
                  <a:pt x="1198" y="111"/>
                </a:cubicBezTo>
                <a:cubicBezTo>
                  <a:pt x="1198" y="111"/>
                  <a:pt x="1198" y="110"/>
                  <a:pt x="1197" y="110"/>
                </a:cubicBezTo>
                <a:cubicBezTo>
                  <a:pt x="1197" y="110"/>
                  <a:pt x="1197" y="110"/>
                  <a:pt x="1197" y="110"/>
                </a:cubicBezTo>
                <a:cubicBezTo>
                  <a:pt x="1196" y="110"/>
                  <a:pt x="1196" y="110"/>
                  <a:pt x="1196" y="110"/>
                </a:cubicBezTo>
                <a:cubicBezTo>
                  <a:pt x="1196" y="110"/>
                  <a:pt x="1195" y="110"/>
                  <a:pt x="1195" y="110"/>
                </a:cubicBezTo>
                <a:cubicBezTo>
                  <a:pt x="1194" y="109"/>
                  <a:pt x="1194" y="109"/>
                  <a:pt x="1193" y="109"/>
                </a:cubicBezTo>
                <a:cubicBezTo>
                  <a:pt x="1192" y="109"/>
                  <a:pt x="1192" y="109"/>
                  <a:pt x="1192" y="110"/>
                </a:cubicBezTo>
                <a:cubicBezTo>
                  <a:pt x="1192" y="110"/>
                  <a:pt x="1191" y="110"/>
                  <a:pt x="1191" y="110"/>
                </a:cubicBezTo>
                <a:cubicBezTo>
                  <a:pt x="1190" y="110"/>
                  <a:pt x="1190" y="111"/>
                  <a:pt x="1190" y="111"/>
                </a:cubicBezTo>
                <a:cubicBezTo>
                  <a:pt x="1189" y="111"/>
                  <a:pt x="1189" y="111"/>
                  <a:pt x="1189" y="111"/>
                </a:cubicBezTo>
                <a:cubicBezTo>
                  <a:pt x="1189" y="111"/>
                  <a:pt x="1187" y="112"/>
                  <a:pt x="1187" y="112"/>
                </a:cubicBezTo>
                <a:cubicBezTo>
                  <a:pt x="1187" y="112"/>
                  <a:pt x="1189" y="112"/>
                  <a:pt x="1189" y="112"/>
                </a:cubicBezTo>
                <a:cubicBezTo>
                  <a:pt x="1189" y="112"/>
                  <a:pt x="1189" y="113"/>
                  <a:pt x="1189" y="113"/>
                </a:cubicBezTo>
                <a:cubicBezTo>
                  <a:pt x="1190" y="113"/>
                  <a:pt x="1190" y="113"/>
                  <a:pt x="1191" y="113"/>
                </a:cubicBezTo>
                <a:cubicBezTo>
                  <a:pt x="1191" y="114"/>
                  <a:pt x="1189" y="116"/>
                  <a:pt x="1188" y="116"/>
                </a:cubicBezTo>
                <a:cubicBezTo>
                  <a:pt x="1188" y="116"/>
                  <a:pt x="1188" y="116"/>
                  <a:pt x="1187" y="116"/>
                </a:cubicBezTo>
                <a:cubicBezTo>
                  <a:pt x="1186" y="115"/>
                  <a:pt x="1186" y="114"/>
                  <a:pt x="1185" y="114"/>
                </a:cubicBezTo>
                <a:cubicBezTo>
                  <a:pt x="1184" y="114"/>
                  <a:pt x="1184" y="114"/>
                  <a:pt x="1184" y="114"/>
                </a:cubicBezTo>
                <a:cubicBezTo>
                  <a:pt x="1183" y="114"/>
                  <a:pt x="1182" y="114"/>
                  <a:pt x="1182" y="114"/>
                </a:cubicBezTo>
                <a:cubicBezTo>
                  <a:pt x="1181" y="114"/>
                  <a:pt x="1181" y="115"/>
                  <a:pt x="1180" y="116"/>
                </a:cubicBezTo>
                <a:cubicBezTo>
                  <a:pt x="1180" y="116"/>
                  <a:pt x="1180" y="117"/>
                  <a:pt x="1181" y="117"/>
                </a:cubicBezTo>
                <a:cubicBezTo>
                  <a:pt x="1181" y="118"/>
                  <a:pt x="1182" y="118"/>
                  <a:pt x="1182" y="118"/>
                </a:cubicBezTo>
                <a:cubicBezTo>
                  <a:pt x="1183" y="118"/>
                  <a:pt x="1183" y="119"/>
                  <a:pt x="1183" y="119"/>
                </a:cubicBezTo>
                <a:cubicBezTo>
                  <a:pt x="1184" y="119"/>
                  <a:pt x="1184" y="119"/>
                  <a:pt x="1185" y="119"/>
                </a:cubicBezTo>
                <a:cubicBezTo>
                  <a:pt x="1185" y="119"/>
                  <a:pt x="1185" y="120"/>
                  <a:pt x="1185" y="120"/>
                </a:cubicBezTo>
                <a:cubicBezTo>
                  <a:pt x="1186" y="120"/>
                  <a:pt x="1186" y="120"/>
                  <a:pt x="1186" y="120"/>
                </a:cubicBezTo>
                <a:cubicBezTo>
                  <a:pt x="1187" y="120"/>
                  <a:pt x="1186" y="121"/>
                  <a:pt x="1187" y="121"/>
                </a:cubicBezTo>
                <a:cubicBezTo>
                  <a:pt x="1187" y="121"/>
                  <a:pt x="1187" y="121"/>
                  <a:pt x="1188" y="121"/>
                </a:cubicBezTo>
                <a:cubicBezTo>
                  <a:pt x="1188" y="122"/>
                  <a:pt x="1188" y="122"/>
                  <a:pt x="1187" y="123"/>
                </a:cubicBezTo>
                <a:cubicBezTo>
                  <a:pt x="1188" y="123"/>
                  <a:pt x="1190" y="124"/>
                  <a:pt x="1190" y="124"/>
                </a:cubicBezTo>
                <a:cubicBezTo>
                  <a:pt x="1190" y="124"/>
                  <a:pt x="1188" y="123"/>
                  <a:pt x="1188" y="124"/>
                </a:cubicBezTo>
                <a:cubicBezTo>
                  <a:pt x="1188" y="124"/>
                  <a:pt x="1188" y="122"/>
                  <a:pt x="1187" y="122"/>
                </a:cubicBezTo>
                <a:cubicBezTo>
                  <a:pt x="1186" y="122"/>
                  <a:pt x="1184" y="122"/>
                  <a:pt x="1184" y="122"/>
                </a:cubicBezTo>
                <a:cubicBezTo>
                  <a:pt x="1184" y="122"/>
                  <a:pt x="1182" y="123"/>
                  <a:pt x="1182" y="122"/>
                </a:cubicBezTo>
                <a:cubicBezTo>
                  <a:pt x="1182" y="122"/>
                  <a:pt x="1180" y="122"/>
                  <a:pt x="1180" y="122"/>
                </a:cubicBezTo>
                <a:cubicBezTo>
                  <a:pt x="1179" y="122"/>
                  <a:pt x="1179" y="122"/>
                  <a:pt x="1179" y="122"/>
                </a:cubicBezTo>
                <a:cubicBezTo>
                  <a:pt x="1178" y="123"/>
                  <a:pt x="1178" y="123"/>
                  <a:pt x="1177" y="123"/>
                </a:cubicBezTo>
                <a:cubicBezTo>
                  <a:pt x="1176" y="122"/>
                  <a:pt x="1175" y="121"/>
                  <a:pt x="1175" y="121"/>
                </a:cubicBezTo>
                <a:cubicBezTo>
                  <a:pt x="1175" y="121"/>
                  <a:pt x="1175" y="120"/>
                  <a:pt x="1175" y="119"/>
                </a:cubicBezTo>
                <a:cubicBezTo>
                  <a:pt x="1175" y="119"/>
                  <a:pt x="1175" y="119"/>
                  <a:pt x="1175" y="118"/>
                </a:cubicBezTo>
                <a:cubicBezTo>
                  <a:pt x="1175" y="117"/>
                  <a:pt x="1174" y="117"/>
                  <a:pt x="1174" y="117"/>
                </a:cubicBezTo>
                <a:cubicBezTo>
                  <a:pt x="1174" y="116"/>
                  <a:pt x="1174" y="116"/>
                  <a:pt x="1174" y="115"/>
                </a:cubicBezTo>
                <a:cubicBezTo>
                  <a:pt x="1174" y="115"/>
                  <a:pt x="1174" y="115"/>
                  <a:pt x="1174" y="114"/>
                </a:cubicBezTo>
                <a:cubicBezTo>
                  <a:pt x="1174" y="114"/>
                  <a:pt x="1173" y="114"/>
                  <a:pt x="1173" y="114"/>
                </a:cubicBezTo>
                <a:cubicBezTo>
                  <a:pt x="1173" y="114"/>
                  <a:pt x="1173" y="113"/>
                  <a:pt x="1173" y="113"/>
                </a:cubicBezTo>
                <a:cubicBezTo>
                  <a:pt x="1174" y="112"/>
                  <a:pt x="1174" y="112"/>
                  <a:pt x="1174" y="112"/>
                </a:cubicBezTo>
                <a:cubicBezTo>
                  <a:pt x="1174" y="112"/>
                  <a:pt x="1174" y="112"/>
                  <a:pt x="1174" y="112"/>
                </a:cubicBezTo>
                <a:cubicBezTo>
                  <a:pt x="1174" y="112"/>
                  <a:pt x="1175" y="111"/>
                  <a:pt x="1175" y="111"/>
                </a:cubicBezTo>
                <a:cubicBezTo>
                  <a:pt x="1174" y="111"/>
                  <a:pt x="1173" y="110"/>
                  <a:pt x="1173" y="110"/>
                </a:cubicBezTo>
                <a:cubicBezTo>
                  <a:pt x="1173" y="109"/>
                  <a:pt x="1173" y="108"/>
                  <a:pt x="1174" y="108"/>
                </a:cubicBezTo>
                <a:cubicBezTo>
                  <a:pt x="1174" y="107"/>
                  <a:pt x="1174" y="106"/>
                  <a:pt x="1173" y="106"/>
                </a:cubicBezTo>
                <a:cubicBezTo>
                  <a:pt x="1173" y="106"/>
                  <a:pt x="1173" y="106"/>
                  <a:pt x="1173" y="105"/>
                </a:cubicBezTo>
                <a:cubicBezTo>
                  <a:pt x="1172" y="104"/>
                  <a:pt x="1172" y="105"/>
                  <a:pt x="1171" y="105"/>
                </a:cubicBezTo>
                <a:cubicBezTo>
                  <a:pt x="1172" y="108"/>
                  <a:pt x="1172" y="110"/>
                  <a:pt x="1172" y="113"/>
                </a:cubicBezTo>
                <a:cubicBezTo>
                  <a:pt x="1171" y="114"/>
                  <a:pt x="1171" y="115"/>
                  <a:pt x="1171" y="115"/>
                </a:cubicBezTo>
                <a:cubicBezTo>
                  <a:pt x="1170" y="115"/>
                  <a:pt x="1170" y="115"/>
                  <a:pt x="1170" y="116"/>
                </a:cubicBezTo>
                <a:cubicBezTo>
                  <a:pt x="1170" y="116"/>
                  <a:pt x="1169" y="116"/>
                  <a:pt x="1169" y="117"/>
                </a:cubicBezTo>
                <a:cubicBezTo>
                  <a:pt x="1169" y="117"/>
                  <a:pt x="1169" y="117"/>
                  <a:pt x="1169" y="117"/>
                </a:cubicBezTo>
                <a:cubicBezTo>
                  <a:pt x="1168" y="117"/>
                  <a:pt x="1169" y="117"/>
                  <a:pt x="1168" y="117"/>
                </a:cubicBezTo>
                <a:cubicBezTo>
                  <a:pt x="1168" y="118"/>
                  <a:pt x="1168" y="118"/>
                  <a:pt x="1168" y="119"/>
                </a:cubicBezTo>
                <a:cubicBezTo>
                  <a:pt x="1168" y="120"/>
                  <a:pt x="1168" y="120"/>
                  <a:pt x="1167" y="121"/>
                </a:cubicBezTo>
                <a:cubicBezTo>
                  <a:pt x="1167" y="122"/>
                  <a:pt x="1166" y="122"/>
                  <a:pt x="1166" y="122"/>
                </a:cubicBezTo>
                <a:cubicBezTo>
                  <a:pt x="1167" y="123"/>
                  <a:pt x="1167" y="124"/>
                  <a:pt x="1167" y="124"/>
                </a:cubicBezTo>
                <a:cubicBezTo>
                  <a:pt x="1168" y="124"/>
                  <a:pt x="1168" y="124"/>
                  <a:pt x="1168" y="124"/>
                </a:cubicBezTo>
                <a:cubicBezTo>
                  <a:pt x="1168" y="124"/>
                  <a:pt x="1168" y="125"/>
                  <a:pt x="1168" y="125"/>
                </a:cubicBezTo>
                <a:cubicBezTo>
                  <a:pt x="1168" y="125"/>
                  <a:pt x="1168" y="125"/>
                  <a:pt x="1168" y="125"/>
                </a:cubicBezTo>
                <a:cubicBezTo>
                  <a:pt x="1168" y="125"/>
                  <a:pt x="1168" y="126"/>
                  <a:pt x="1169" y="126"/>
                </a:cubicBezTo>
                <a:cubicBezTo>
                  <a:pt x="1169" y="126"/>
                  <a:pt x="1169" y="127"/>
                  <a:pt x="1170" y="127"/>
                </a:cubicBezTo>
                <a:cubicBezTo>
                  <a:pt x="1169" y="128"/>
                  <a:pt x="1169" y="129"/>
                  <a:pt x="1169" y="129"/>
                </a:cubicBezTo>
                <a:cubicBezTo>
                  <a:pt x="1169" y="129"/>
                  <a:pt x="1168" y="129"/>
                  <a:pt x="1168" y="130"/>
                </a:cubicBezTo>
                <a:cubicBezTo>
                  <a:pt x="1168" y="131"/>
                  <a:pt x="1168" y="130"/>
                  <a:pt x="1168" y="131"/>
                </a:cubicBezTo>
                <a:cubicBezTo>
                  <a:pt x="1168" y="131"/>
                  <a:pt x="1168" y="131"/>
                  <a:pt x="1168" y="131"/>
                </a:cubicBezTo>
                <a:cubicBezTo>
                  <a:pt x="1168" y="131"/>
                  <a:pt x="1168" y="131"/>
                  <a:pt x="1168" y="132"/>
                </a:cubicBezTo>
                <a:cubicBezTo>
                  <a:pt x="1168" y="132"/>
                  <a:pt x="1168" y="133"/>
                  <a:pt x="1168" y="134"/>
                </a:cubicBezTo>
                <a:cubicBezTo>
                  <a:pt x="1168" y="134"/>
                  <a:pt x="1169" y="134"/>
                  <a:pt x="1169" y="135"/>
                </a:cubicBezTo>
                <a:cubicBezTo>
                  <a:pt x="1169" y="136"/>
                  <a:pt x="1169" y="137"/>
                  <a:pt x="1170" y="137"/>
                </a:cubicBezTo>
                <a:cubicBezTo>
                  <a:pt x="1170" y="138"/>
                  <a:pt x="1171" y="138"/>
                  <a:pt x="1171" y="137"/>
                </a:cubicBezTo>
                <a:cubicBezTo>
                  <a:pt x="1171" y="136"/>
                  <a:pt x="1174" y="137"/>
                  <a:pt x="1175" y="136"/>
                </a:cubicBezTo>
                <a:cubicBezTo>
                  <a:pt x="1175" y="136"/>
                  <a:pt x="1175" y="136"/>
                  <a:pt x="1175" y="136"/>
                </a:cubicBezTo>
                <a:cubicBezTo>
                  <a:pt x="1175" y="136"/>
                  <a:pt x="1176" y="136"/>
                  <a:pt x="1176" y="135"/>
                </a:cubicBezTo>
                <a:cubicBezTo>
                  <a:pt x="1177" y="135"/>
                  <a:pt x="1178" y="135"/>
                  <a:pt x="1179" y="135"/>
                </a:cubicBezTo>
                <a:cubicBezTo>
                  <a:pt x="1181" y="135"/>
                  <a:pt x="1179" y="135"/>
                  <a:pt x="1180" y="135"/>
                </a:cubicBezTo>
                <a:cubicBezTo>
                  <a:pt x="1180" y="135"/>
                  <a:pt x="1180" y="135"/>
                  <a:pt x="1181" y="135"/>
                </a:cubicBezTo>
                <a:cubicBezTo>
                  <a:pt x="1181" y="136"/>
                  <a:pt x="1179" y="136"/>
                  <a:pt x="1181" y="136"/>
                </a:cubicBezTo>
                <a:cubicBezTo>
                  <a:pt x="1182" y="136"/>
                  <a:pt x="1183" y="136"/>
                  <a:pt x="1183" y="136"/>
                </a:cubicBezTo>
                <a:cubicBezTo>
                  <a:pt x="1184" y="136"/>
                  <a:pt x="1185" y="137"/>
                  <a:pt x="1185" y="137"/>
                </a:cubicBezTo>
                <a:cubicBezTo>
                  <a:pt x="1186" y="137"/>
                  <a:pt x="1186" y="138"/>
                  <a:pt x="1186" y="139"/>
                </a:cubicBezTo>
                <a:cubicBezTo>
                  <a:pt x="1187" y="139"/>
                  <a:pt x="1187" y="139"/>
                  <a:pt x="1187" y="140"/>
                </a:cubicBezTo>
                <a:cubicBezTo>
                  <a:pt x="1187" y="140"/>
                  <a:pt x="1187" y="140"/>
                  <a:pt x="1187" y="141"/>
                </a:cubicBezTo>
                <a:cubicBezTo>
                  <a:pt x="1187" y="141"/>
                  <a:pt x="1187" y="141"/>
                  <a:pt x="1187" y="141"/>
                </a:cubicBezTo>
                <a:cubicBezTo>
                  <a:pt x="1188" y="141"/>
                  <a:pt x="1188" y="141"/>
                  <a:pt x="1188" y="142"/>
                </a:cubicBezTo>
                <a:cubicBezTo>
                  <a:pt x="1189" y="142"/>
                  <a:pt x="1189" y="142"/>
                  <a:pt x="1189" y="143"/>
                </a:cubicBezTo>
                <a:cubicBezTo>
                  <a:pt x="1189" y="143"/>
                  <a:pt x="1190" y="144"/>
                  <a:pt x="1190" y="145"/>
                </a:cubicBezTo>
                <a:cubicBezTo>
                  <a:pt x="1190" y="146"/>
                  <a:pt x="1188" y="146"/>
                  <a:pt x="1187" y="146"/>
                </a:cubicBezTo>
                <a:cubicBezTo>
                  <a:pt x="1187" y="147"/>
                  <a:pt x="1187" y="147"/>
                  <a:pt x="1187" y="148"/>
                </a:cubicBezTo>
                <a:cubicBezTo>
                  <a:pt x="1187" y="149"/>
                  <a:pt x="1187" y="149"/>
                  <a:pt x="1188" y="150"/>
                </a:cubicBezTo>
                <a:cubicBezTo>
                  <a:pt x="1188" y="150"/>
                  <a:pt x="1189" y="150"/>
                  <a:pt x="1189" y="150"/>
                </a:cubicBezTo>
                <a:cubicBezTo>
                  <a:pt x="1189" y="150"/>
                  <a:pt x="1190" y="151"/>
                  <a:pt x="1190" y="151"/>
                </a:cubicBezTo>
                <a:cubicBezTo>
                  <a:pt x="1190" y="151"/>
                  <a:pt x="1191" y="151"/>
                  <a:pt x="1191" y="151"/>
                </a:cubicBezTo>
                <a:cubicBezTo>
                  <a:pt x="1191" y="151"/>
                  <a:pt x="1192" y="151"/>
                  <a:pt x="1192" y="151"/>
                </a:cubicBezTo>
                <a:cubicBezTo>
                  <a:pt x="1193" y="151"/>
                  <a:pt x="1192" y="152"/>
                  <a:pt x="1193" y="152"/>
                </a:cubicBezTo>
                <a:cubicBezTo>
                  <a:pt x="1194" y="152"/>
                  <a:pt x="1193" y="152"/>
                  <a:pt x="1194" y="152"/>
                </a:cubicBezTo>
                <a:cubicBezTo>
                  <a:pt x="1194" y="152"/>
                  <a:pt x="1194" y="152"/>
                  <a:pt x="1195" y="152"/>
                </a:cubicBezTo>
                <a:cubicBezTo>
                  <a:pt x="1195" y="152"/>
                  <a:pt x="1195" y="152"/>
                  <a:pt x="1195" y="152"/>
                </a:cubicBezTo>
                <a:cubicBezTo>
                  <a:pt x="1196" y="153"/>
                  <a:pt x="1196" y="152"/>
                  <a:pt x="1196" y="153"/>
                </a:cubicBezTo>
                <a:cubicBezTo>
                  <a:pt x="1197" y="154"/>
                  <a:pt x="1195" y="154"/>
                  <a:pt x="1194" y="154"/>
                </a:cubicBezTo>
                <a:cubicBezTo>
                  <a:pt x="1194" y="153"/>
                  <a:pt x="1194" y="153"/>
                  <a:pt x="1194" y="153"/>
                </a:cubicBezTo>
                <a:cubicBezTo>
                  <a:pt x="1193" y="153"/>
                  <a:pt x="1194" y="153"/>
                  <a:pt x="1193" y="153"/>
                </a:cubicBezTo>
                <a:cubicBezTo>
                  <a:pt x="1192" y="153"/>
                  <a:pt x="1192" y="153"/>
                  <a:pt x="1191" y="153"/>
                </a:cubicBezTo>
                <a:cubicBezTo>
                  <a:pt x="1191" y="153"/>
                  <a:pt x="1190" y="152"/>
                  <a:pt x="1190" y="152"/>
                </a:cubicBezTo>
                <a:cubicBezTo>
                  <a:pt x="1189" y="152"/>
                  <a:pt x="1188" y="152"/>
                  <a:pt x="1188" y="152"/>
                </a:cubicBezTo>
                <a:cubicBezTo>
                  <a:pt x="1188" y="153"/>
                  <a:pt x="1188" y="153"/>
                  <a:pt x="1188" y="154"/>
                </a:cubicBezTo>
                <a:cubicBezTo>
                  <a:pt x="1188" y="154"/>
                  <a:pt x="1188" y="154"/>
                  <a:pt x="1188" y="154"/>
                </a:cubicBezTo>
                <a:cubicBezTo>
                  <a:pt x="1187" y="154"/>
                  <a:pt x="1186" y="153"/>
                  <a:pt x="1184" y="152"/>
                </a:cubicBezTo>
                <a:cubicBezTo>
                  <a:pt x="1183" y="151"/>
                  <a:pt x="1184" y="150"/>
                  <a:pt x="1184" y="149"/>
                </a:cubicBezTo>
                <a:cubicBezTo>
                  <a:pt x="1185" y="147"/>
                  <a:pt x="1185" y="145"/>
                  <a:pt x="1185" y="144"/>
                </a:cubicBezTo>
                <a:cubicBezTo>
                  <a:pt x="1185" y="143"/>
                  <a:pt x="1185" y="143"/>
                  <a:pt x="1185" y="142"/>
                </a:cubicBezTo>
                <a:cubicBezTo>
                  <a:pt x="1185" y="142"/>
                  <a:pt x="1184" y="143"/>
                  <a:pt x="1184" y="142"/>
                </a:cubicBezTo>
                <a:cubicBezTo>
                  <a:pt x="1184" y="142"/>
                  <a:pt x="1184" y="142"/>
                  <a:pt x="1183" y="141"/>
                </a:cubicBezTo>
                <a:cubicBezTo>
                  <a:pt x="1183" y="141"/>
                  <a:pt x="1183" y="137"/>
                  <a:pt x="1182" y="137"/>
                </a:cubicBezTo>
                <a:cubicBezTo>
                  <a:pt x="1181" y="137"/>
                  <a:pt x="1181" y="137"/>
                  <a:pt x="1180" y="137"/>
                </a:cubicBezTo>
                <a:cubicBezTo>
                  <a:pt x="1180" y="137"/>
                  <a:pt x="1179" y="137"/>
                  <a:pt x="1179" y="137"/>
                </a:cubicBezTo>
                <a:cubicBezTo>
                  <a:pt x="1179" y="137"/>
                  <a:pt x="1179" y="139"/>
                  <a:pt x="1178" y="139"/>
                </a:cubicBezTo>
                <a:cubicBezTo>
                  <a:pt x="1178" y="139"/>
                  <a:pt x="1178" y="139"/>
                  <a:pt x="1177" y="139"/>
                </a:cubicBezTo>
                <a:cubicBezTo>
                  <a:pt x="1177" y="139"/>
                  <a:pt x="1177" y="139"/>
                  <a:pt x="1177" y="139"/>
                </a:cubicBezTo>
                <a:cubicBezTo>
                  <a:pt x="1176" y="139"/>
                  <a:pt x="1175" y="139"/>
                  <a:pt x="1174" y="140"/>
                </a:cubicBezTo>
                <a:cubicBezTo>
                  <a:pt x="1174" y="140"/>
                  <a:pt x="1173" y="140"/>
                  <a:pt x="1172" y="140"/>
                </a:cubicBezTo>
                <a:cubicBezTo>
                  <a:pt x="1172" y="141"/>
                  <a:pt x="1172" y="142"/>
                  <a:pt x="1172" y="142"/>
                </a:cubicBezTo>
                <a:cubicBezTo>
                  <a:pt x="1172" y="143"/>
                  <a:pt x="1171" y="143"/>
                  <a:pt x="1171" y="144"/>
                </a:cubicBezTo>
                <a:cubicBezTo>
                  <a:pt x="1172" y="144"/>
                  <a:pt x="1172" y="145"/>
                  <a:pt x="1172" y="145"/>
                </a:cubicBezTo>
                <a:cubicBezTo>
                  <a:pt x="1172" y="147"/>
                  <a:pt x="1172" y="148"/>
                  <a:pt x="1171" y="150"/>
                </a:cubicBezTo>
                <a:cubicBezTo>
                  <a:pt x="1171" y="150"/>
                  <a:pt x="1171" y="150"/>
                  <a:pt x="1171" y="150"/>
                </a:cubicBezTo>
                <a:cubicBezTo>
                  <a:pt x="1171" y="151"/>
                  <a:pt x="1171" y="151"/>
                  <a:pt x="1171" y="151"/>
                </a:cubicBezTo>
                <a:cubicBezTo>
                  <a:pt x="1171" y="151"/>
                  <a:pt x="1171" y="152"/>
                  <a:pt x="1171" y="152"/>
                </a:cubicBezTo>
                <a:cubicBezTo>
                  <a:pt x="1171" y="153"/>
                  <a:pt x="1171" y="153"/>
                  <a:pt x="1170" y="153"/>
                </a:cubicBezTo>
                <a:cubicBezTo>
                  <a:pt x="1170" y="154"/>
                  <a:pt x="1170" y="154"/>
                  <a:pt x="1170" y="155"/>
                </a:cubicBezTo>
                <a:cubicBezTo>
                  <a:pt x="1169" y="155"/>
                  <a:pt x="1169" y="155"/>
                  <a:pt x="1169" y="155"/>
                </a:cubicBezTo>
                <a:cubicBezTo>
                  <a:pt x="1169" y="157"/>
                  <a:pt x="1166" y="157"/>
                  <a:pt x="1165" y="157"/>
                </a:cubicBezTo>
                <a:cubicBezTo>
                  <a:pt x="1164" y="157"/>
                  <a:pt x="1162" y="158"/>
                  <a:pt x="1161" y="159"/>
                </a:cubicBezTo>
                <a:cubicBezTo>
                  <a:pt x="1160" y="159"/>
                  <a:pt x="1160" y="159"/>
                  <a:pt x="1160" y="160"/>
                </a:cubicBezTo>
                <a:cubicBezTo>
                  <a:pt x="1161" y="160"/>
                  <a:pt x="1161" y="160"/>
                  <a:pt x="1162" y="160"/>
                </a:cubicBezTo>
                <a:cubicBezTo>
                  <a:pt x="1163" y="160"/>
                  <a:pt x="1163" y="160"/>
                  <a:pt x="1163" y="161"/>
                </a:cubicBezTo>
                <a:cubicBezTo>
                  <a:pt x="1163" y="162"/>
                  <a:pt x="1163" y="163"/>
                  <a:pt x="1163" y="164"/>
                </a:cubicBezTo>
                <a:cubicBezTo>
                  <a:pt x="1163" y="165"/>
                  <a:pt x="1163" y="165"/>
                  <a:pt x="1164" y="165"/>
                </a:cubicBezTo>
                <a:cubicBezTo>
                  <a:pt x="1164" y="165"/>
                  <a:pt x="1164" y="166"/>
                  <a:pt x="1164" y="166"/>
                </a:cubicBezTo>
                <a:cubicBezTo>
                  <a:pt x="1164" y="166"/>
                  <a:pt x="1163" y="166"/>
                  <a:pt x="1164" y="166"/>
                </a:cubicBezTo>
                <a:cubicBezTo>
                  <a:pt x="1163" y="165"/>
                  <a:pt x="1163" y="165"/>
                  <a:pt x="1162" y="165"/>
                </a:cubicBezTo>
                <a:cubicBezTo>
                  <a:pt x="1162" y="165"/>
                  <a:pt x="1161" y="164"/>
                  <a:pt x="1161" y="163"/>
                </a:cubicBezTo>
                <a:cubicBezTo>
                  <a:pt x="1161" y="163"/>
                  <a:pt x="1161" y="163"/>
                  <a:pt x="1160" y="163"/>
                </a:cubicBezTo>
                <a:cubicBezTo>
                  <a:pt x="1159" y="162"/>
                  <a:pt x="1160" y="162"/>
                  <a:pt x="1159" y="161"/>
                </a:cubicBezTo>
                <a:cubicBezTo>
                  <a:pt x="1158" y="161"/>
                  <a:pt x="1156" y="161"/>
                  <a:pt x="1155" y="161"/>
                </a:cubicBezTo>
                <a:cubicBezTo>
                  <a:pt x="1155" y="161"/>
                  <a:pt x="1154" y="161"/>
                  <a:pt x="1153" y="161"/>
                </a:cubicBezTo>
                <a:cubicBezTo>
                  <a:pt x="1154" y="161"/>
                  <a:pt x="1152" y="161"/>
                  <a:pt x="1151" y="161"/>
                </a:cubicBezTo>
                <a:cubicBezTo>
                  <a:pt x="1151" y="161"/>
                  <a:pt x="1151" y="161"/>
                  <a:pt x="1151" y="161"/>
                </a:cubicBezTo>
                <a:cubicBezTo>
                  <a:pt x="1150" y="159"/>
                  <a:pt x="1150" y="161"/>
                  <a:pt x="1149" y="160"/>
                </a:cubicBezTo>
                <a:cubicBezTo>
                  <a:pt x="1149" y="160"/>
                  <a:pt x="1150" y="160"/>
                  <a:pt x="1149" y="159"/>
                </a:cubicBezTo>
                <a:cubicBezTo>
                  <a:pt x="1148" y="159"/>
                  <a:pt x="1148" y="158"/>
                  <a:pt x="1148" y="157"/>
                </a:cubicBezTo>
                <a:cubicBezTo>
                  <a:pt x="1149" y="157"/>
                  <a:pt x="1151" y="157"/>
                  <a:pt x="1152" y="157"/>
                </a:cubicBezTo>
                <a:cubicBezTo>
                  <a:pt x="1153" y="157"/>
                  <a:pt x="1156" y="158"/>
                  <a:pt x="1156" y="157"/>
                </a:cubicBezTo>
                <a:cubicBezTo>
                  <a:pt x="1156" y="157"/>
                  <a:pt x="1157" y="157"/>
                  <a:pt x="1157" y="157"/>
                </a:cubicBezTo>
                <a:cubicBezTo>
                  <a:pt x="1158" y="157"/>
                  <a:pt x="1158" y="156"/>
                  <a:pt x="1158" y="155"/>
                </a:cubicBezTo>
                <a:cubicBezTo>
                  <a:pt x="1159" y="154"/>
                  <a:pt x="1160" y="155"/>
                  <a:pt x="1161" y="156"/>
                </a:cubicBezTo>
                <a:cubicBezTo>
                  <a:pt x="1161" y="156"/>
                  <a:pt x="1162" y="156"/>
                  <a:pt x="1162" y="156"/>
                </a:cubicBezTo>
                <a:cubicBezTo>
                  <a:pt x="1162" y="155"/>
                  <a:pt x="1162" y="155"/>
                  <a:pt x="1163" y="155"/>
                </a:cubicBezTo>
                <a:cubicBezTo>
                  <a:pt x="1163" y="155"/>
                  <a:pt x="1163" y="154"/>
                  <a:pt x="1163" y="154"/>
                </a:cubicBezTo>
                <a:cubicBezTo>
                  <a:pt x="1163" y="153"/>
                  <a:pt x="1162" y="154"/>
                  <a:pt x="1163" y="153"/>
                </a:cubicBezTo>
                <a:cubicBezTo>
                  <a:pt x="1164" y="153"/>
                  <a:pt x="1164" y="152"/>
                  <a:pt x="1164" y="151"/>
                </a:cubicBezTo>
                <a:cubicBezTo>
                  <a:pt x="1164" y="151"/>
                  <a:pt x="1166" y="150"/>
                  <a:pt x="1166" y="150"/>
                </a:cubicBezTo>
                <a:cubicBezTo>
                  <a:pt x="1166" y="149"/>
                  <a:pt x="1166" y="149"/>
                  <a:pt x="1166" y="148"/>
                </a:cubicBezTo>
                <a:cubicBezTo>
                  <a:pt x="1166" y="148"/>
                  <a:pt x="1165" y="148"/>
                  <a:pt x="1165" y="148"/>
                </a:cubicBezTo>
                <a:cubicBezTo>
                  <a:pt x="1164" y="148"/>
                  <a:pt x="1165" y="147"/>
                  <a:pt x="1165" y="147"/>
                </a:cubicBezTo>
                <a:cubicBezTo>
                  <a:pt x="1165" y="146"/>
                  <a:pt x="1165" y="145"/>
                  <a:pt x="1166" y="145"/>
                </a:cubicBezTo>
                <a:cubicBezTo>
                  <a:pt x="1166" y="144"/>
                  <a:pt x="1166" y="144"/>
                  <a:pt x="1166" y="143"/>
                </a:cubicBezTo>
                <a:cubicBezTo>
                  <a:pt x="1166" y="143"/>
                  <a:pt x="1167" y="144"/>
                  <a:pt x="1167" y="143"/>
                </a:cubicBezTo>
                <a:cubicBezTo>
                  <a:pt x="1167" y="141"/>
                  <a:pt x="1165" y="141"/>
                  <a:pt x="1164" y="140"/>
                </a:cubicBezTo>
                <a:cubicBezTo>
                  <a:pt x="1164" y="140"/>
                  <a:pt x="1164" y="140"/>
                  <a:pt x="1164" y="139"/>
                </a:cubicBezTo>
                <a:cubicBezTo>
                  <a:pt x="1164" y="139"/>
                  <a:pt x="1163" y="139"/>
                  <a:pt x="1163" y="138"/>
                </a:cubicBezTo>
                <a:cubicBezTo>
                  <a:pt x="1163" y="138"/>
                  <a:pt x="1162" y="136"/>
                  <a:pt x="1162" y="136"/>
                </a:cubicBezTo>
                <a:cubicBezTo>
                  <a:pt x="1162" y="136"/>
                  <a:pt x="1162" y="135"/>
                  <a:pt x="1162" y="135"/>
                </a:cubicBezTo>
                <a:cubicBezTo>
                  <a:pt x="1162" y="134"/>
                  <a:pt x="1162" y="135"/>
                  <a:pt x="1162" y="134"/>
                </a:cubicBezTo>
                <a:cubicBezTo>
                  <a:pt x="1162" y="134"/>
                  <a:pt x="1161" y="132"/>
                  <a:pt x="1162" y="132"/>
                </a:cubicBezTo>
                <a:cubicBezTo>
                  <a:pt x="1162" y="132"/>
                  <a:pt x="1162" y="130"/>
                  <a:pt x="1163" y="130"/>
                </a:cubicBezTo>
                <a:cubicBezTo>
                  <a:pt x="1163" y="130"/>
                  <a:pt x="1163" y="129"/>
                  <a:pt x="1163" y="129"/>
                </a:cubicBezTo>
                <a:cubicBezTo>
                  <a:pt x="1164" y="129"/>
                  <a:pt x="1163" y="128"/>
                  <a:pt x="1163" y="127"/>
                </a:cubicBezTo>
                <a:cubicBezTo>
                  <a:pt x="1163" y="127"/>
                  <a:pt x="1163" y="127"/>
                  <a:pt x="1162" y="126"/>
                </a:cubicBezTo>
                <a:cubicBezTo>
                  <a:pt x="1162" y="126"/>
                  <a:pt x="1162" y="125"/>
                  <a:pt x="1162" y="125"/>
                </a:cubicBezTo>
                <a:cubicBezTo>
                  <a:pt x="1163" y="125"/>
                  <a:pt x="1163" y="124"/>
                  <a:pt x="1163" y="124"/>
                </a:cubicBezTo>
                <a:cubicBezTo>
                  <a:pt x="1162" y="124"/>
                  <a:pt x="1161" y="124"/>
                  <a:pt x="1161" y="123"/>
                </a:cubicBezTo>
                <a:cubicBezTo>
                  <a:pt x="1160" y="123"/>
                  <a:pt x="1160" y="123"/>
                  <a:pt x="1160" y="122"/>
                </a:cubicBezTo>
                <a:cubicBezTo>
                  <a:pt x="1160" y="122"/>
                  <a:pt x="1160" y="121"/>
                  <a:pt x="1159" y="121"/>
                </a:cubicBezTo>
                <a:cubicBezTo>
                  <a:pt x="1159" y="120"/>
                  <a:pt x="1159" y="119"/>
                  <a:pt x="1160" y="119"/>
                </a:cubicBezTo>
                <a:cubicBezTo>
                  <a:pt x="1160" y="118"/>
                  <a:pt x="1160" y="119"/>
                  <a:pt x="1160" y="118"/>
                </a:cubicBezTo>
                <a:cubicBezTo>
                  <a:pt x="1161" y="118"/>
                  <a:pt x="1161" y="117"/>
                  <a:pt x="1161" y="117"/>
                </a:cubicBezTo>
                <a:cubicBezTo>
                  <a:pt x="1162" y="117"/>
                  <a:pt x="1162" y="114"/>
                  <a:pt x="1163" y="114"/>
                </a:cubicBezTo>
                <a:cubicBezTo>
                  <a:pt x="1162" y="113"/>
                  <a:pt x="1162" y="112"/>
                  <a:pt x="1162" y="111"/>
                </a:cubicBezTo>
                <a:cubicBezTo>
                  <a:pt x="1163" y="111"/>
                  <a:pt x="1162" y="110"/>
                  <a:pt x="1163" y="110"/>
                </a:cubicBezTo>
                <a:cubicBezTo>
                  <a:pt x="1164" y="109"/>
                  <a:pt x="1163" y="109"/>
                  <a:pt x="1163" y="109"/>
                </a:cubicBezTo>
                <a:cubicBezTo>
                  <a:pt x="1163" y="108"/>
                  <a:pt x="1163" y="108"/>
                  <a:pt x="1163" y="107"/>
                </a:cubicBezTo>
                <a:cubicBezTo>
                  <a:pt x="1163" y="107"/>
                  <a:pt x="1163" y="107"/>
                  <a:pt x="1163" y="107"/>
                </a:cubicBezTo>
                <a:cubicBezTo>
                  <a:pt x="1163" y="106"/>
                  <a:pt x="1163" y="107"/>
                  <a:pt x="1163" y="106"/>
                </a:cubicBezTo>
                <a:cubicBezTo>
                  <a:pt x="1162" y="106"/>
                  <a:pt x="1162" y="105"/>
                  <a:pt x="1162" y="104"/>
                </a:cubicBezTo>
                <a:cubicBezTo>
                  <a:pt x="1161" y="104"/>
                  <a:pt x="1160" y="104"/>
                  <a:pt x="1160" y="103"/>
                </a:cubicBezTo>
                <a:cubicBezTo>
                  <a:pt x="1159" y="103"/>
                  <a:pt x="1159" y="103"/>
                  <a:pt x="1159" y="103"/>
                </a:cubicBezTo>
                <a:cubicBezTo>
                  <a:pt x="1158" y="103"/>
                  <a:pt x="1158" y="103"/>
                  <a:pt x="1157" y="103"/>
                </a:cubicBezTo>
                <a:cubicBezTo>
                  <a:pt x="1156" y="103"/>
                  <a:pt x="1155" y="103"/>
                  <a:pt x="1154" y="103"/>
                </a:cubicBezTo>
                <a:cubicBezTo>
                  <a:pt x="1153" y="103"/>
                  <a:pt x="1152" y="103"/>
                  <a:pt x="1151" y="103"/>
                </a:cubicBezTo>
                <a:cubicBezTo>
                  <a:pt x="1150" y="103"/>
                  <a:pt x="1150" y="103"/>
                  <a:pt x="1150" y="103"/>
                </a:cubicBezTo>
                <a:cubicBezTo>
                  <a:pt x="1151" y="104"/>
                  <a:pt x="1147" y="104"/>
                  <a:pt x="1147" y="105"/>
                </a:cubicBezTo>
                <a:cubicBezTo>
                  <a:pt x="1147" y="106"/>
                  <a:pt x="1147" y="105"/>
                  <a:pt x="1147" y="106"/>
                </a:cubicBezTo>
                <a:cubicBezTo>
                  <a:pt x="1147" y="106"/>
                  <a:pt x="1147" y="106"/>
                  <a:pt x="1147" y="106"/>
                </a:cubicBezTo>
                <a:cubicBezTo>
                  <a:pt x="1147" y="107"/>
                  <a:pt x="1147" y="106"/>
                  <a:pt x="1147" y="106"/>
                </a:cubicBezTo>
                <a:cubicBezTo>
                  <a:pt x="1146" y="107"/>
                  <a:pt x="1146" y="107"/>
                  <a:pt x="1146" y="108"/>
                </a:cubicBezTo>
                <a:cubicBezTo>
                  <a:pt x="1146" y="108"/>
                  <a:pt x="1146" y="108"/>
                  <a:pt x="1146" y="108"/>
                </a:cubicBezTo>
                <a:cubicBezTo>
                  <a:pt x="1146" y="108"/>
                  <a:pt x="1146" y="109"/>
                  <a:pt x="1146" y="109"/>
                </a:cubicBezTo>
                <a:cubicBezTo>
                  <a:pt x="1146" y="109"/>
                  <a:pt x="1146" y="109"/>
                  <a:pt x="1145" y="109"/>
                </a:cubicBezTo>
                <a:cubicBezTo>
                  <a:pt x="1145" y="109"/>
                  <a:pt x="1146" y="109"/>
                  <a:pt x="1145" y="109"/>
                </a:cubicBezTo>
                <a:cubicBezTo>
                  <a:pt x="1145" y="110"/>
                  <a:pt x="1145" y="109"/>
                  <a:pt x="1145" y="110"/>
                </a:cubicBezTo>
                <a:cubicBezTo>
                  <a:pt x="1145" y="111"/>
                  <a:pt x="1144" y="110"/>
                  <a:pt x="1144" y="111"/>
                </a:cubicBezTo>
                <a:cubicBezTo>
                  <a:pt x="1144" y="112"/>
                  <a:pt x="1142" y="113"/>
                  <a:pt x="1142" y="113"/>
                </a:cubicBezTo>
                <a:cubicBezTo>
                  <a:pt x="1141" y="114"/>
                  <a:pt x="1140" y="116"/>
                  <a:pt x="1140" y="116"/>
                </a:cubicBezTo>
                <a:cubicBezTo>
                  <a:pt x="1140" y="116"/>
                  <a:pt x="1140" y="117"/>
                  <a:pt x="1139" y="117"/>
                </a:cubicBezTo>
                <a:cubicBezTo>
                  <a:pt x="1139" y="117"/>
                  <a:pt x="1139" y="117"/>
                  <a:pt x="1138" y="117"/>
                </a:cubicBezTo>
                <a:cubicBezTo>
                  <a:pt x="1136" y="117"/>
                  <a:pt x="1136" y="119"/>
                  <a:pt x="1137" y="121"/>
                </a:cubicBezTo>
                <a:cubicBezTo>
                  <a:pt x="1136" y="120"/>
                  <a:pt x="1136" y="121"/>
                  <a:pt x="1136" y="121"/>
                </a:cubicBezTo>
                <a:cubicBezTo>
                  <a:pt x="1136" y="122"/>
                  <a:pt x="1137" y="122"/>
                  <a:pt x="1137" y="122"/>
                </a:cubicBezTo>
                <a:cubicBezTo>
                  <a:pt x="1137" y="123"/>
                  <a:pt x="1137" y="123"/>
                  <a:pt x="1137" y="123"/>
                </a:cubicBezTo>
                <a:cubicBezTo>
                  <a:pt x="1137" y="123"/>
                  <a:pt x="1137" y="123"/>
                  <a:pt x="1137" y="123"/>
                </a:cubicBezTo>
                <a:cubicBezTo>
                  <a:pt x="1137" y="124"/>
                  <a:pt x="1138" y="124"/>
                  <a:pt x="1138" y="125"/>
                </a:cubicBezTo>
                <a:cubicBezTo>
                  <a:pt x="1138" y="125"/>
                  <a:pt x="1137" y="126"/>
                  <a:pt x="1137" y="127"/>
                </a:cubicBezTo>
                <a:cubicBezTo>
                  <a:pt x="1138" y="127"/>
                  <a:pt x="1138" y="127"/>
                  <a:pt x="1138" y="128"/>
                </a:cubicBezTo>
                <a:cubicBezTo>
                  <a:pt x="1138" y="128"/>
                  <a:pt x="1138" y="129"/>
                  <a:pt x="1137" y="129"/>
                </a:cubicBezTo>
                <a:cubicBezTo>
                  <a:pt x="1137" y="129"/>
                  <a:pt x="1136" y="129"/>
                  <a:pt x="1136" y="129"/>
                </a:cubicBezTo>
                <a:cubicBezTo>
                  <a:pt x="1136" y="130"/>
                  <a:pt x="1136" y="132"/>
                  <a:pt x="1136" y="133"/>
                </a:cubicBezTo>
                <a:cubicBezTo>
                  <a:pt x="1137" y="133"/>
                  <a:pt x="1137" y="133"/>
                  <a:pt x="1138" y="133"/>
                </a:cubicBezTo>
                <a:cubicBezTo>
                  <a:pt x="1139" y="134"/>
                  <a:pt x="1140" y="134"/>
                  <a:pt x="1140" y="134"/>
                </a:cubicBezTo>
                <a:cubicBezTo>
                  <a:pt x="1140" y="134"/>
                  <a:pt x="1140" y="134"/>
                  <a:pt x="1140" y="134"/>
                </a:cubicBezTo>
                <a:cubicBezTo>
                  <a:pt x="1141" y="134"/>
                  <a:pt x="1141" y="134"/>
                  <a:pt x="1141" y="134"/>
                </a:cubicBezTo>
                <a:cubicBezTo>
                  <a:pt x="1141" y="135"/>
                  <a:pt x="1140" y="136"/>
                  <a:pt x="1140" y="137"/>
                </a:cubicBezTo>
                <a:cubicBezTo>
                  <a:pt x="1140" y="137"/>
                  <a:pt x="1140" y="138"/>
                  <a:pt x="1140" y="138"/>
                </a:cubicBezTo>
                <a:cubicBezTo>
                  <a:pt x="1141" y="139"/>
                  <a:pt x="1141" y="139"/>
                  <a:pt x="1141" y="139"/>
                </a:cubicBezTo>
                <a:cubicBezTo>
                  <a:pt x="1141" y="141"/>
                  <a:pt x="1142" y="140"/>
                  <a:pt x="1143" y="140"/>
                </a:cubicBezTo>
                <a:cubicBezTo>
                  <a:pt x="1143" y="141"/>
                  <a:pt x="1142" y="142"/>
                  <a:pt x="1142" y="144"/>
                </a:cubicBezTo>
                <a:cubicBezTo>
                  <a:pt x="1142" y="144"/>
                  <a:pt x="1141" y="144"/>
                  <a:pt x="1141" y="145"/>
                </a:cubicBezTo>
                <a:cubicBezTo>
                  <a:pt x="1141" y="145"/>
                  <a:pt x="1141" y="145"/>
                  <a:pt x="1141" y="145"/>
                </a:cubicBezTo>
                <a:cubicBezTo>
                  <a:pt x="1141" y="146"/>
                  <a:pt x="1141" y="146"/>
                  <a:pt x="1140" y="146"/>
                </a:cubicBezTo>
                <a:cubicBezTo>
                  <a:pt x="1139" y="146"/>
                  <a:pt x="1139" y="146"/>
                  <a:pt x="1139" y="145"/>
                </a:cubicBezTo>
                <a:cubicBezTo>
                  <a:pt x="1139" y="144"/>
                  <a:pt x="1139" y="144"/>
                  <a:pt x="1138" y="144"/>
                </a:cubicBezTo>
                <a:cubicBezTo>
                  <a:pt x="1137" y="144"/>
                  <a:pt x="1137" y="144"/>
                  <a:pt x="1137" y="143"/>
                </a:cubicBezTo>
                <a:cubicBezTo>
                  <a:pt x="1137" y="143"/>
                  <a:pt x="1136" y="142"/>
                  <a:pt x="1136" y="142"/>
                </a:cubicBezTo>
                <a:cubicBezTo>
                  <a:pt x="1135" y="141"/>
                  <a:pt x="1136" y="142"/>
                  <a:pt x="1135" y="141"/>
                </a:cubicBezTo>
                <a:cubicBezTo>
                  <a:pt x="1135" y="140"/>
                  <a:pt x="1134" y="140"/>
                  <a:pt x="1134" y="140"/>
                </a:cubicBezTo>
                <a:cubicBezTo>
                  <a:pt x="1134" y="139"/>
                  <a:pt x="1133" y="140"/>
                  <a:pt x="1133" y="139"/>
                </a:cubicBezTo>
                <a:cubicBezTo>
                  <a:pt x="1133" y="139"/>
                  <a:pt x="1132" y="139"/>
                  <a:pt x="1132" y="139"/>
                </a:cubicBezTo>
                <a:cubicBezTo>
                  <a:pt x="1131" y="139"/>
                  <a:pt x="1130" y="139"/>
                  <a:pt x="1130" y="138"/>
                </a:cubicBezTo>
                <a:cubicBezTo>
                  <a:pt x="1130" y="138"/>
                  <a:pt x="1130" y="138"/>
                  <a:pt x="1131" y="137"/>
                </a:cubicBezTo>
                <a:cubicBezTo>
                  <a:pt x="1129" y="137"/>
                  <a:pt x="1128" y="136"/>
                  <a:pt x="1127" y="136"/>
                </a:cubicBezTo>
                <a:cubicBezTo>
                  <a:pt x="1126" y="137"/>
                  <a:pt x="1125" y="140"/>
                  <a:pt x="1125" y="137"/>
                </a:cubicBezTo>
                <a:cubicBezTo>
                  <a:pt x="1125" y="137"/>
                  <a:pt x="1125" y="137"/>
                  <a:pt x="1125" y="136"/>
                </a:cubicBezTo>
                <a:cubicBezTo>
                  <a:pt x="1125" y="136"/>
                  <a:pt x="1126" y="134"/>
                  <a:pt x="1125" y="134"/>
                </a:cubicBezTo>
                <a:cubicBezTo>
                  <a:pt x="1124" y="134"/>
                  <a:pt x="1124" y="134"/>
                  <a:pt x="1123" y="134"/>
                </a:cubicBezTo>
                <a:cubicBezTo>
                  <a:pt x="1122" y="134"/>
                  <a:pt x="1121" y="134"/>
                  <a:pt x="1120" y="134"/>
                </a:cubicBezTo>
                <a:cubicBezTo>
                  <a:pt x="1119" y="134"/>
                  <a:pt x="1119" y="133"/>
                  <a:pt x="1119" y="132"/>
                </a:cubicBezTo>
                <a:cubicBezTo>
                  <a:pt x="1119" y="132"/>
                  <a:pt x="1119" y="133"/>
                  <a:pt x="1118" y="133"/>
                </a:cubicBezTo>
                <a:cubicBezTo>
                  <a:pt x="1118" y="132"/>
                  <a:pt x="1118" y="132"/>
                  <a:pt x="1118" y="132"/>
                </a:cubicBezTo>
                <a:cubicBezTo>
                  <a:pt x="1118" y="131"/>
                  <a:pt x="1117" y="132"/>
                  <a:pt x="1117" y="131"/>
                </a:cubicBezTo>
                <a:cubicBezTo>
                  <a:pt x="1117" y="131"/>
                  <a:pt x="1115" y="131"/>
                  <a:pt x="1115" y="132"/>
                </a:cubicBezTo>
                <a:cubicBezTo>
                  <a:pt x="1115" y="132"/>
                  <a:pt x="1114" y="132"/>
                  <a:pt x="1114" y="133"/>
                </a:cubicBezTo>
                <a:cubicBezTo>
                  <a:pt x="1113" y="133"/>
                  <a:pt x="1113" y="133"/>
                  <a:pt x="1112" y="132"/>
                </a:cubicBezTo>
                <a:cubicBezTo>
                  <a:pt x="1110" y="132"/>
                  <a:pt x="1109" y="132"/>
                  <a:pt x="1108" y="132"/>
                </a:cubicBezTo>
                <a:cubicBezTo>
                  <a:pt x="1107" y="132"/>
                  <a:pt x="1107" y="133"/>
                  <a:pt x="1107" y="133"/>
                </a:cubicBezTo>
                <a:cubicBezTo>
                  <a:pt x="1107" y="134"/>
                  <a:pt x="1106" y="133"/>
                  <a:pt x="1105" y="133"/>
                </a:cubicBezTo>
                <a:cubicBezTo>
                  <a:pt x="1105" y="133"/>
                  <a:pt x="1105" y="134"/>
                  <a:pt x="1104" y="134"/>
                </a:cubicBezTo>
                <a:cubicBezTo>
                  <a:pt x="1105" y="135"/>
                  <a:pt x="1106" y="136"/>
                  <a:pt x="1106" y="137"/>
                </a:cubicBezTo>
                <a:cubicBezTo>
                  <a:pt x="1106" y="138"/>
                  <a:pt x="1107" y="139"/>
                  <a:pt x="1107" y="140"/>
                </a:cubicBezTo>
                <a:cubicBezTo>
                  <a:pt x="1107" y="141"/>
                  <a:pt x="1107" y="141"/>
                  <a:pt x="1106" y="141"/>
                </a:cubicBezTo>
                <a:cubicBezTo>
                  <a:pt x="1106" y="141"/>
                  <a:pt x="1106" y="142"/>
                  <a:pt x="1106" y="142"/>
                </a:cubicBezTo>
                <a:cubicBezTo>
                  <a:pt x="1106" y="143"/>
                  <a:pt x="1105" y="143"/>
                  <a:pt x="1104" y="143"/>
                </a:cubicBezTo>
                <a:cubicBezTo>
                  <a:pt x="1104" y="143"/>
                  <a:pt x="1103" y="143"/>
                  <a:pt x="1103" y="142"/>
                </a:cubicBezTo>
                <a:cubicBezTo>
                  <a:pt x="1103" y="142"/>
                  <a:pt x="1102" y="142"/>
                  <a:pt x="1102" y="142"/>
                </a:cubicBezTo>
                <a:cubicBezTo>
                  <a:pt x="1102" y="143"/>
                  <a:pt x="1100" y="142"/>
                  <a:pt x="1101" y="144"/>
                </a:cubicBezTo>
                <a:cubicBezTo>
                  <a:pt x="1101" y="145"/>
                  <a:pt x="1101" y="145"/>
                  <a:pt x="1100" y="146"/>
                </a:cubicBezTo>
                <a:cubicBezTo>
                  <a:pt x="1100" y="145"/>
                  <a:pt x="1099" y="145"/>
                  <a:pt x="1099" y="145"/>
                </a:cubicBezTo>
                <a:cubicBezTo>
                  <a:pt x="1099" y="144"/>
                  <a:pt x="1098" y="144"/>
                  <a:pt x="1098" y="143"/>
                </a:cubicBezTo>
                <a:cubicBezTo>
                  <a:pt x="1098" y="143"/>
                  <a:pt x="1098" y="142"/>
                  <a:pt x="1098" y="142"/>
                </a:cubicBezTo>
                <a:cubicBezTo>
                  <a:pt x="1097" y="141"/>
                  <a:pt x="1098" y="141"/>
                  <a:pt x="1098" y="140"/>
                </a:cubicBezTo>
                <a:cubicBezTo>
                  <a:pt x="1096" y="140"/>
                  <a:pt x="1095" y="140"/>
                  <a:pt x="1093" y="141"/>
                </a:cubicBezTo>
                <a:cubicBezTo>
                  <a:pt x="1092" y="141"/>
                  <a:pt x="1092" y="141"/>
                  <a:pt x="1091" y="142"/>
                </a:cubicBezTo>
                <a:cubicBezTo>
                  <a:pt x="1091" y="143"/>
                  <a:pt x="1090" y="143"/>
                  <a:pt x="1089" y="143"/>
                </a:cubicBezTo>
                <a:cubicBezTo>
                  <a:pt x="1088" y="142"/>
                  <a:pt x="1088" y="141"/>
                  <a:pt x="1087" y="141"/>
                </a:cubicBezTo>
                <a:cubicBezTo>
                  <a:pt x="1086" y="141"/>
                  <a:pt x="1085" y="141"/>
                  <a:pt x="1083" y="141"/>
                </a:cubicBezTo>
                <a:cubicBezTo>
                  <a:pt x="1082" y="142"/>
                  <a:pt x="1080" y="143"/>
                  <a:pt x="1078" y="143"/>
                </a:cubicBezTo>
                <a:cubicBezTo>
                  <a:pt x="1078" y="144"/>
                  <a:pt x="1079" y="144"/>
                  <a:pt x="1079" y="145"/>
                </a:cubicBezTo>
                <a:cubicBezTo>
                  <a:pt x="1079" y="145"/>
                  <a:pt x="1079" y="145"/>
                  <a:pt x="1078" y="145"/>
                </a:cubicBezTo>
                <a:cubicBezTo>
                  <a:pt x="1078" y="145"/>
                  <a:pt x="1077" y="145"/>
                  <a:pt x="1077" y="144"/>
                </a:cubicBezTo>
                <a:cubicBezTo>
                  <a:pt x="1076" y="144"/>
                  <a:pt x="1075" y="145"/>
                  <a:pt x="1074" y="145"/>
                </a:cubicBezTo>
                <a:cubicBezTo>
                  <a:pt x="1074" y="146"/>
                  <a:pt x="1073" y="145"/>
                  <a:pt x="1073" y="145"/>
                </a:cubicBezTo>
                <a:cubicBezTo>
                  <a:pt x="1072" y="145"/>
                  <a:pt x="1071" y="145"/>
                  <a:pt x="1070" y="145"/>
                </a:cubicBezTo>
                <a:cubicBezTo>
                  <a:pt x="1070" y="143"/>
                  <a:pt x="1071" y="144"/>
                  <a:pt x="1073" y="144"/>
                </a:cubicBezTo>
                <a:cubicBezTo>
                  <a:pt x="1073" y="144"/>
                  <a:pt x="1073" y="144"/>
                  <a:pt x="1073" y="144"/>
                </a:cubicBezTo>
                <a:cubicBezTo>
                  <a:pt x="1073" y="142"/>
                  <a:pt x="1072" y="142"/>
                  <a:pt x="1072" y="141"/>
                </a:cubicBezTo>
                <a:cubicBezTo>
                  <a:pt x="1072" y="140"/>
                  <a:pt x="1071" y="141"/>
                  <a:pt x="1070" y="141"/>
                </a:cubicBezTo>
                <a:cubicBezTo>
                  <a:pt x="1070" y="140"/>
                  <a:pt x="1071" y="139"/>
                  <a:pt x="1071" y="139"/>
                </a:cubicBezTo>
                <a:cubicBezTo>
                  <a:pt x="1070" y="139"/>
                  <a:pt x="1069" y="139"/>
                  <a:pt x="1069" y="139"/>
                </a:cubicBezTo>
                <a:cubicBezTo>
                  <a:pt x="1068" y="140"/>
                  <a:pt x="1070" y="140"/>
                  <a:pt x="1068" y="140"/>
                </a:cubicBezTo>
                <a:cubicBezTo>
                  <a:pt x="1068" y="140"/>
                  <a:pt x="1068" y="140"/>
                  <a:pt x="1068" y="141"/>
                </a:cubicBezTo>
                <a:cubicBezTo>
                  <a:pt x="1067" y="141"/>
                  <a:pt x="1067" y="141"/>
                  <a:pt x="1066" y="141"/>
                </a:cubicBezTo>
                <a:cubicBezTo>
                  <a:pt x="1065" y="141"/>
                  <a:pt x="1066" y="142"/>
                  <a:pt x="1066" y="143"/>
                </a:cubicBezTo>
                <a:cubicBezTo>
                  <a:pt x="1066" y="143"/>
                  <a:pt x="1066" y="144"/>
                  <a:pt x="1065" y="144"/>
                </a:cubicBezTo>
                <a:cubicBezTo>
                  <a:pt x="1065" y="144"/>
                  <a:pt x="1065" y="143"/>
                  <a:pt x="1065" y="142"/>
                </a:cubicBezTo>
                <a:cubicBezTo>
                  <a:pt x="1064" y="142"/>
                  <a:pt x="1063" y="142"/>
                  <a:pt x="1062" y="143"/>
                </a:cubicBezTo>
                <a:cubicBezTo>
                  <a:pt x="1061" y="143"/>
                  <a:pt x="1061" y="144"/>
                  <a:pt x="1060" y="144"/>
                </a:cubicBezTo>
                <a:cubicBezTo>
                  <a:pt x="1059" y="144"/>
                  <a:pt x="1059" y="144"/>
                  <a:pt x="1058" y="144"/>
                </a:cubicBezTo>
                <a:cubicBezTo>
                  <a:pt x="1059" y="144"/>
                  <a:pt x="1057" y="144"/>
                  <a:pt x="1058" y="144"/>
                </a:cubicBezTo>
                <a:cubicBezTo>
                  <a:pt x="1057" y="145"/>
                  <a:pt x="1056" y="145"/>
                  <a:pt x="1055" y="145"/>
                </a:cubicBezTo>
                <a:cubicBezTo>
                  <a:pt x="1055" y="145"/>
                  <a:pt x="1055" y="146"/>
                  <a:pt x="1055" y="146"/>
                </a:cubicBezTo>
                <a:cubicBezTo>
                  <a:pt x="1054" y="146"/>
                  <a:pt x="1054" y="146"/>
                  <a:pt x="1054" y="146"/>
                </a:cubicBezTo>
                <a:cubicBezTo>
                  <a:pt x="1053" y="147"/>
                  <a:pt x="1052" y="147"/>
                  <a:pt x="1051" y="147"/>
                </a:cubicBezTo>
                <a:cubicBezTo>
                  <a:pt x="1050" y="148"/>
                  <a:pt x="1049" y="148"/>
                  <a:pt x="1048" y="148"/>
                </a:cubicBezTo>
                <a:cubicBezTo>
                  <a:pt x="1048" y="148"/>
                  <a:pt x="1048" y="148"/>
                  <a:pt x="1048" y="149"/>
                </a:cubicBezTo>
                <a:cubicBezTo>
                  <a:pt x="1048" y="149"/>
                  <a:pt x="1047" y="149"/>
                  <a:pt x="1047" y="150"/>
                </a:cubicBezTo>
                <a:cubicBezTo>
                  <a:pt x="1047" y="149"/>
                  <a:pt x="1047" y="149"/>
                  <a:pt x="1046" y="149"/>
                </a:cubicBezTo>
                <a:cubicBezTo>
                  <a:pt x="1046" y="150"/>
                  <a:pt x="1045" y="150"/>
                  <a:pt x="1044" y="150"/>
                </a:cubicBezTo>
                <a:cubicBezTo>
                  <a:pt x="1044" y="152"/>
                  <a:pt x="1043" y="153"/>
                  <a:pt x="1043" y="155"/>
                </a:cubicBezTo>
                <a:cubicBezTo>
                  <a:pt x="1043" y="155"/>
                  <a:pt x="1043" y="156"/>
                  <a:pt x="1043" y="157"/>
                </a:cubicBezTo>
                <a:cubicBezTo>
                  <a:pt x="1043" y="157"/>
                  <a:pt x="1042" y="157"/>
                  <a:pt x="1041" y="156"/>
                </a:cubicBezTo>
                <a:cubicBezTo>
                  <a:pt x="1041" y="157"/>
                  <a:pt x="1041" y="158"/>
                  <a:pt x="1040" y="158"/>
                </a:cubicBezTo>
                <a:cubicBezTo>
                  <a:pt x="1040" y="158"/>
                  <a:pt x="1039" y="158"/>
                  <a:pt x="1039" y="158"/>
                </a:cubicBezTo>
                <a:cubicBezTo>
                  <a:pt x="1039" y="158"/>
                  <a:pt x="1039" y="158"/>
                  <a:pt x="1039" y="158"/>
                </a:cubicBezTo>
                <a:cubicBezTo>
                  <a:pt x="1038" y="158"/>
                  <a:pt x="1038" y="158"/>
                  <a:pt x="1037" y="158"/>
                </a:cubicBezTo>
                <a:cubicBezTo>
                  <a:pt x="1036" y="158"/>
                  <a:pt x="1036" y="159"/>
                  <a:pt x="1036" y="159"/>
                </a:cubicBezTo>
                <a:cubicBezTo>
                  <a:pt x="1035" y="159"/>
                  <a:pt x="1035" y="159"/>
                  <a:pt x="1034" y="158"/>
                </a:cubicBezTo>
                <a:cubicBezTo>
                  <a:pt x="1034" y="157"/>
                  <a:pt x="1034" y="156"/>
                  <a:pt x="1034" y="155"/>
                </a:cubicBezTo>
                <a:cubicBezTo>
                  <a:pt x="1033" y="155"/>
                  <a:pt x="1033" y="155"/>
                  <a:pt x="1033" y="154"/>
                </a:cubicBezTo>
                <a:cubicBezTo>
                  <a:pt x="1033" y="153"/>
                  <a:pt x="1033" y="153"/>
                  <a:pt x="1033" y="153"/>
                </a:cubicBezTo>
                <a:cubicBezTo>
                  <a:pt x="1034" y="152"/>
                  <a:pt x="1034" y="152"/>
                  <a:pt x="1034" y="151"/>
                </a:cubicBezTo>
                <a:cubicBezTo>
                  <a:pt x="1034" y="150"/>
                  <a:pt x="1036" y="151"/>
                  <a:pt x="1036" y="151"/>
                </a:cubicBezTo>
                <a:cubicBezTo>
                  <a:pt x="1036" y="150"/>
                  <a:pt x="1039" y="150"/>
                  <a:pt x="1040" y="150"/>
                </a:cubicBezTo>
                <a:cubicBezTo>
                  <a:pt x="1040" y="149"/>
                  <a:pt x="1039" y="149"/>
                  <a:pt x="1039" y="148"/>
                </a:cubicBezTo>
                <a:cubicBezTo>
                  <a:pt x="1039" y="148"/>
                  <a:pt x="1039" y="148"/>
                  <a:pt x="1039" y="148"/>
                </a:cubicBezTo>
                <a:cubicBezTo>
                  <a:pt x="1039" y="148"/>
                  <a:pt x="1039" y="147"/>
                  <a:pt x="1039" y="147"/>
                </a:cubicBezTo>
                <a:cubicBezTo>
                  <a:pt x="1038" y="146"/>
                  <a:pt x="1037" y="146"/>
                  <a:pt x="1037" y="145"/>
                </a:cubicBezTo>
                <a:cubicBezTo>
                  <a:pt x="1037" y="143"/>
                  <a:pt x="1035" y="142"/>
                  <a:pt x="1035" y="142"/>
                </a:cubicBezTo>
                <a:cubicBezTo>
                  <a:pt x="1033" y="142"/>
                  <a:pt x="1032" y="141"/>
                  <a:pt x="1030" y="141"/>
                </a:cubicBezTo>
                <a:cubicBezTo>
                  <a:pt x="1030" y="141"/>
                  <a:pt x="1029" y="141"/>
                  <a:pt x="1029" y="141"/>
                </a:cubicBezTo>
                <a:cubicBezTo>
                  <a:pt x="1029" y="140"/>
                  <a:pt x="1028" y="141"/>
                  <a:pt x="1027" y="140"/>
                </a:cubicBezTo>
                <a:cubicBezTo>
                  <a:pt x="1027" y="140"/>
                  <a:pt x="1026" y="139"/>
                  <a:pt x="1025" y="139"/>
                </a:cubicBezTo>
                <a:cubicBezTo>
                  <a:pt x="1025" y="140"/>
                  <a:pt x="1026" y="142"/>
                  <a:pt x="1027" y="142"/>
                </a:cubicBezTo>
                <a:cubicBezTo>
                  <a:pt x="1028" y="143"/>
                  <a:pt x="1027" y="143"/>
                  <a:pt x="1028" y="143"/>
                </a:cubicBezTo>
                <a:cubicBezTo>
                  <a:pt x="1028" y="143"/>
                  <a:pt x="1028" y="143"/>
                  <a:pt x="1028" y="143"/>
                </a:cubicBezTo>
                <a:cubicBezTo>
                  <a:pt x="1028" y="144"/>
                  <a:pt x="1028" y="144"/>
                  <a:pt x="1028" y="145"/>
                </a:cubicBezTo>
                <a:cubicBezTo>
                  <a:pt x="1028" y="145"/>
                  <a:pt x="1028" y="145"/>
                  <a:pt x="1028" y="145"/>
                </a:cubicBezTo>
                <a:cubicBezTo>
                  <a:pt x="1028" y="145"/>
                  <a:pt x="1028" y="146"/>
                  <a:pt x="1027" y="146"/>
                </a:cubicBezTo>
                <a:cubicBezTo>
                  <a:pt x="1027" y="146"/>
                  <a:pt x="1027" y="147"/>
                  <a:pt x="1027" y="147"/>
                </a:cubicBezTo>
                <a:cubicBezTo>
                  <a:pt x="1027" y="148"/>
                  <a:pt x="1027" y="148"/>
                  <a:pt x="1026" y="148"/>
                </a:cubicBezTo>
                <a:cubicBezTo>
                  <a:pt x="1026" y="148"/>
                  <a:pt x="1026" y="148"/>
                  <a:pt x="1026" y="149"/>
                </a:cubicBezTo>
                <a:cubicBezTo>
                  <a:pt x="1025" y="149"/>
                  <a:pt x="1026" y="149"/>
                  <a:pt x="1026" y="150"/>
                </a:cubicBezTo>
                <a:cubicBezTo>
                  <a:pt x="1025" y="150"/>
                  <a:pt x="1025" y="150"/>
                  <a:pt x="1025" y="151"/>
                </a:cubicBezTo>
                <a:cubicBezTo>
                  <a:pt x="1025" y="151"/>
                  <a:pt x="1024" y="152"/>
                  <a:pt x="1025" y="152"/>
                </a:cubicBezTo>
                <a:cubicBezTo>
                  <a:pt x="1026" y="152"/>
                  <a:pt x="1026" y="153"/>
                  <a:pt x="1027" y="153"/>
                </a:cubicBezTo>
                <a:cubicBezTo>
                  <a:pt x="1027" y="154"/>
                  <a:pt x="1027" y="154"/>
                  <a:pt x="1027" y="154"/>
                </a:cubicBezTo>
                <a:cubicBezTo>
                  <a:pt x="1027" y="154"/>
                  <a:pt x="1027" y="154"/>
                  <a:pt x="1027" y="154"/>
                </a:cubicBezTo>
                <a:cubicBezTo>
                  <a:pt x="1027" y="156"/>
                  <a:pt x="1026" y="156"/>
                  <a:pt x="1025" y="156"/>
                </a:cubicBezTo>
                <a:cubicBezTo>
                  <a:pt x="1025" y="157"/>
                  <a:pt x="1025" y="158"/>
                  <a:pt x="1025" y="158"/>
                </a:cubicBezTo>
                <a:cubicBezTo>
                  <a:pt x="1025" y="158"/>
                  <a:pt x="1024" y="158"/>
                  <a:pt x="1024" y="158"/>
                </a:cubicBezTo>
                <a:cubicBezTo>
                  <a:pt x="1024" y="159"/>
                  <a:pt x="1024" y="159"/>
                  <a:pt x="1024" y="159"/>
                </a:cubicBezTo>
                <a:cubicBezTo>
                  <a:pt x="1024" y="160"/>
                  <a:pt x="1023" y="162"/>
                  <a:pt x="1024" y="162"/>
                </a:cubicBezTo>
                <a:cubicBezTo>
                  <a:pt x="1023" y="162"/>
                  <a:pt x="1022" y="162"/>
                  <a:pt x="1021" y="162"/>
                </a:cubicBezTo>
                <a:cubicBezTo>
                  <a:pt x="1022" y="162"/>
                  <a:pt x="1022" y="161"/>
                  <a:pt x="1022" y="161"/>
                </a:cubicBezTo>
                <a:cubicBezTo>
                  <a:pt x="1022" y="161"/>
                  <a:pt x="1022" y="161"/>
                  <a:pt x="1021" y="160"/>
                </a:cubicBezTo>
                <a:cubicBezTo>
                  <a:pt x="1021" y="160"/>
                  <a:pt x="1021" y="160"/>
                  <a:pt x="1021" y="160"/>
                </a:cubicBezTo>
                <a:cubicBezTo>
                  <a:pt x="1020" y="160"/>
                  <a:pt x="1020" y="159"/>
                  <a:pt x="1019" y="159"/>
                </a:cubicBezTo>
                <a:cubicBezTo>
                  <a:pt x="1018" y="159"/>
                  <a:pt x="1018" y="159"/>
                  <a:pt x="1018" y="158"/>
                </a:cubicBezTo>
                <a:cubicBezTo>
                  <a:pt x="1017" y="158"/>
                  <a:pt x="1017" y="158"/>
                  <a:pt x="1016" y="158"/>
                </a:cubicBezTo>
                <a:cubicBezTo>
                  <a:pt x="1016" y="158"/>
                  <a:pt x="1016" y="159"/>
                  <a:pt x="1015" y="159"/>
                </a:cubicBezTo>
                <a:cubicBezTo>
                  <a:pt x="1014" y="159"/>
                  <a:pt x="1014" y="160"/>
                  <a:pt x="1013" y="160"/>
                </a:cubicBezTo>
                <a:cubicBezTo>
                  <a:pt x="1012" y="160"/>
                  <a:pt x="1011" y="160"/>
                  <a:pt x="1011" y="162"/>
                </a:cubicBezTo>
                <a:cubicBezTo>
                  <a:pt x="1011" y="162"/>
                  <a:pt x="1009" y="164"/>
                  <a:pt x="1008" y="164"/>
                </a:cubicBezTo>
                <a:cubicBezTo>
                  <a:pt x="1008" y="164"/>
                  <a:pt x="1008" y="164"/>
                  <a:pt x="1007" y="164"/>
                </a:cubicBezTo>
                <a:cubicBezTo>
                  <a:pt x="1007" y="165"/>
                  <a:pt x="1007" y="166"/>
                  <a:pt x="1007" y="167"/>
                </a:cubicBezTo>
                <a:cubicBezTo>
                  <a:pt x="1008" y="167"/>
                  <a:pt x="1008" y="168"/>
                  <a:pt x="1009" y="168"/>
                </a:cubicBezTo>
                <a:cubicBezTo>
                  <a:pt x="1009" y="168"/>
                  <a:pt x="1009" y="169"/>
                  <a:pt x="1009" y="169"/>
                </a:cubicBezTo>
                <a:cubicBezTo>
                  <a:pt x="1009" y="169"/>
                  <a:pt x="1010" y="169"/>
                  <a:pt x="1010" y="169"/>
                </a:cubicBezTo>
                <a:cubicBezTo>
                  <a:pt x="1011" y="171"/>
                  <a:pt x="1011" y="171"/>
                  <a:pt x="1011" y="172"/>
                </a:cubicBezTo>
                <a:cubicBezTo>
                  <a:pt x="1010" y="172"/>
                  <a:pt x="1010" y="172"/>
                  <a:pt x="1009" y="172"/>
                </a:cubicBezTo>
                <a:cubicBezTo>
                  <a:pt x="1009" y="172"/>
                  <a:pt x="1009" y="172"/>
                  <a:pt x="1009" y="172"/>
                </a:cubicBezTo>
                <a:cubicBezTo>
                  <a:pt x="1008" y="172"/>
                  <a:pt x="1007" y="172"/>
                  <a:pt x="1006" y="172"/>
                </a:cubicBezTo>
                <a:cubicBezTo>
                  <a:pt x="1006" y="172"/>
                  <a:pt x="1007" y="171"/>
                  <a:pt x="1006" y="171"/>
                </a:cubicBezTo>
                <a:cubicBezTo>
                  <a:pt x="1006" y="171"/>
                  <a:pt x="1005" y="171"/>
                  <a:pt x="1005" y="171"/>
                </a:cubicBezTo>
                <a:cubicBezTo>
                  <a:pt x="1005" y="171"/>
                  <a:pt x="1005" y="171"/>
                  <a:pt x="1005" y="171"/>
                </a:cubicBezTo>
                <a:cubicBezTo>
                  <a:pt x="1004" y="171"/>
                  <a:pt x="1003" y="171"/>
                  <a:pt x="1003" y="170"/>
                </a:cubicBezTo>
                <a:cubicBezTo>
                  <a:pt x="1003" y="170"/>
                  <a:pt x="1002" y="170"/>
                  <a:pt x="1002" y="171"/>
                </a:cubicBezTo>
                <a:cubicBezTo>
                  <a:pt x="1002" y="171"/>
                  <a:pt x="1002" y="172"/>
                  <a:pt x="1001" y="171"/>
                </a:cubicBezTo>
                <a:cubicBezTo>
                  <a:pt x="1001" y="171"/>
                  <a:pt x="1003" y="170"/>
                  <a:pt x="1003" y="169"/>
                </a:cubicBezTo>
                <a:cubicBezTo>
                  <a:pt x="1002" y="169"/>
                  <a:pt x="1002" y="169"/>
                  <a:pt x="1000" y="168"/>
                </a:cubicBezTo>
                <a:cubicBezTo>
                  <a:pt x="1000" y="168"/>
                  <a:pt x="1000" y="168"/>
                  <a:pt x="999" y="167"/>
                </a:cubicBezTo>
                <a:cubicBezTo>
                  <a:pt x="998" y="167"/>
                  <a:pt x="997" y="166"/>
                  <a:pt x="997" y="166"/>
                </a:cubicBezTo>
                <a:cubicBezTo>
                  <a:pt x="996" y="167"/>
                  <a:pt x="996" y="168"/>
                  <a:pt x="997" y="169"/>
                </a:cubicBezTo>
                <a:cubicBezTo>
                  <a:pt x="996" y="169"/>
                  <a:pt x="996" y="169"/>
                  <a:pt x="995" y="170"/>
                </a:cubicBezTo>
                <a:cubicBezTo>
                  <a:pt x="995" y="170"/>
                  <a:pt x="995" y="171"/>
                  <a:pt x="996" y="171"/>
                </a:cubicBezTo>
                <a:cubicBezTo>
                  <a:pt x="996" y="171"/>
                  <a:pt x="996" y="172"/>
                  <a:pt x="996" y="172"/>
                </a:cubicBezTo>
                <a:cubicBezTo>
                  <a:pt x="997" y="173"/>
                  <a:pt x="998" y="174"/>
                  <a:pt x="999" y="174"/>
                </a:cubicBezTo>
                <a:cubicBezTo>
                  <a:pt x="1000" y="174"/>
                  <a:pt x="1000" y="175"/>
                  <a:pt x="1000" y="176"/>
                </a:cubicBezTo>
                <a:cubicBezTo>
                  <a:pt x="1000" y="177"/>
                  <a:pt x="1000" y="177"/>
                  <a:pt x="1000" y="177"/>
                </a:cubicBezTo>
                <a:cubicBezTo>
                  <a:pt x="1000" y="178"/>
                  <a:pt x="999" y="178"/>
                  <a:pt x="999" y="178"/>
                </a:cubicBezTo>
                <a:cubicBezTo>
                  <a:pt x="1000" y="178"/>
                  <a:pt x="1000" y="179"/>
                  <a:pt x="1000" y="179"/>
                </a:cubicBezTo>
                <a:cubicBezTo>
                  <a:pt x="1000" y="179"/>
                  <a:pt x="998" y="179"/>
                  <a:pt x="998" y="179"/>
                </a:cubicBezTo>
                <a:cubicBezTo>
                  <a:pt x="997" y="180"/>
                  <a:pt x="999" y="180"/>
                  <a:pt x="997" y="180"/>
                </a:cubicBezTo>
                <a:cubicBezTo>
                  <a:pt x="997" y="180"/>
                  <a:pt x="997" y="180"/>
                  <a:pt x="997" y="180"/>
                </a:cubicBezTo>
                <a:cubicBezTo>
                  <a:pt x="997" y="179"/>
                  <a:pt x="995" y="179"/>
                  <a:pt x="995" y="179"/>
                </a:cubicBezTo>
                <a:cubicBezTo>
                  <a:pt x="994" y="178"/>
                  <a:pt x="992" y="178"/>
                  <a:pt x="991" y="179"/>
                </a:cubicBezTo>
                <a:cubicBezTo>
                  <a:pt x="990" y="178"/>
                  <a:pt x="990" y="177"/>
                  <a:pt x="990" y="177"/>
                </a:cubicBezTo>
                <a:cubicBezTo>
                  <a:pt x="990" y="176"/>
                  <a:pt x="990" y="176"/>
                  <a:pt x="989" y="175"/>
                </a:cubicBezTo>
                <a:cubicBezTo>
                  <a:pt x="989" y="175"/>
                  <a:pt x="988" y="175"/>
                  <a:pt x="988" y="176"/>
                </a:cubicBezTo>
                <a:cubicBezTo>
                  <a:pt x="987" y="176"/>
                  <a:pt x="986" y="176"/>
                  <a:pt x="986" y="174"/>
                </a:cubicBezTo>
                <a:cubicBezTo>
                  <a:pt x="986" y="174"/>
                  <a:pt x="986" y="173"/>
                  <a:pt x="986" y="172"/>
                </a:cubicBezTo>
                <a:cubicBezTo>
                  <a:pt x="986" y="172"/>
                  <a:pt x="986" y="172"/>
                  <a:pt x="986" y="172"/>
                </a:cubicBezTo>
                <a:cubicBezTo>
                  <a:pt x="985" y="172"/>
                  <a:pt x="986" y="171"/>
                  <a:pt x="986" y="171"/>
                </a:cubicBezTo>
                <a:cubicBezTo>
                  <a:pt x="986" y="170"/>
                  <a:pt x="986" y="169"/>
                  <a:pt x="986" y="169"/>
                </a:cubicBezTo>
                <a:cubicBezTo>
                  <a:pt x="985" y="169"/>
                  <a:pt x="985" y="169"/>
                  <a:pt x="985" y="168"/>
                </a:cubicBezTo>
                <a:cubicBezTo>
                  <a:pt x="985" y="168"/>
                  <a:pt x="985" y="167"/>
                  <a:pt x="984" y="167"/>
                </a:cubicBezTo>
                <a:cubicBezTo>
                  <a:pt x="985" y="167"/>
                  <a:pt x="984" y="165"/>
                  <a:pt x="985" y="165"/>
                </a:cubicBezTo>
                <a:cubicBezTo>
                  <a:pt x="986" y="165"/>
                  <a:pt x="985" y="163"/>
                  <a:pt x="985" y="163"/>
                </a:cubicBezTo>
                <a:cubicBezTo>
                  <a:pt x="984" y="163"/>
                  <a:pt x="984" y="163"/>
                  <a:pt x="984" y="163"/>
                </a:cubicBezTo>
                <a:cubicBezTo>
                  <a:pt x="983" y="162"/>
                  <a:pt x="983" y="162"/>
                  <a:pt x="983" y="162"/>
                </a:cubicBezTo>
                <a:cubicBezTo>
                  <a:pt x="983" y="161"/>
                  <a:pt x="981" y="162"/>
                  <a:pt x="981" y="162"/>
                </a:cubicBezTo>
                <a:cubicBezTo>
                  <a:pt x="980" y="162"/>
                  <a:pt x="981" y="161"/>
                  <a:pt x="980" y="161"/>
                </a:cubicBezTo>
                <a:cubicBezTo>
                  <a:pt x="980" y="161"/>
                  <a:pt x="980" y="161"/>
                  <a:pt x="980" y="161"/>
                </a:cubicBezTo>
                <a:cubicBezTo>
                  <a:pt x="979" y="161"/>
                  <a:pt x="980" y="161"/>
                  <a:pt x="980" y="161"/>
                </a:cubicBezTo>
                <a:cubicBezTo>
                  <a:pt x="979" y="161"/>
                  <a:pt x="978" y="161"/>
                  <a:pt x="977" y="160"/>
                </a:cubicBezTo>
                <a:cubicBezTo>
                  <a:pt x="977" y="160"/>
                  <a:pt x="976" y="160"/>
                  <a:pt x="975" y="160"/>
                </a:cubicBezTo>
                <a:cubicBezTo>
                  <a:pt x="975" y="160"/>
                  <a:pt x="975" y="160"/>
                  <a:pt x="975" y="160"/>
                </a:cubicBezTo>
                <a:cubicBezTo>
                  <a:pt x="976" y="160"/>
                  <a:pt x="976" y="160"/>
                  <a:pt x="977" y="160"/>
                </a:cubicBezTo>
                <a:cubicBezTo>
                  <a:pt x="977" y="160"/>
                  <a:pt x="977" y="159"/>
                  <a:pt x="977" y="159"/>
                </a:cubicBezTo>
                <a:cubicBezTo>
                  <a:pt x="977" y="159"/>
                  <a:pt x="977" y="158"/>
                  <a:pt x="977" y="159"/>
                </a:cubicBezTo>
                <a:cubicBezTo>
                  <a:pt x="976" y="159"/>
                  <a:pt x="975" y="158"/>
                  <a:pt x="975" y="158"/>
                </a:cubicBezTo>
                <a:cubicBezTo>
                  <a:pt x="974" y="158"/>
                  <a:pt x="974" y="157"/>
                  <a:pt x="974" y="157"/>
                </a:cubicBezTo>
                <a:cubicBezTo>
                  <a:pt x="975" y="157"/>
                  <a:pt x="975" y="157"/>
                  <a:pt x="976" y="156"/>
                </a:cubicBezTo>
                <a:cubicBezTo>
                  <a:pt x="974" y="155"/>
                  <a:pt x="974" y="155"/>
                  <a:pt x="973" y="156"/>
                </a:cubicBezTo>
                <a:cubicBezTo>
                  <a:pt x="973" y="156"/>
                  <a:pt x="973" y="156"/>
                  <a:pt x="973" y="155"/>
                </a:cubicBezTo>
                <a:cubicBezTo>
                  <a:pt x="973" y="155"/>
                  <a:pt x="972" y="155"/>
                  <a:pt x="972" y="155"/>
                </a:cubicBezTo>
                <a:cubicBezTo>
                  <a:pt x="972" y="155"/>
                  <a:pt x="973" y="155"/>
                  <a:pt x="973" y="154"/>
                </a:cubicBezTo>
                <a:cubicBezTo>
                  <a:pt x="973" y="154"/>
                  <a:pt x="973" y="154"/>
                  <a:pt x="972" y="154"/>
                </a:cubicBezTo>
                <a:cubicBezTo>
                  <a:pt x="972" y="154"/>
                  <a:pt x="972" y="153"/>
                  <a:pt x="972" y="153"/>
                </a:cubicBezTo>
                <a:cubicBezTo>
                  <a:pt x="972" y="153"/>
                  <a:pt x="972" y="152"/>
                  <a:pt x="971" y="152"/>
                </a:cubicBezTo>
                <a:cubicBezTo>
                  <a:pt x="971" y="152"/>
                  <a:pt x="970" y="152"/>
                  <a:pt x="971" y="151"/>
                </a:cubicBezTo>
                <a:cubicBezTo>
                  <a:pt x="971" y="151"/>
                  <a:pt x="971" y="151"/>
                  <a:pt x="972" y="151"/>
                </a:cubicBezTo>
                <a:cubicBezTo>
                  <a:pt x="972" y="152"/>
                  <a:pt x="972" y="151"/>
                  <a:pt x="973" y="152"/>
                </a:cubicBezTo>
                <a:cubicBezTo>
                  <a:pt x="974" y="152"/>
                  <a:pt x="973" y="153"/>
                  <a:pt x="974" y="153"/>
                </a:cubicBezTo>
                <a:cubicBezTo>
                  <a:pt x="974" y="153"/>
                  <a:pt x="974" y="153"/>
                  <a:pt x="975" y="153"/>
                </a:cubicBezTo>
                <a:cubicBezTo>
                  <a:pt x="975" y="153"/>
                  <a:pt x="975" y="154"/>
                  <a:pt x="975" y="154"/>
                </a:cubicBezTo>
                <a:cubicBezTo>
                  <a:pt x="976" y="154"/>
                  <a:pt x="976" y="154"/>
                  <a:pt x="976" y="154"/>
                </a:cubicBezTo>
                <a:cubicBezTo>
                  <a:pt x="977" y="154"/>
                  <a:pt x="978" y="154"/>
                  <a:pt x="978" y="154"/>
                </a:cubicBezTo>
                <a:cubicBezTo>
                  <a:pt x="978" y="155"/>
                  <a:pt x="981" y="155"/>
                  <a:pt x="981" y="156"/>
                </a:cubicBezTo>
                <a:cubicBezTo>
                  <a:pt x="981" y="157"/>
                  <a:pt x="981" y="157"/>
                  <a:pt x="982" y="157"/>
                </a:cubicBezTo>
                <a:cubicBezTo>
                  <a:pt x="982" y="157"/>
                  <a:pt x="982" y="156"/>
                  <a:pt x="982" y="155"/>
                </a:cubicBezTo>
                <a:cubicBezTo>
                  <a:pt x="982" y="155"/>
                  <a:pt x="982" y="155"/>
                  <a:pt x="982" y="155"/>
                </a:cubicBezTo>
                <a:cubicBezTo>
                  <a:pt x="983" y="155"/>
                  <a:pt x="983" y="156"/>
                  <a:pt x="983" y="157"/>
                </a:cubicBezTo>
                <a:cubicBezTo>
                  <a:pt x="983" y="158"/>
                  <a:pt x="985" y="158"/>
                  <a:pt x="986" y="158"/>
                </a:cubicBezTo>
                <a:cubicBezTo>
                  <a:pt x="987" y="158"/>
                  <a:pt x="987" y="159"/>
                  <a:pt x="988" y="159"/>
                </a:cubicBezTo>
                <a:cubicBezTo>
                  <a:pt x="989" y="159"/>
                  <a:pt x="989" y="159"/>
                  <a:pt x="990" y="159"/>
                </a:cubicBezTo>
                <a:cubicBezTo>
                  <a:pt x="990" y="159"/>
                  <a:pt x="990" y="159"/>
                  <a:pt x="990" y="159"/>
                </a:cubicBezTo>
                <a:cubicBezTo>
                  <a:pt x="991" y="159"/>
                  <a:pt x="991" y="159"/>
                  <a:pt x="992" y="160"/>
                </a:cubicBezTo>
                <a:cubicBezTo>
                  <a:pt x="993" y="160"/>
                  <a:pt x="992" y="160"/>
                  <a:pt x="993" y="160"/>
                </a:cubicBezTo>
                <a:cubicBezTo>
                  <a:pt x="993" y="160"/>
                  <a:pt x="994" y="160"/>
                  <a:pt x="995" y="160"/>
                </a:cubicBezTo>
                <a:cubicBezTo>
                  <a:pt x="996" y="160"/>
                  <a:pt x="996" y="160"/>
                  <a:pt x="997" y="160"/>
                </a:cubicBezTo>
                <a:cubicBezTo>
                  <a:pt x="997" y="160"/>
                  <a:pt x="997" y="160"/>
                  <a:pt x="997" y="160"/>
                </a:cubicBezTo>
                <a:cubicBezTo>
                  <a:pt x="997" y="161"/>
                  <a:pt x="998" y="161"/>
                  <a:pt x="998" y="161"/>
                </a:cubicBezTo>
                <a:cubicBezTo>
                  <a:pt x="1000" y="161"/>
                  <a:pt x="1002" y="161"/>
                  <a:pt x="1003" y="161"/>
                </a:cubicBezTo>
                <a:cubicBezTo>
                  <a:pt x="1003" y="161"/>
                  <a:pt x="1003" y="161"/>
                  <a:pt x="1004" y="161"/>
                </a:cubicBezTo>
                <a:cubicBezTo>
                  <a:pt x="1004" y="161"/>
                  <a:pt x="1004" y="160"/>
                  <a:pt x="1004" y="160"/>
                </a:cubicBezTo>
                <a:cubicBezTo>
                  <a:pt x="1004" y="160"/>
                  <a:pt x="1005" y="160"/>
                  <a:pt x="1005" y="160"/>
                </a:cubicBezTo>
                <a:cubicBezTo>
                  <a:pt x="1005" y="160"/>
                  <a:pt x="1005" y="160"/>
                  <a:pt x="1005" y="160"/>
                </a:cubicBezTo>
                <a:cubicBezTo>
                  <a:pt x="1005" y="160"/>
                  <a:pt x="1005" y="160"/>
                  <a:pt x="1006" y="160"/>
                </a:cubicBezTo>
                <a:cubicBezTo>
                  <a:pt x="1006" y="159"/>
                  <a:pt x="1006" y="159"/>
                  <a:pt x="1006" y="159"/>
                </a:cubicBezTo>
                <a:cubicBezTo>
                  <a:pt x="1007" y="159"/>
                  <a:pt x="1008" y="158"/>
                  <a:pt x="1008" y="158"/>
                </a:cubicBezTo>
                <a:cubicBezTo>
                  <a:pt x="1009" y="157"/>
                  <a:pt x="1009" y="157"/>
                  <a:pt x="1009" y="157"/>
                </a:cubicBezTo>
                <a:cubicBezTo>
                  <a:pt x="1009" y="157"/>
                  <a:pt x="1009" y="157"/>
                  <a:pt x="1009" y="156"/>
                </a:cubicBezTo>
                <a:cubicBezTo>
                  <a:pt x="1010" y="156"/>
                  <a:pt x="1010" y="156"/>
                  <a:pt x="1011" y="155"/>
                </a:cubicBezTo>
                <a:cubicBezTo>
                  <a:pt x="1012" y="155"/>
                  <a:pt x="1012" y="154"/>
                  <a:pt x="1012" y="154"/>
                </a:cubicBezTo>
                <a:cubicBezTo>
                  <a:pt x="1012" y="153"/>
                  <a:pt x="1012" y="152"/>
                  <a:pt x="1012" y="151"/>
                </a:cubicBezTo>
                <a:cubicBezTo>
                  <a:pt x="1012" y="151"/>
                  <a:pt x="1012" y="150"/>
                  <a:pt x="1012" y="150"/>
                </a:cubicBezTo>
                <a:cubicBezTo>
                  <a:pt x="1012" y="150"/>
                  <a:pt x="1011" y="149"/>
                  <a:pt x="1011" y="149"/>
                </a:cubicBezTo>
                <a:cubicBezTo>
                  <a:pt x="1011" y="149"/>
                  <a:pt x="1011" y="149"/>
                  <a:pt x="1011" y="149"/>
                </a:cubicBezTo>
                <a:cubicBezTo>
                  <a:pt x="1010" y="149"/>
                  <a:pt x="1010" y="148"/>
                  <a:pt x="1010" y="148"/>
                </a:cubicBezTo>
                <a:cubicBezTo>
                  <a:pt x="1009" y="148"/>
                  <a:pt x="1009" y="147"/>
                  <a:pt x="1009" y="147"/>
                </a:cubicBezTo>
                <a:cubicBezTo>
                  <a:pt x="1009" y="146"/>
                  <a:pt x="1005" y="147"/>
                  <a:pt x="1005" y="145"/>
                </a:cubicBezTo>
                <a:cubicBezTo>
                  <a:pt x="1005" y="145"/>
                  <a:pt x="1005" y="145"/>
                  <a:pt x="1005" y="144"/>
                </a:cubicBezTo>
                <a:cubicBezTo>
                  <a:pt x="1005" y="144"/>
                  <a:pt x="1005" y="144"/>
                  <a:pt x="1004" y="144"/>
                </a:cubicBezTo>
                <a:cubicBezTo>
                  <a:pt x="1004" y="144"/>
                  <a:pt x="1004" y="144"/>
                  <a:pt x="1003" y="144"/>
                </a:cubicBezTo>
                <a:cubicBezTo>
                  <a:pt x="1003" y="144"/>
                  <a:pt x="1003" y="143"/>
                  <a:pt x="1002" y="143"/>
                </a:cubicBezTo>
                <a:cubicBezTo>
                  <a:pt x="1001" y="142"/>
                  <a:pt x="1000" y="142"/>
                  <a:pt x="1000" y="142"/>
                </a:cubicBezTo>
                <a:cubicBezTo>
                  <a:pt x="999" y="141"/>
                  <a:pt x="999" y="141"/>
                  <a:pt x="999" y="141"/>
                </a:cubicBezTo>
                <a:cubicBezTo>
                  <a:pt x="999" y="140"/>
                  <a:pt x="998" y="141"/>
                  <a:pt x="998" y="141"/>
                </a:cubicBezTo>
                <a:cubicBezTo>
                  <a:pt x="998" y="140"/>
                  <a:pt x="998" y="140"/>
                  <a:pt x="998" y="140"/>
                </a:cubicBezTo>
                <a:cubicBezTo>
                  <a:pt x="997" y="140"/>
                  <a:pt x="997" y="140"/>
                  <a:pt x="996" y="140"/>
                </a:cubicBezTo>
                <a:cubicBezTo>
                  <a:pt x="995" y="139"/>
                  <a:pt x="995" y="139"/>
                  <a:pt x="993" y="138"/>
                </a:cubicBezTo>
                <a:cubicBezTo>
                  <a:pt x="992" y="138"/>
                  <a:pt x="990" y="137"/>
                  <a:pt x="988" y="136"/>
                </a:cubicBezTo>
                <a:cubicBezTo>
                  <a:pt x="988" y="137"/>
                  <a:pt x="988" y="136"/>
                  <a:pt x="987" y="136"/>
                </a:cubicBezTo>
                <a:cubicBezTo>
                  <a:pt x="987" y="136"/>
                  <a:pt x="986" y="135"/>
                  <a:pt x="986" y="135"/>
                </a:cubicBezTo>
                <a:cubicBezTo>
                  <a:pt x="985" y="135"/>
                  <a:pt x="985" y="135"/>
                  <a:pt x="984" y="135"/>
                </a:cubicBezTo>
                <a:cubicBezTo>
                  <a:pt x="984" y="135"/>
                  <a:pt x="984" y="135"/>
                  <a:pt x="983" y="135"/>
                </a:cubicBezTo>
                <a:cubicBezTo>
                  <a:pt x="983" y="134"/>
                  <a:pt x="982" y="134"/>
                  <a:pt x="982" y="134"/>
                </a:cubicBezTo>
                <a:cubicBezTo>
                  <a:pt x="981" y="134"/>
                  <a:pt x="981" y="134"/>
                  <a:pt x="980" y="133"/>
                </a:cubicBezTo>
                <a:cubicBezTo>
                  <a:pt x="979" y="133"/>
                  <a:pt x="978" y="133"/>
                  <a:pt x="977" y="133"/>
                </a:cubicBezTo>
                <a:cubicBezTo>
                  <a:pt x="977" y="133"/>
                  <a:pt x="978" y="132"/>
                  <a:pt x="977" y="132"/>
                </a:cubicBezTo>
                <a:cubicBezTo>
                  <a:pt x="977" y="132"/>
                  <a:pt x="977" y="132"/>
                  <a:pt x="977" y="133"/>
                </a:cubicBezTo>
                <a:cubicBezTo>
                  <a:pt x="976" y="133"/>
                  <a:pt x="976" y="132"/>
                  <a:pt x="975" y="132"/>
                </a:cubicBezTo>
                <a:cubicBezTo>
                  <a:pt x="975" y="132"/>
                  <a:pt x="974" y="132"/>
                  <a:pt x="973" y="133"/>
                </a:cubicBezTo>
                <a:cubicBezTo>
                  <a:pt x="974" y="131"/>
                  <a:pt x="971" y="133"/>
                  <a:pt x="971" y="131"/>
                </a:cubicBezTo>
                <a:cubicBezTo>
                  <a:pt x="971" y="131"/>
                  <a:pt x="972" y="131"/>
                  <a:pt x="972" y="131"/>
                </a:cubicBezTo>
                <a:cubicBezTo>
                  <a:pt x="973" y="131"/>
                  <a:pt x="973" y="130"/>
                  <a:pt x="974" y="130"/>
                </a:cubicBezTo>
                <a:cubicBezTo>
                  <a:pt x="974" y="129"/>
                  <a:pt x="973" y="129"/>
                  <a:pt x="973" y="129"/>
                </a:cubicBezTo>
                <a:cubicBezTo>
                  <a:pt x="971" y="129"/>
                  <a:pt x="971" y="128"/>
                  <a:pt x="970" y="128"/>
                </a:cubicBezTo>
                <a:cubicBezTo>
                  <a:pt x="970" y="128"/>
                  <a:pt x="969" y="128"/>
                  <a:pt x="970" y="129"/>
                </a:cubicBezTo>
                <a:cubicBezTo>
                  <a:pt x="969" y="129"/>
                  <a:pt x="968" y="128"/>
                  <a:pt x="968" y="129"/>
                </a:cubicBezTo>
                <a:cubicBezTo>
                  <a:pt x="968" y="129"/>
                  <a:pt x="968" y="129"/>
                  <a:pt x="967" y="129"/>
                </a:cubicBezTo>
                <a:cubicBezTo>
                  <a:pt x="967" y="129"/>
                  <a:pt x="967" y="129"/>
                  <a:pt x="967" y="129"/>
                </a:cubicBezTo>
                <a:cubicBezTo>
                  <a:pt x="966" y="129"/>
                  <a:pt x="966" y="129"/>
                  <a:pt x="965" y="129"/>
                </a:cubicBezTo>
                <a:cubicBezTo>
                  <a:pt x="964" y="129"/>
                  <a:pt x="963" y="127"/>
                  <a:pt x="962" y="129"/>
                </a:cubicBezTo>
                <a:cubicBezTo>
                  <a:pt x="962" y="129"/>
                  <a:pt x="962" y="129"/>
                  <a:pt x="961" y="128"/>
                </a:cubicBezTo>
                <a:cubicBezTo>
                  <a:pt x="961" y="129"/>
                  <a:pt x="961" y="129"/>
                  <a:pt x="961" y="129"/>
                </a:cubicBezTo>
                <a:cubicBezTo>
                  <a:pt x="961" y="130"/>
                  <a:pt x="960" y="130"/>
                  <a:pt x="959" y="130"/>
                </a:cubicBezTo>
                <a:cubicBezTo>
                  <a:pt x="959" y="129"/>
                  <a:pt x="958" y="128"/>
                  <a:pt x="958" y="127"/>
                </a:cubicBezTo>
                <a:cubicBezTo>
                  <a:pt x="958" y="127"/>
                  <a:pt x="959" y="127"/>
                  <a:pt x="959" y="128"/>
                </a:cubicBezTo>
                <a:cubicBezTo>
                  <a:pt x="959" y="128"/>
                  <a:pt x="960" y="128"/>
                  <a:pt x="960" y="128"/>
                </a:cubicBezTo>
                <a:cubicBezTo>
                  <a:pt x="960" y="127"/>
                  <a:pt x="961" y="127"/>
                  <a:pt x="962" y="127"/>
                </a:cubicBezTo>
                <a:cubicBezTo>
                  <a:pt x="962" y="125"/>
                  <a:pt x="964" y="126"/>
                  <a:pt x="965" y="126"/>
                </a:cubicBezTo>
                <a:cubicBezTo>
                  <a:pt x="965" y="125"/>
                  <a:pt x="965" y="125"/>
                  <a:pt x="965" y="124"/>
                </a:cubicBezTo>
                <a:cubicBezTo>
                  <a:pt x="965" y="124"/>
                  <a:pt x="964" y="124"/>
                  <a:pt x="964" y="124"/>
                </a:cubicBezTo>
                <a:cubicBezTo>
                  <a:pt x="964" y="123"/>
                  <a:pt x="964" y="123"/>
                  <a:pt x="963" y="123"/>
                </a:cubicBezTo>
                <a:cubicBezTo>
                  <a:pt x="963" y="123"/>
                  <a:pt x="962" y="123"/>
                  <a:pt x="961" y="123"/>
                </a:cubicBezTo>
                <a:cubicBezTo>
                  <a:pt x="962" y="123"/>
                  <a:pt x="962" y="122"/>
                  <a:pt x="962" y="122"/>
                </a:cubicBezTo>
                <a:cubicBezTo>
                  <a:pt x="962" y="121"/>
                  <a:pt x="962" y="121"/>
                  <a:pt x="961" y="121"/>
                </a:cubicBezTo>
                <a:cubicBezTo>
                  <a:pt x="961" y="121"/>
                  <a:pt x="961" y="122"/>
                  <a:pt x="960" y="122"/>
                </a:cubicBezTo>
                <a:cubicBezTo>
                  <a:pt x="960" y="122"/>
                  <a:pt x="960" y="121"/>
                  <a:pt x="960" y="121"/>
                </a:cubicBezTo>
                <a:cubicBezTo>
                  <a:pt x="959" y="121"/>
                  <a:pt x="959" y="121"/>
                  <a:pt x="958" y="120"/>
                </a:cubicBezTo>
                <a:cubicBezTo>
                  <a:pt x="958" y="119"/>
                  <a:pt x="957" y="119"/>
                  <a:pt x="957" y="119"/>
                </a:cubicBezTo>
                <a:cubicBezTo>
                  <a:pt x="956" y="119"/>
                  <a:pt x="956" y="120"/>
                  <a:pt x="956" y="120"/>
                </a:cubicBezTo>
                <a:cubicBezTo>
                  <a:pt x="955" y="121"/>
                  <a:pt x="956" y="121"/>
                  <a:pt x="956" y="122"/>
                </a:cubicBezTo>
                <a:cubicBezTo>
                  <a:pt x="956" y="123"/>
                  <a:pt x="955" y="123"/>
                  <a:pt x="955" y="124"/>
                </a:cubicBezTo>
                <a:cubicBezTo>
                  <a:pt x="954" y="124"/>
                  <a:pt x="954" y="123"/>
                  <a:pt x="954" y="122"/>
                </a:cubicBezTo>
                <a:cubicBezTo>
                  <a:pt x="955" y="122"/>
                  <a:pt x="955" y="121"/>
                  <a:pt x="955" y="121"/>
                </a:cubicBezTo>
                <a:cubicBezTo>
                  <a:pt x="954" y="121"/>
                  <a:pt x="954" y="121"/>
                  <a:pt x="953" y="122"/>
                </a:cubicBezTo>
                <a:cubicBezTo>
                  <a:pt x="953" y="121"/>
                  <a:pt x="952" y="120"/>
                  <a:pt x="953" y="120"/>
                </a:cubicBezTo>
                <a:cubicBezTo>
                  <a:pt x="954" y="119"/>
                  <a:pt x="955" y="119"/>
                  <a:pt x="955" y="118"/>
                </a:cubicBezTo>
                <a:cubicBezTo>
                  <a:pt x="955" y="118"/>
                  <a:pt x="954" y="119"/>
                  <a:pt x="954" y="118"/>
                </a:cubicBezTo>
                <a:cubicBezTo>
                  <a:pt x="954" y="118"/>
                  <a:pt x="954" y="117"/>
                  <a:pt x="954" y="117"/>
                </a:cubicBezTo>
                <a:cubicBezTo>
                  <a:pt x="954" y="117"/>
                  <a:pt x="953" y="118"/>
                  <a:pt x="952" y="117"/>
                </a:cubicBezTo>
                <a:cubicBezTo>
                  <a:pt x="952" y="117"/>
                  <a:pt x="952" y="116"/>
                  <a:pt x="952" y="116"/>
                </a:cubicBezTo>
                <a:cubicBezTo>
                  <a:pt x="951" y="116"/>
                  <a:pt x="951" y="116"/>
                  <a:pt x="950" y="116"/>
                </a:cubicBezTo>
                <a:cubicBezTo>
                  <a:pt x="950" y="117"/>
                  <a:pt x="951" y="118"/>
                  <a:pt x="950" y="118"/>
                </a:cubicBezTo>
                <a:cubicBezTo>
                  <a:pt x="950" y="118"/>
                  <a:pt x="950" y="118"/>
                  <a:pt x="950" y="118"/>
                </a:cubicBezTo>
                <a:cubicBezTo>
                  <a:pt x="950" y="118"/>
                  <a:pt x="949" y="118"/>
                  <a:pt x="949" y="118"/>
                </a:cubicBezTo>
                <a:cubicBezTo>
                  <a:pt x="949" y="119"/>
                  <a:pt x="949" y="120"/>
                  <a:pt x="950" y="121"/>
                </a:cubicBezTo>
                <a:cubicBezTo>
                  <a:pt x="948" y="121"/>
                  <a:pt x="948" y="121"/>
                  <a:pt x="948" y="123"/>
                </a:cubicBezTo>
                <a:cubicBezTo>
                  <a:pt x="948" y="124"/>
                  <a:pt x="946" y="124"/>
                  <a:pt x="946" y="124"/>
                </a:cubicBezTo>
                <a:cubicBezTo>
                  <a:pt x="945" y="125"/>
                  <a:pt x="946" y="126"/>
                  <a:pt x="945" y="126"/>
                </a:cubicBezTo>
                <a:cubicBezTo>
                  <a:pt x="945" y="125"/>
                  <a:pt x="945" y="124"/>
                  <a:pt x="945" y="123"/>
                </a:cubicBezTo>
                <a:cubicBezTo>
                  <a:pt x="945" y="123"/>
                  <a:pt x="945" y="123"/>
                  <a:pt x="945" y="122"/>
                </a:cubicBezTo>
                <a:cubicBezTo>
                  <a:pt x="945" y="122"/>
                  <a:pt x="945" y="122"/>
                  <a:pt x="946" y="121"/>
                </a:cubicBezTo>
                <a:cubicBezTo>
                  <a:pt x="946" y="121"/>
                  <a:pt x="946" y="120"/>
                  <a:pt x="946" y="121"/>
                </a:cubicBezTo>
                <a:cubicBezTo>
                  <a:pt x="946" y="120"/>
                  <a:pt x="946" y="119"/>
                  <a:pt x="946" y="119"/>
                </a:cubicBezTo>
                <a:cubicBezTo>
                  <a:pt x="946" y="119"/>
                  <a:pt x="945" y="119"/>
                  <a:pt x="945" y="119"/>
                </a:cubicBezTo>
                <a:cubicBezTo>
                  <a:pt x="945" y="121"/>
                  <a:pt x="945" y="120"/>
                  <a:pt x="945" y="120"/>
                </a:cubicBezTo>
                <a:cubicBezTo>
                  <a:pt x="944" y="121"/>
                  <a:pt x="944" y="122"/>
                  <a:pt x="943" y="122"/>
                </a:cubicBezTo>
                <a:cubicBezTo>
                  <a:pt x="943" y="122"/>
                  <a:pt x="942" y="124"/>
                  <a:pt x="942" y="124"/>
                </a:cubicBezTo>
                <a:cubicBezTo>
                  <a:pt x="942" y="125"/>
                  <a:pt x="942" y="125"/>
                  <a:pt x="941" y="125"/>
                </a:cubicBezTo>
                <a:cubicBezTo>
                  <a:pt x="940" y="125"/>
                  <a:pt x="940" y="127"/>
                  <a:pt x="940" y="127"/>
                </a:cubicBezTo>
                <a:cubicBezTo>
                  <a:pt x="940" y="128"/>
                  <a:pt x="939" y="128"/>
                  <a:pt x="939" y="129"/>
                </a:cubicBezTo>
                <a:cubicBezTo>
                  <a:pt x="939" y="129"/>
                  <a:pt x="938" y="129"/>
                  <a:pt x="938" y="129"/>
                </a:cubicBezTo>
                <a:cubicBezTo>
                  <a:pt x="938" y="128"/>
                  <a:pt x="938" y="128"/>
                  <a:pt x="938" y="127"/>
                </a:cubicBezTo>
                <a:cubicBezTo>
                  <a:pt x="939" y="126"/>
                  <a:pt x="938" y="125"/>
                  <a:pt x="939" y="124"/>
                </a:cubicBezTo>
                <a:cubicBezTo>
                  <a:pt x="940" y="124"/>
                  <a:pt x="940" y="124"/>
                  <a:pt x="941" y="124"/>
                </a:cubicBezTo>
                <a:cubicBezTo>
                  <a:pt x="941" y="123"/>
                  <a:pt x="941" y="122"/>
                  <a:pt x="941" y="122"/>
                </a:cubicBezTo>
                <a:cubicBezTo>
                  <a:pt x="941" y="121"/>
                  <a:pt x="941" y="122"/>
                  <a:pt x="941" y="121"/>
                </a:cubicBezTo>
                <a:cubicBezTo>
                  <a:pt x="940" y="121"/>
                  <a:pt x="940" y="122"/>
                  <a:pt x="939" y="122"/>
                </a:cubicBezTo>
                <a:cubicBezTo>
                  <a:pt x="939" y="121"/>
                  <a:pt x="940" y="121"/>
                  <a:pt x="939" y="121"/>
                </a:cubicBezTo>
                <a:cubicBezTo>
                  <a:pt x="938" y="121"/>
                  <a:pt x="939" y="121"/>
                  <a:pt x="939" y="121"/>
                </a:cubicBezTo>
                <a:cubicBezTo>
                  <a:pt x="938" y="121"/>
                  <a:pt x="938" y="121"/>
                  <a:pt x="937" y="121"/>
                </a:cubicBezTo>
                <a:cubicBezTo>
                  <a:pt x="937" y="120"/>
                  <a:pt x="936" y="120"/>
                  <a:pt x="935" y="119"/>
                </a:cubicBezTo>
                <a:cubicBezTo>
                  <a:pt x="935" y="120"/>
                  <a:pt x="935" y="122"/>
                  <a:pt x="935" y="122"/>
                </a:cubicBezTo>
                <a:cubicBezTo>
                  <a:pt x="935" y="123"/>
                  <a:pt x="936" y="124"/>
                  <a:pt x="935" y="124"/>
                </a:cubicBezTo>
                <a:cubicBezTo>
                  <a:pt x="934" y="124"/>
                  <a:pt x="934" y="123"/>
                  <a:pt x="934" y="122"/>
                </a:cubicBezTo>
                <a:cubicBezTo>
                  <a:pt x="934" y="121"/>
                  <a:pt x="933" y="122"/>
                  <a:pt x="932" y="122"/>
                </a:cubicBezTo>
                <a:cubicBezTo>
                  <a:pt x="932" y="122"/>
                  <a:pt x="932" y="122"/>
                  <a:pt x="932" y="123"/>
                </a:cubicBezTo>
                <a:cubicBezTo>
                  <a:pt x="932" y="123"/>
                  <a:pt x="932" y="123"/>
                  <a:pt x="932" y="124"/>
                </a:cubicBezTo>
                <a:cubicBezTo>
                  <a:pt x="931" y="124"/>
                  <a:pt x="931" y="124"/>
                  <a:pt x="930" y="124"/>
                </a:cubicBezTo>
                <a:cubicBezTo>
                  <a:pt x="930" y="125"/>
                  <a:pt x="930" y="125"/>
                  <a:pt x="930" y="125"/>
                </a:cubicBezTo>
                <a:cubicBezTo>
                  <a:pt x="929" y="126"/>
                  <a:pt x="928" y="125"/>
                  <a:pt x="928" y="126"/>
                </a:cubicBezTo>
                <a:cubicBezTo>
                  <a:pt x="928" y="126"/>
                  <a:pt x="928" y="127"/>
                  <a:pt x="928" y="127"/>
                </a:cubicBezTo>
                <a:cubicBezTo>
                  <a:pt x="927" y="127"/>
                  <a:pt x="928" y="127"/>
                  <a:pt x="928" y="127"/>
                </a:cubicBezTo>
                <a:cubicBezTo>
                  <a:pt x="927" y="127"/>
                  <a:pt x="927" y="127"/>
                  <a:pt x="927" y="127"/>
                </a:cubicBezTo>
                <a:cubicBezTo>
                  <a:pt x="927" y="127"/>
                  <a:pt x="927" y="127"/>
                  <a:pt x="926" y="127"/>
                </a:cubicBezTo>
                <a:cubicBezTo>
                  <a:pt x="925" y="126"/>
                  <a:pt x="924" y="125"/>
                  <a:pt x="924" y="124"/>
                </a:cubicBezTo>
                <a:cubicBezTo>
                  <a:pt x="924" y="124"/>
                  <a:pt x="923" y="124"/>
                  <a:pt x="923" y="125"/>
                </a:cubicBezTo>
                <a:cubicBezTo>
                  <a:pt x="922" y="124"/>
                  <a:pt x="922" y="124"/>
                  <a:pt x="921" y="123"/>
                </a:cubicBezTo>
                <a:cubicBezTo>
                  <a:pt x="920" y="125"/>
                  <a:pt x="920" y="124"/>
                  <a:pt x="919" y="124"/>
                </a:cubicBezTo>
                <a:cubicBezTo>
                  <a:pt x="919" y="125"/>
                  <a:pt x="919" y="126"/>
                  <a:pt x="919" y="126"/>
                </a:cubicBezTo>
                <a:cubicBezTo>
                  <a:pt x="920" y="126"/>
                  <a:pt x="920" y="125"/>
                  <a:pt x="921" y="126"/>
                </a:cubicBezTo>
                <a:cubicBezTo>
                  <a:pt x="922" y="127"/>
                  <a:pt x="922" y="128"/>
                  <a:pt x="922" y="129"/>
                </a:cubicBezTo>
                <a:cubicBezTo>
                  <a:pt x="921" y="128"/>
                  <a:pt x="920" y="127"/>
                  <a:pt x="918" y="127"/>
                </a:cubicBezTo>
                <a:cubicBezTo>
                  <a:pt x="918" y="127"/>
                  <a:pt x="918" y="127"/>
                  <a:pt x="918" y="127"/>
                </a:cubicBezTo>
                <a:cubicBezTo>
                  <a:pt x="918" y="128"/>
                  <a:pt x="919" y="128"/>
                  <a:pt x="919" y="128"/>
                </a:cubicBezTo>
                <a:cubicBezTo>
                  <a:pt x="918" y="130"/>
                  <a:pt x="918" y="130"/>
                  <a:pt x="917" y="129"/>
                </a:cubicBezTo>
                <a:cubicBezTo>
                  <a:pt x="917" y="129"/>
                  <a:pt x="917" y="128"/>
                  <a:pt x="917" y="127"/>
                </a:cubicBezTo>
                <a:cubicBezTo>
                  <a:pt x="917" y="127"/>
                  <a:pt x="916" y="128"/>
                  <a:pt x="916" y="128"/>
                </a:cubicBezTo>
                <a:cubicBezTo>
                  <a:pt x="917" y="130"/>
                  <a:pt x="915" y="129"/>
                  <a:pt x="915" y="131"/>
                </a:cubicBezTo>
                <a:cubicBezTo>
                  <a:pt x="914" y="130"/>
                  <a:pt x="915" y="129"/>
                  <a:pt x="915" y="129"/>
                </a:cubicBezTo>
                <a:cubicBezTo>
                  <a:pt x="915" y="128"/>
                  <a:pt x="915" y="128"/>
                  <a:pt x="914" y="127"/>
                </a:cubicBezTo>
                <a:cubicBezTo>
                  <a:pt x="914" y="129"/>
                  <a:pt x="913" y="128"/>
                  <a:pt x="913" y="129"/>
                </a:cubicBezTo>
                <a:cubicBezTo>
                  <a:pt x="913" y="129"/>
                  <a:pt x="913" y="129"/>
                  <a:pt x="913" y="130"/>
                </a:cubicBezTo>
                <a:cubicBezTo>
                  <a:pt x="912" y="130"/>
                  <a:pt x="911" y="131"/>
                  <a:pt x="911" y="131"/>
                </a:cubicBezTo>
                <a:cubicBezTo>
                  <a:pt x="910" y="130"/>
                  <a:pt x="910" y="130"/>
                  <a:pt x="910" y="129"/>
                </a:cubicBezTo>
                <a:cubicBezTo>
                  <a:pt x="910" y="129"/>
                  <a:pt x="910" y="129"/>
                  <a:pt x="910" y="129"/>
                </a:cubicBezTo>
                <a:cubicBezTo>
                  <a:pt x="910" y="129"/>
                  <a:pt x="909" y="129"/>
                  <a:pt x="909" y="129"/>
                </a:cubicBezTo>
                <a:cubicBezTo>
                  <a:pt x="909" y="130"/>
                  <a:pt x="909" y="130"/>
                  <a:pt x="908" y="130"/>
                </a:cubicBezTo>
                <a:cubicBezTo>
                  <a:pt x="908" y="131"/>
                  <a:pt x="908" y="131"/>
                  <a:pt x="908" y="132"/>
                </a:cubicBezTo>
                <a:cubicBezTo>
                  <a:pt x="908" y="132"/>
                  <a:pt x="909" y="132"/>
                  <a:pt x="909" y="132"/>
                </a:cubicBezTo>
                <a:cubicBezTo>
                  <a:pt x="909" y="133"/>
                  <a:pt x="909" y="134"/>
                  <a:pt x="909" y="135"/>
                </a:cubicBezTo>
                <a:cubicBezTo>
                  <a:pt x="909" y="135"/>
                  <a:pt x="909" y="134"/>
                  <a:pt x="909" y="134"/>
                </a:cubicBezTo>
                <a:cubicBezTo>
                  <a:pt x="909" y="133"/>
                  <a:pt x="909" y="134"/>
                  <a:pt x="908" y="133"/>
                </a:cubicBezTo>
                <a:cubicBezTo>
                  <a:pt x="908" y="133"/>
                  <a:pt x="907" y="132"/>
                  <a:pt x="906" y="132"/>
                </a:cubicBezTo>
                <a:cubicBezTo>
                  <a:pt x="907" y="133"/>
                  <a:pt x="907" y="133"/>
                  <a:pt x="908" y="134"/>
                </a:cubicBezTo>
                <a:cubicBezTo>
                  <a:pt x="907" y="134"/>
                  <a:pt x="907" y="134"/>
                  <a:pt x="907" y="135"/>
                </a:cubicBezTo>
                <a:cubicBezTo>
                  <a:pt x="906" y="134"/>
                  <a:pt x="905" y="135"/>
                  <a:pt x="905" y="134"/>
                </a:cubicBezTo>
                <a:cubicBezTo>
                  <a:pt x="905" y="134"/>
                  <a:pt x="905" y="133"/>
                  <a:pt x="905" y="133"/>
                </a:cubicBezTo>
                <a:cubicBezTo>
                  <a:pt x="904" y="133"/>
                  <a:pt x="904" y="134"/>
                  <a:pt x="904" y="135"/>
                </a:cubicBezTo>
                <a:cubicBezTo>
                  <a:pt x="904" y="136"/>
                  <a:pt x="905" y="136"/>
                  <a:pt x="903" y="136"/>
                </a:cubicBezTo>
                <a:cubicBezTo>
                  <a:pt x="903" y="136"/>
                  <a:pt x="902" y="138"/>
                  <a:pt x="902" y="138"/>
                </a:cubicBezTo>
                <a:cubicBezTo>
                  <a:pt x="902" y="139"/>
                  <a:pt x="902" y="139"/>
                  <a:pt x="902" y="140"/>
                </a:cubicBezTo>
                <a:cubicBezTo>
                  <a:pt x="902" y="140"/>
                  <a:pt x="902" y="140"/>
                  <a:pt x="902" y="140"/>
                </a:cubicBezTo>
                <a:cubicBezTo>
                  <a:pt x="902" y="140"/>
                  <a:pt x="902" y="141"/>
                  <a:pt x="902" y="142"/>
                </a:cubicBezTo>
                <a:cubicBezTo>
                  <a:pt x="901" y="142"/>
                  <a:pt x="900" y="142"/>
                  <a:pt x="900" y="142"/>
                </a:cubicBezTo>
                <a:cubicBezTo>
                  <a:pt x="900" y="143"/>
                  <a:pt x="899" y="143"/>
                  <a:pt x="898" y="143"/>
                </a:cubicBezTo>
                <a:cubicBezTo>
                  <a:pt x="898" y="143"/>
                  <a:pt x="898" y="143"/>
                  <a:pt x="897" y="144"/>
                </a:cubicBezTo>
                <a:cubicBezTo>
                  <a:pt x="897" y="144"/>
                  <a:pt x="897" y="143"/>
                  <a:pt x="897" y="144"/>
                </a:cubicBezTo>
                <a:cubicBezTo>
                  <a:pt x="897" y="145"/>
                  <a:pt x="898" y="145"/>
                  <a:pt x="898" y="145"/>
                </a:cubicBezTo>
                <a:cubicBezTo>
                  <a:pt x="899" y="145"/>
                  <a:pt x="900" y="145"/>
                  <a:pt x="900" y="144"/>
                </a:cubicBezTo>
                <a:cubicBezTo>
                  <a:pt x="901" y="143"/>
                  <a:pt x="901" y="144"/>
                  <a:pt x="902" y="144"/>
                </a:cubicBezTo>
                <a:cubicBezTo>
                  <a:pt x="901" y="146"/>
                  <a:pt x="900" y="145"/>
                  <a:pt x="899" y="145"/>
                </a:cubicBezTo>
                <a:cubicBezTo>
                  <a:pt x="898" y="146"/>
                  <a:pt x="898" y="148"/>
                  <a:pt x="898" y="149"/>
                </a:cubicBezTo>
                <a:cubicBezTo>
                  <a:pt x="898" y="149"/>
                  <a:pt x="897" y="146"/>
                  <a:pt x="896" y="146"/>
                </a:cubicBezTo>
                <a:cubicBezTo>
                  <a:pt x="895" y="146"/>
                  <a:pt x="894" y="146"/>
                  <a:pt x="894" y="147"/>
                </a:cubicBezTo>
                <a:cubicBezTo>
                  <a:pt x="894" y="147"/>
                  <a:pt x="894" y="147"/>
                  <a:pt x="895" y="147"/>
                </a:cubicBezTo>
                <a:cubicBezTo>
                  <a:pt x="895" y="147"/>
                  <a:pt x="896" y="147"/>
                  <a:pt x="896" y="148"/>
                </a:cubicBezTo>
                <a:cubicBezTo>
                  <a:pt x="895" y="149"/>
                  <a:pt x="894" y="147"/>
                  <a:pt x="894" y="149"/>
                </a:cubicBezTo>
                <a:cubicBezTo>
                  <a:pt x="895" y="149"/>
                  <a:pt x="896" y="149"/>
                  <a:pt x="896" y="149"/>
                </a:cubicBezTo>
                <a:cubicBezTo>
                  <a:pt x="896" y="149"/>
                  <a:pt x="896" y="150"/>
                  <a:pt x="896" y="151"/>
                </a:cubicBezTo>
                <a:cubicBezTo>
                  <a:pt x="896" y="151"/>
                  <a:pt x="897" y="150"/>
                  <a:pt x="897" y="151"/>
                </a:cubicBezTo>
                <a:cubicBezTo>
                  <a:pt x="897" y="152"/>
                  <a:pt x="896" y="152"/>
                  <a:pt x="896" y="152"/>
                </a:cubicBezTo>
                <a:cubicBezTo>
                  <a:pt x="895" y="152"/>
                  <a:pt x="894" y="152"/>
                  <a:pt x="894" y="152"/>
                </a:cubicBezTo>
                <a:cubicBezTo>
                  <a:pt x="893" y="152"/>
                  <a:pt x="893" y="153"/>
                  <a:pt x="893" y="153"/>
                </a:cubicBezTo>
                <a:cubicBezTo>
                  <a:pt x="893" y="154"/>
                  <a:pt x="893" y="154"/>
                  <a:pt x="894" y="154"/>
                </a:cubicBezTo>
                <a:cubicBezTo>
                  <a:pt x="893" y="155"/>
                  <a:pt x="893" y="154"/>
                  <a:pt x="892" y="155"/>
                </a:cubicBezTo>
                <a:cubicBezTo>
                  <a:pt x="891" y="155"/>
                  <a:pt x="891" y="156"/>
                  <a:pt x="891" y="156"/>
                </a:cubicBezTo>
                <a:cubicBezTo>
                  <a:pt x="890" y="156"/>
                  <a:pt x="890" y="156"/>
                  <a:pt x="890" y="156"/>
                </a:cubicBezTo>
                <a:cubicBezTo>
                  <a:pt x="890" y="157"/>
                  <a:pt x="889" y="156"/>
                  <a:pt x="888" y="156"/>
                </a:cubicBezTo>
                <a:cubicBezTo>
                  <a:pt x="888" y="156"/>
                  <a:pt x="888" y="158"/>
                  <a:pt x="888" y="158"/>
                </a:cubicBezTo>
                <a:cubicBezTo>
                  <a:pt x="889" y="158"/>
                  <a:pt x="888" y="158"/>
                  <a:pt x="887" y="158"/>
                </a:cubicBezTo>
                <a:cubicBezTo>
                  <a:pt x="887" y="158"/>
                  <a:pt x="887" y="159"/>
                  <a:pt x="887" y="159"/>
                </a:cubicBezTo>
                <a:cubicBezTo>
                  <a:pt x="886" y="159"/>
                  <a:pt x="886" y="159"/>
                  <a:pt x="885" y="159"/>
                </a:cubicBezTo>
                <a:cubicBezTo>
                  <a:pt x="885" y="159"/>
                  <a:pt x="885" y="160"/>
                  <a:pt x="885" y="160"/>
                </a:cubicBezTo>
                <a:cubicBezTo>
                  <a:pt x="885" y="161"/>
                  <a:pt x="886" y="160"/>
                  <a:pt x="886" y="160"/>
                </a:cubicBezTo>
                <a:cubicBezTo>
                  <a:pt x="886" y="162"/>
                  <a:pt x="885" y="160"/>
                  <a:pt x="885" y="161"/>
                </a:cubicBezTo>
                <a:cubicBezTo>
                  <a:pt x="884" y="162"/>
                  <a:pt x="885" y="162"/>
                  <a:pt x="885" y="162"/>
                </a:cubicBezTo>
                <a:cubicBezTo>
                  <a:pt x="885" y="163"/>
                  <a:pt x="885" y="163"/>
                  <a:pt x="885" y="164"/>
                </a:cubicBezTo>
                <a:cubicBezTo>
                  <a:pt x="884" y="164"/>
                  <a:pt x="884" y="165"/>
                  <a:pt x="883" y="165"/>
                </a:cubicBezTo>
                <a:cubicBezTo>
                  <a:pt x="883" y="165"/>
                  <a:pt x="883" y="165"/>
                  <a:pt x="882" y="165"/>
                </a:cubicBezTo>
                <a:cubicBezTo>
                  <a:pt x="881" y="165"/>
                  <a:pt x="881" y="165"/>
                  <a:pt x="881" y="166"/>
                </a:cubicBezTo>
                <a:cubicBezTo>
                  <a:pt x="881" y="167"/>
                  <a:pt x="879" y="167"/>
                  <a:pt x="879" y="167"/>
                </a:cubicBezTo>
                <a:cubicBezTo>
                  <a:pt x="878" y="168"/>
                  <a:pt x="878" y="168"/>
                  <a:pt x="878" y="169"/>
                </a:cubicBezTo>
                <a:cubicBezTo>
                  <a:pt x="879" y="170"/>
                  <a:pt x="878" y="170"/>
                  <a:pt x="878" y="171"/>
                </a:cubicBezTo>
                <a:cubicBezTo>
                  <a:pt x="877" y="171"/>
                  <a:pt x="876" y="170"/>
                  <a:pt x="876" y="170"/>
                </a:cubicBezTo>
                <a:cubicBezTo>
                  <a:pt x="875" y="170"/>
                  <a:pt x="875" y="170"/>
                  <a:pt x="874" y="171"/>
                </a:cubicBezTo>
                <a:cubicBezTo>
                  <a:pt x="874" y="171"/>
                  <a:pt x="875" y="172"/>
                  <a:pt x="874" y="172"/>
                </a:cubicBezTo>
                <a:cubicBezTo>
                  <a:pt x="873" y="172"/>
                  <a:pt x="873" y="172"/>
                  <a:pt x="873" y="173"/>
                </a:cubicBezTo>
                <a:cubicBezTo>
                  <a:pt x="872" y="173"/>
                  <a:pt x="872" y="173"/>
                  <a:pt x="871" y="173"/>
                </a:cubicBezTo>
                <a:cubicBezTo>
                  <a:pt x="871" y="173"/>
                  <a:pt x="871" y="173"/>
                  <a:pt x="871" y="174"/>
                </a:cubicBezTo>
                <a:cubicBezTo>
                  <a:pt x="871" y="175"/>
                  <a:pt x="870" y="175"/>
                  <a:pt x="869" y="176"/>
                </a:cubicBezTo>
                <a:cubicBezTo>
                  <a:pt x="869" y="176"/>
                  <a:pt x="868" y="178"/>
                  <a:pt x="867" y="178"/>
                </a:cubicBezTo>
                <a:cubicBezTo>
                  <a:pt x="867" y="178"/>
                  <a:pt x="866" y="178"/>
                  <a:pt x="866" y="179"/>
                </a:cubicBezTo>
                <a:cubicBezTo>
                  <a:pt x="866" y="179"/>
                  <a:pt x="867" y="179"/>
                  <a:pt x="867" y="179"/>
                </a:cubicBezTo>
                <a:cubicBezTo>
                  <a:pt x="867" y="180"/>
                  <a:pt x="866" y="179"/>
                  <a:pt x="866" y="180"/>
                </a:cubicBezTo>
                <a:cubicBezTo>
                  <a:pt x="867" y="181"/>
                  <a:pt x="868" y="180"/>
                  <a:pt x="868" y="180"/>
                </a:cubicBezTo>
                <a:cubicBezTo>
                  <a:pt x="869" y="180"/>
                  <a:pt x="869" y="179"/>
                  <a:pt x="869" y="179"/>
                </a:cubicBezTo>
                <a:cubicBezTo>
                  <a:pt x="870" y="179"/>
                  <a:pt x="869" y="180"/>
                  <a:pt x="870" y="179"/>
                </a:cubicBezTo>
                <a:cubicBezTo>
                  <a:pt x="870" y="179"/>
                  <a:pt x="871" y="178"/>
                  <a:pt x="871" y="178"/>
                </a:cubicBezTo>
                <a:cubicBezTo>
                  <a:pt x="871" y="178"/>
                  <a:pt x="871" y="178"/>
                  <a:pt x="871" y="178"/>
                </a:cubicBezTo>
                <a:cubicBezTo>
                  <a:pt x="872" y="178"/>
                  <a:pt x="872" y="177"/>
                  <a:pt x="873" y="177"/>
                </a:cubicBezTo>
                <a:cubicBezTo>
                  <a:pt x="873" y="178"/>
                  <a:pt x="872" y="178"/>
                  <a:pt x="872" y="179"/>
                </a:cubicBezTo>
                <a:cubicBezTo>
                  <a:pt x="872" y="179"/>
                  <a:pt x="870" y="180"/>
                  <a:pt x="870" y="180"/>
                </a:cubicBezTo>
                <a:cubicBezTo>
                  <a:pt x="869" y="180"/>
                  <a:pt x="869" y="181"/>
                  <a:pt x="869" y="182"/>
                </a:cubicBezTo>
                <a:cubicBezTo>
                  <a:pt x="869" y="183"/>
                  <a:pt x="868" y="182"/>
                  <a:pt x="867" y="182"/>
                </a:cubicBezTo>
                <a:cubicBezTo>
                  <a:pt x="865" y="182"/>
                  <a:pt x="865" y="182"/>
                  <a:pt x="865" y="181"/>
                </a:cubicBezTo>
                <a:cubicBezTo>
                  <a:pt x="865" y="180"/>
                  <a:pt x="865" y="180"/>
                  <a:pt x="864" y="180"/>
                </a:cubicBezTo>
                <a:cubicBezTo>
                  <a:pt x="864" y="180"/>
                  <a:pt x="865" y="179"/>
                  <a:pt x="864" y="179"/>
                </a:cubicBezTo>
                <a:cubicBezTo>
                  <a:pt x="864" y="180"/>
                  <a:pt x="863" y="180"/>
                  <a:pt x="863" y="181"/>
                </a:cubicBezTo>
                <a:cubicBezTo>
                  <a:pt x="863" y="181"/>
                  <a:pt x="860" y="180"/>
                  <a:pt x="860" y="180"/>
                </a:cubicBezTo>
                <a:cubicBezTo>
                  <a:pt x="860" y="181"/>
                  <a:pt x="860" y="182"/>
                  <a:pt x="861" y="182"/>
                </a:cubicBezTo>
                <a:cubicBezTo>
                  <a:pt x="860" y="183"/>
                  <a:pt x="859" y="183"/>
                  <a:pt x="858" y="184"/>
                </a:cubicBezTo>
                <a:cubicBezTo>
                  <a:pt x="858" y="184"/>
                  <a:pt x="858" y="185"/>
                  <a:pt x="859" y="185"/>
                </a:cubicBezTo>
                <a:cubicBezTo>
                  <a:pt x="860" y="185"/>
                  <a:pt x="860" y="185"/>
                  <a:pt x="860" y="186"/>
                </a:cubicBezTo>
                <a:cubicBezTo>
                  <a:pt x="859" y="185"/>
                  <a:pt x="858" y="184"/>
                  <a:pt x="857" y="184"/>
                </a:cubicBezTo>
                <a:cubicBezTo>
                  <a:pt x="857" y="185"/>
                  <a:pt x="857" y="185"/>
                  <a:pt x="857" y="186"/>
                </a:cubicBezTo>
                <a:cubicBezTo>
                  <a:pt x="856" y="185"/>
                  <a:pt x="856" y="185"/>
                  <a:pt x="855" y="185"/>
                </a:cubicBezTo>
                <a:cubicBezTo>
                  <a:pt x="854" y="186"/>
                  <a:pt x="853" y="185"/>
                  <a:pt x="852" y="185"/>
                </a:cubicBezTo>
                <a:cubicBezTo>
                  <a:pt x="852" y="186"/>
                  <a:pt x="852" y="187"/>
                  <a:pt x="853" y="187"/>
                </a:cubicBezTo>
                <a:cubicBezTo>
                  <a:pt x="853" y="187"/>
                  <a:pt x="854" y="187"/>
                  <a:pt x="854" y="187"/>
                </a:cubicBezTo>
                <a:cubicBezTo>
                  <a:pt x="854" y="188"/>
                  <a:pt x="854" y="188"/>
                  <a:pt x="853" y="188"/>
                </a:cubicBezTo>
                <a:cubicBezTo>
                  <a:pt x="853" y="189"/>
                  <a:pt x="853" y="189"/>
                  <a:pt x="852" y="189"/>
                </a:cubicBezTo>
                <a:cubicBezTo>
                  <a:pt x="852" y="189"/>
                  <a:pt x="852" y="189"/>
                  <a:pt x="852" y="190"/>
                </a:cubicBezTo>
                <a:cubicBezTo>
                  <a:pt x="852" y="189"/>
                  <a:pt x="851" y="189"/>
                  <a:pt x="850" y="189"/>
                </a:cubicBezTo>
                <a:cubicBezTo>
                  <a:pt x="849" y="189"/>
                  <a:pt x="849" y="189"/>
                  <a:pt x="849" y="190"/>
                </a:cubicBezTo>
                <a:cubicBezTo>
                  <a:pt x="849" y="190"/>
                  <a:pt x="848" y="191"/>
                  <a:pt x="849" y="191"/>
                </a:cubicBezTo>
                <a:cubicBezTo>
                  <a:pt x="849" y="191"/>
                  <a:pt x="850" y="191"/>
                  <a:pt x="851" y="191"/>
                </a:cubicBezTo>
                <a:cubicBezTo>
                  <a:pt x="851" y="191"/>
                  <a:pt x="851" y="192"/>
                  <a:pt x="852" y="192"/>
                </a:cubicBezTo>
                <a:cubicBezTo>
                  <a:pt x="853" y="193"/>
                  <a:pt x="852" y="192"/>
                  <a:pt x="852" y="193"/>
                </a:cubicBezTo>
                <a:cubicBezTo>
                  <a:pt x="852" y="193"/>
                  <a:pt x="852" y="194"/>
                  <a:pt x="851" y="194"/>
                </a:cubicBezTo>
                <a:cubicBezTo>
                  <a:pt x="851" y="193"/>
                  <a:pt x="851" y="192"/>
                  <a:pt x="851" y="192"/>
                </a:cubicBezTo>
                <a:cubicBezTo>
                  <a:pt x="850" y="192"/>
                  <a:pt x="850" y="192"/>
                  <a:pt x="849" y="193"/>
                </a:cubicBezTo>
                <a:cubicBezTo>
                  <a:pt x="848" y="191"/>
                  <a:pt x="848" y="192"/>
                  <a:pt x="848" y="193"/>
                </a:cubicBezTo>
                <a:cubicBezTo>
                  <a:pt x="848" y="193"/>
                  <a:pt x="846" y="194"/>
                  <a:pt x="846" y="192"/>
                </a:cubicBezTo>
                <a:cubicBezTo>
                  <a:pt x="846" y="193"/>
                  <a:pt x="844" y="193"/>
                  <a:pt x="844" y="193"/>
                </a:cubicBezTo>
                <a:cubicBezTo>
                  <a:pt x="844" y="194"/>
                  <a:pt x="844" y="194"/>
                  <a:pt x="843" y="193"/>
                </a:cubicBezTo>
                <a:cubicBezTo>
                  <a:pt x="843" y="193"/>
                  <a:pt x="843" y="194"/>
                  <a:pt x="843" y="195"/>
                </a:cubicBezTo>
                <a:cubicBezTo>
                  <a:pt x="844" y="195"/>
                  <a:pt x="847" y="195"/>
                  <a:pt x="848" y="196"/>
                </a:cubicBezTo>
                <a:cubicBezTo>
                  <a:pt x="847" y="196"/>
                  <a:pt x="841" y="196"/>
                  <a:pt x="841" y="196"/>
                </a:cubicBezTo>
                <a:cubicBezTo>
                  <a:pt x="841" y="197"/>
                  <a:pt x="841" y="197"/>
                  <a:pt x="841" y="198"/>
                </a:cubicBezTo>
                <a:cubicBezTo>
                  <a:pt x="842" y="198"/>
                  <a:pt x="842" y="198"/>
                  <a:pt x="841" y="198"/>
                </a:cubicBezTo>
                <a:cubicBezTo>
                  <a:pt x="841" y="198"/>
                  <a:pt x="841" y="199"/>
                  <a:pt x="841" y="200"/>
                </a:cubicBezTo>
                <a:cubicBezTo>
                  <a:pt x="842" y="200"/>
                  <a:pt x="843" y="199"/>
                  <a:pt x="844" y="199"/>
                </a:cubicBezTo>
                <a:cubicBezTo>
                  <a:pt x="844" y="199"/>
                  <a:pt x="844" y="200"/>
                  <a:pt x="845" y="200"/>
                </a:cubicBezTo>
                <a:cubicBezTo>
                  <a:pt x="845" y="200"/>
                  <a:pt x="845" y="200"/>
                  <a:pt x="845" y="200"/>
                </a:cubicBezTo>
                <a:cubicBezTo>
                  <a:pt x="846" y="200"/>
                  <a:pt x="846" y="200"/>
                  <a:pt x="847" y="200"/>
                </a:cubicBezTo>
                <a:cubicBezTo>
                  <a:pt x="847" y="200"/>
                  <a:pt x="847" y="199"/>
                  <a:pt x="847" y="199"/>
                </a:cubicBezTo>
                <a:cubicBezTo>
                  <a:pt x="847" y="198"/>
                  <a:pt x="848" y="199"/>
                  <a:pt x="848" y="199"/>
                </a:cubicBezTo>
                <a:cubicBezTo>
                  <a:pt x="849" y="199"/>
                  <a:pt x="849" y="199"/>
                  <a:pt x="849" y="199"/>
                </a:cubicBezTo>
                <a:cubicBezTo>
                  <a:pt x="850" y="199"/>
                  <a:pt x="850" y="199"/>
                  <a:pt x="850" y="200"/>
                </a:cubicBezTo>
                <a:cubicBezTo>
                  <a:pt x="850" y="200"/>
                  <a:pt x="850" y="200"/>
                  <a:pt x="850" y="200"/>
                </a:cubicBezTo>
                <a:cubicBezTo>
                  <a:pt x="851" y="200"/>
                  <a:pt x="850" y="199"/>
                  <a:pt x="851" y="199"/>
                </a:cubicBezTo>
                <a:cubicBezTo>
                  <a:pt x="852" y="199"/>
                  <a:pt x="852" y="199"/>
                  <a:pt x="852" y="200"/>
                </a:cubicBezTo>
                <a:cubicBezTo>
                  <a:pt x="852" y="200"/>
                  <a:pt x="851" y="200"/>
                  <a:pt x="850" y="200"/>
                </a:cubicBezTo>
                <a:cubicBezTo>
                  <a:pt x="850" y="200"/>
                  <a:pt x="849" y="202"/>
                  <a:pt x="849" y="201"/>
                </a:cubicBezTo>
                <a:cubicBezTo>
                  <a:pt x="848" y="201"/>
                  <a:pt x="848" y="200"/>
                  <a:pt x="848" y="200"/>
                </a:cubicBezTo>
                <a:cubicBezTo>
                  <a:pt x="848" y="201"/>
                  <a:pt x="846" y="200"/>
                  <a:pt x="845" y="200"/>
                </a:cubicBezTo>
                <a:cubicBezTo>
                  <a:pt x="844" y="200"/>
                  <a:pt x="842" y="200"/>
                  <a:pt x="842" y="201"/>
                </a:cubicBezTo>
                <a:cubicBezTo>
                  <a:pt x="842" y="201"/>
                  <a:pt x="841" y="201"/>
                  <a:pt x="841" y="201"/>
                </a:cubicBezTo>
                <a:cubicBezTo>
                  <a:pt x="841" y="202"/>
                  <a:pt x="843" y="202"/>
                  <a:pt x="844" y="202"/>
                </a:cubicBezTo>
                <a:cubicBezTo>
                  <a:pt x="843" y="202"/>
                  <a:pt x="843" y="204"/>
                  <a:pt x="843" y="204"/>
                </a:cubicBezTo>
                <a:cubicBezTo>
                  <a:pt x="843" y="204"/>
                  <a:pt x="842" y="204"/>
                  <a:pt x="842" y="204"/>
                </a:cubicBezTo>
                <a:cubicBezTo>
                  <a:pt x="842" y="205"/>
                  <a:pt x="842" y="205"/>
                  <a:pt x="841" y="205"/>
                </a:cubicBezTo>
                <a:cubicBezTo>
                  <a:pt x="841" y="205"/>
                  <a:pt x="842" y="206"/>
                  <a:pt x="843" y="205"/>
                </a:cubicBezTo>
                <a:cubicBezTo>
                  <a:pt x="844" y="205"/>
                  <a:pt x="844" y="205"/>
                  <a:pt x="845" y="206"/>
                </a:cubicBezTo>
                <a:cubicBezTo>
                  <a:pt x="844" y="206"/>
                  <a:pt x="844" y="206"/>
                  <a:pt x="843" y="207"/>
                </a:cubicBezTo>
                <a:cubicBezTo>
                  <a:pt x="844" y="207"/>
                  <a:pt x="845" y="207"/>
                  <a:pt x="845" y="207"/>
                </a:cubicBezTo>
                <a:cubicBezTo>
                  <a:pt x="845" y="208"/>
                  <a:pt x="845" y="208"/>
                  <a:pt x="847" y="208"/>
                </a:cubicBezTo>
                <a:cubicBezTo>
                  <a:pt x="847" y="207"/>
                  <a:pt x="847" y="206"/>
                  <a:pt x="849" y="206"/>
                </a:cubicBezTo>
                <a:cubicBezTo>
                  <a:pt x="849" y="206"/>
                  <a:pt x="849" y="205"/>
                  <a:pt x="850" y="205"/>
                </a:cubicBezTo>
                <a:cubicBezTo>
                  <a:pt x="850" y="205"/>
                  <a:pt x="850" y="205"/>
                  <a:pt x="851" y="205"/>
                </a:cubicBezTo>
                <a:cubicBezTo>
                  <a:pt x="851" y="205"/>
                  <a:pt x="851" y="205"/>
                  <a:pt x="851" y="205"/>
                </a:cubicBezTo>
                <a:cubicBezTo>
                  <a:pt x="851" y="206"/>
                  <a:pt x="850" y="206"/>
                  <a:pt x="849" y="206"/>
                </a:cubicBezTo>
                <a:cubicBezTo>
                  <a:pt x="848" y="206"/>
                  <a:pt x="848" y="207"/>
                  <a:pt x="848" y="208"/>
                </a:cubicBezTo>
                <a:cubicBezTo>
                  <a:pt x="848" y="209"/>
                  <a:pt x="847" y="209"/>
                  <a:pt x="847" y="209"/>
                </a:cubicBezTo>
                <a:cubicBezTo>
                  <a:pt x="847" y="210"/>
                  <a:pt x="847" y="210"/>
                  <a:pt x="847" y="211"/>
                </a:cubicBezTo>
                <a:cubicBezTo>
                  <a:pt x="847" y="211"/>
                  <a:pt x="846" y="211"/>
                  <a:pt x="846" y="211"/>
                </a:cubicBezTo>
                <a:cubicBezTo>
                  <a:pt x="846" y="211"/>
                  <a:pt x="846" y="211"/>
                  <a:pt x="846" y="212"/>
                </a:cubicBezTo>
                <a:cubicBezTo>
                  <a:pt x="845" y="212"/>
                  <a:pt x="844" y="212"/>
                  <a:pt x="843" y="212"/>
                </a:cubicBezTo>
                <a:cubicBezTo>
                  <a:pt x="843" y="212"/>
                  <a:pt x="843" y="212"/>
                  <a:pt x="842" y="213"/>
                </a:cubicBezTo>
                <a:cubicBezTo>
                  <a:pt x="842" y="214"/>
                  <a:pt x="844" y="213"/>
                  <a:pt x="844" y="214"/>
                </a:cubicBezTo>
                <a:cubicBezTo>
                  <a:pt x="844" y="216"/>
                  <a:pt x="844" y="215"/>
                  <a:pt x="845" y="215"/>
                </a:cubicBezTo>
                <a:cubicBezTo>
                  <a:pt x="845" y="215"/>
                  <a:pt x="845" y="213"/>
                  <a:pt x="845" y="213"/>
                </a:cubicBezTo>
                <a:cubicBezTo>
                  <a:pt x="846" y="213"/>
                  <a:pt x="847" y="215"/>
                  <a:pt x="847" y="213"/>
                </a:cubicBezTo>
                <a:cubicBezTo>
                  <a:pt x="847" y="213"/>
                  <a:pt x="848" y="213"/>
                  <a:pt x="848" y="213"/>
                </a:cubicBezTo>
                <a:cubicBezTo>
                  <a:pt x="848" y="213"/>
                  <a:pt x="848" y="214"/>
                  <a:pt x="847" y="214"/>
                </a:cubicBezTo>
                <a:cubicBezTo>
                  <a:pt x="847" y="215"/>
                  <a:pt x="847" y="215"/>
                  <a:pt x="848" y="216"/>
                </a:cubicBezTo>
                <a:cubicBezTo>
                  <a:pt x="847" y="216"/>
                  <a:pt x="847" y="217"/>
                  <a:pt x="847" y="218"/>
                </a:cubicBezTo>
                <a:cubicBezTo>
                  <a:pt x="846" y="218"/>
                  <a:pt x="846" y="218"/>
                  <a:pt x="845" y="218"/>
                </a:cubicBezTo>
                <a:cubicBezTo>
                  <a:pt x="845" y="220"/>
                  <a:pt x="845" y="220"/>
                  <a:pt x="846" y="221"/>
                </a:cubicBezTo>
                <a:cubicBezTo>
                  <a:pt x="847" y="222"/>
                  <a:pt x="847" y="222"/>
                  <a:pt x="847" y="223"/>
                </a:cubicBezTo>
                <a:cubicBezTo>
                  <a:pt x="848" y="223"/>
                  <a:pt x="849" y="223"/>
                  <a:pt x="850" y="223"/>
                </a:cubicBezTo>
                <a:cubicBezTo>
                  <a:pt x="850" y="222"/>
                  <a:pt x="850" y="222"/>
                  <a:pt x="851" y="222"/>
                </a:cubicBezTo>
                <a:cubicBezTo>
                  <a:pt x="851" y="223"/>
                  <a:pt x="851" y="223"/>
                  <a:pt x="851" y="224"/>
                </a:cubicBezTo>
                <a:cubicBezTo>
                  <a:pt x="852" y="224"/>
                  <a:pt x="852" y="224"/>
                  <a:pt x="853" y="224"/>
                </a:cubicBezTo>
                <a:cubicBezTo>
                  <a:pt x="854" y="224"/>
                  <a:pt x="854" y="224"/>
                  <a:pt x="855" y="223"/>
                </a:cubicBezTo>
                <a:cubicBezTo>
                  <a:pt x="855" y="223"/>
                  <a:pt x="856" y="223"/>
                  <a:pt x="856" y="223"/>
                </a:cubicBezTo>
                <a:cubicBezTo>
                  <a:pt x="856" y="222"/>
                  <a:pt x="856" y="223"/>
                  <a:pt x="857" y="223"/>
                </a:cubicBezTo>
                <a:cubicBezTo>
                  <a:pt x="857" y="223"/>
                  <a:pt x="857" y="223"/>
                  <a:pt x="857" y="223"/>
                </a:cubicBezTo>
                <a:cubicBezTo>
                  <a:pt x="858" y="222"/>
                  <a:pt x="858" y="222"/>
                  <a:pt x="859" y="222"/>
                </a:cubicBezTo>
                <a:cubicBezTo>
                  <a:pt x="859" y="221"/>
                  <a:pt x="859" y="221"/>
                  <a:pt x="859" y="221"/>
                </a:cubicBezTo>
                <a:cubicBezTo>
                  <a:pt x="859" y="221"/>
                  <a:pt x="859" y="221"/>
                  <a:pt x="860" y="221"/>
                </a:cubicBezTo>
                <a:cubicBezTo>
                  <a:pt x="860" y="221"/>
                  <a:pt x="860" y="221"/>
                  <a:pt x="860" y="221"/>
                </a:cubicBezTo>
                <a:cubicBezTo>
                  <a:pt x="860" y="220"/>
                  <a:pt x="861" y="221"/>
                  <a:pt x="861" y="221"/>
                </a:cubicBezTo>
                <a:cubicBezTo>
                  <a:pt x="862" y="221"/>
                  <a:pt x="862" y="219"/>
                  <a:pt x="862" y="219"/>
                </a:cubicBezTo>
                <a:cubicBezTo>
                  <a:pt x="863" y="219"/>
                  <a:pt x="863" y="219"/>
                  <a:pt x="863" y="218"/>
                </a:cubicBezTo>
                <a:cubicBezTo>
                  <a:pt x="864" y="218"/>
                  <a:pt x="864" y="218"/>
                  <a:pt x="865" y="218"/>
                </a:cubicBezTo>
                <a:cubicBezTo>
                  <a:pt x="866" y="218"/>
                  <a:pt x="865" y="218"/>
                  <a:pt x="866" y="218"/>
                </a:cubicBezTo>
                <a:cubicBezTo>
                  <a:pt x="866" y="218"/>
                  <a:pt x="867" y="217"/>
                  <a:pt x="867" y="217"/>
                </a:cubicBezTo>
                <a:cubicBezTo>
                  <a:pt x="868" y="217"/>
                  <a:pt x="868" y="217"/>
                  <a:pt x="869" y="217"/>
                </a:cubicBezTo>
                <a:cubicBezTo>
                  <a:pt x="869" y="217"/>
                  <a:pt x="869" y="217"/>
                  <a:pt x="869" y="216"/>
                </a:cubicBezTo>
                <a:cubicBezTo>
                  <a:pt x="869" y="216"/>
                  <a:pt x="870" y="216"/>
                  <a:pt x="870" y="216"/>
                </a:cubicBezTo>
                <a:cubicBezTo>
                  <a:pt x="870" y="216"/>
                  <a:pt x="870" y="216"/>
                  <a:pt x="870" y="216"/>
                </a:cubicBezTo>
                <a:cubicBezTo>
                  <a:pt x="871" y="215"/>
                  <a:pt x="871" y="215"/>
                  <a:pt x="871" y="215"/>
                </a:cubicBezTo>
                <a:cubicBezTo>
                  <a:pt x="871" y="217"/>
                  <a:pt x="871" y="218"/>
                  <a:pt x="871" y="219"/>
                </a:cubicBezTo>
                <a:cubicBezTo>
                  <a:pt x="871" y="220"/>
                  <a:pt x="871" y="220"/>
                  <a:pt x="872" y="220"/>
                </a:cubicBezTo>
                <a:cubicBezTo>
                  <a:pt x="872" y="220"/>
                  <a:pt x="872" y="220"/>
                  <a:pt x="873" y="221"/>
                </a:cubicBezTo>
                <a:cubicBezTo>
                  <a:pt x="873" y="221"/>
                  <a:pt x="873" y="222"/>
                  <a:pt x="874" y="222"/>
                </a:cubicBezTo>
                <a:cubicBezTo>
                  <a:pt x="874" y="223"/>
                  <a:pt x="873" y="223"/>
                  <a:pt x="873" y="223"/>
                </a:cubicBezTo>
                <a:cubicBezTo>
                  <a:pt x="873" y="224"/>
                  <a:pt x="873" y="224"/>
                  <a:pt x="873" y="224"/>
                </a:cubicBezTo>
                <a:cubicBezTo>
                  <a:pt x="872" y="225"/>
                  <a:pt x="873" y="225"/>
                  <a:pt x="873" y="226"/>
                </a:cubicBezTo>
                <a:cubicBezTo>
                  <a:pt x="874" y="226"/>
                  <a:pt x="873" y="227"/>
                  <a:pt x="874" y="227"/>
                </a:cubicBezTo>
                <a:cubicBezTo>
                  <a:pt x="875" y="227"/>
                  <a:pt x="875" y="227"/>
                  <a:pt x="875" y="228"/>
                </a:cubicBezTo>
                <a:cubicBezTo>
                  <a:pt x="875" y="228"/>
                  <a:pt x="876" y="229"/>
                  <a:pt x="876" y="230"/>
                </a:cubicBezTo>
                <a:cubicBezTo>
                  <a:pt x="877" y="230"/>
                  <a:pt x="877" y="231"/>
                  <a:pt x="878" y="231"/>
                </a:cubicBezTo>
                <a:cubicBezTo>
                  <a:pt x="878" y="232"/>
                  <a:pt x="878" y="232"/>
                  <a:pt x="878" y="232"/>
                </a:cubicBezTo>
                <a:cubicBezTo>
                  <a:pt x="878" y="233"/>
                  <a:pt x="879" y="233"/>
                  <a:pt x="880" y="233"/>
                </a:cubicBezTo>
                <a:cubicBezTo>
                  <a:pt x="880" y="234"/>
                  <a:pt x="879" y="234"/>
                  <a:pt x="879" y="234"/>
                </a:cubicBezTo>
                <a:cubicBezTo>
                  <a:pt x="878" y="234"/>
                  <a:pt x="878" y="235"/>
                  <a:pt x="879" y="236"/>
                </a:cubicBezTo>
                <a:cubicBezTo>
                  <a:pt x="877" y="237"/>
                  <a:pt x="878" y="237"/>
                  <a:pt x="878" y="238"/>
                </a:cubicBezTo>
                <a:cubicBezTo>
                  <a:pt x="878" y="239"/>
                  <a:pt x="877" y="239"/>
                  <a:pt x="878" y="239"/>
                </a:cubicBezTo>
                <a:cubicBezTo>
                  <a:pt x="879" y="239"/>
                  <a:pt x="878" y="241"/>
                  <a:pt x="878" y="242"/>
                </a:cubicBezTo>
                <a:cubicBezTo>
                  <a:pt x="878" y="242"/>
                  <a:pt x="880" y="242"/>
                  <a:pt x="880" y="242"/>
                </a:cubicBezTo>
                <a:cubicBezTo>
                  <a:pt x="880" y="242"/>
                  <a:pt x="882" y="242"/>
                  <a:pt x="883" y="242"/>
                </a:cubicBezTo>
                <a:cubicBezTo>
                  <a:pt x="883" y="242"/>
                  <a:pt x="885" y="241"/>
                  <a:pt x="885" y="241"/>
                </a:cubicBezTo>
                <a:cubicBezTo>
                  <a:pt x="886" y="240"/>
                  <a:pt x="885" y="240"/>
                  <a:pt x="885" y="239"/>
                </a:cubicBezTo>
                <a:cubicBezTo>
                  <a:pt x="885" y="239"/>
                  <a:pt x="886" y="237"/>
                  <a:pt x="886" y="237"/>
                </a:cubicBezTo>
                <a:cubicBezTo>
                  <a:pt x="886" y="237"/>
                  <a:pt x="887" y="237"/>
                  <a:pt x="887" y="237"/>
                </a:cubicBezTo>
                <a:cubicBezTo>
                  <a:pt x="887" y="235"/>
                  <a:pt x="888" y="236"/>
                  <a:pt x="889" y="235"/>
                </a:cubicBezTo>
                <a:cubicBezTo>
                  <a:pt x="889" y="236"/>
                  <a:pt x="892" y="236"/>
                  <a:pt x="892" y="236"/>
                </a:cubicBezTo>
                <a:cubicBezTo>
                  <a:pt x="893" y="236"/>
                  <a:pt x="893" y="236"/>
                  <a:pt x="894" y="235"/>
                </a:cubicBezTo>
                <a:cubicBezTo>
                  <a:pt x="894" y="235"/>
                  <a:pt x="895" y="234"/>
                  <a:pt x="894" y="234"/>
                </a:cubicBezTo>
                <a:cubicBezTo>
                  <a:pt x="895" y="234"/>
                  <a:pt x="895" y="234"/>
                  <a:pt x="895" y="235"/>
                </a:cubicBezTo>
                <a:cubicBezTo>
                  <a:pt x="895" y="235"/>
                  <a:pt x="895" y="235"/>
                  <a:pt x="895" y="235"/>
                </a:cubicBezTo>
                <a:cubicBezTo>
                  <a:pt x="896" y="236"/>
                  <a:pt x="896" y="235"/>
                  <a:pt x="896" y="235"/>
                </a:cubicBezTo>
                <a:cubicBezTo>
                  <a:pt x="897" y="234"/>
                  <a:pt x="897" y="233"/>
                  <a:pt x="897" y="231"/>
                </a:cubicBezTo>
                <a:cubicBezTo>
                  <a:pt x="896" y="232"/>
                  <a:pt x="896" y="233"/>
                  <a:pt x="895" y="233"/>
                </a:cubicBezTo>
                <a:cubicBezTo>
                  <a:pt x="895" y="233"/>
                  <a:pt x="895" y="231"/>
                  <a:pt x="896" y="231"/>
                </a:cubicBezTo>
                <a:cubicBezTo>
                  <a:pt x="896" y="231"/>
                  <a:pt x="896" y="230"/>
                  <a:pt x="896" y="230"/>
                </a:cubicBezTo>
                <a:cubicBezTo>
                  <a:pt x="896" y="229"/>
                  <a:pt x="896" y="227"/>
                  <a:pt x="897" y="227"/>
                </a:cubicBezTo>
                <a:cubicBezTo>
                  <a:pt x="897" y="226"/>
                  <a:pt x="896" y="226"/>
                  <a:pt x="897" y="225"/>
                </a:cubicBezTo>
                <a:cubicBezTo>
                  <a:pt x="897" y="225"/>
                  <a:pt x="897" y="224"/>
                  <a:pt x="897" y="224"/>
                </a:cubicBezTo>
                <a:cubicBezTo>
                  <a:pt x="897" y="222"/>
                  <a:pt x="898" y="221"/>
                  <a:pt x="897" y="219"/>
                </a:cubicBezTo>
                <a:cubicBezTo>
                  <a:pt x="897" y="219"/>
                  <a:pt x="898" y="219"/>
                  <a:pt x="898" y="219"/>
                </a:cubicBezTo>
                <a:cubicBezTo>
                  <a:pt x="898" y="219"/>
                  <a:pt x="898" y="218"/>
                  <a:pt x="897" y="218"/>
                </a:cubicBezTo>
                <a:cubicBezTo>
                  <a:pt x="897" y="218"/>
                  <a:pt x="896" y="218"/>
                  <a:pt x="896" y="217"/>
                </a:cubicBezTo>
                <a:cubicBezTo>
                  <a:pt x="897" y="217"/>
                  <a:pt x="898" y="218"/>
                  <a:pt x="899" y="218"/>
                </a:cubicBezTo>
                <a:cubicBezTo>
                  <a:pt x="899" y="218"/>
                  <a:pt x="899" y="217"/>
                  <a:pt x="900" y="217"/>
                </a:cubicBezTo>
                <a:cubicBezTo>
                  <a:pt x="900" y="217"/>
                  <a:pt x="900" y="217"/>
                  <a:pt x="901" y="217"/>
                </a:cubicBezTo>
                <a:cubicBezTo>
                  <a:pt x="901" y="217"/>
                  <a:pt x="902" y="216"/>
                  <a:pt x="902" y="216"/>
                </a:cubicBezTo>
                <a:cubicBezTo>
                  <a:pt x="902" y="217"/>
                  <a:pt x="902" y="218"/>
                  <a:pt x="903" y="217"/>
                </a:cubicBezTo>
                <a:cubicBezTo>
                  <a:pt x="903" y="216"/>
                  <a:pt x="904" y="216"/>
                  <a:pt x="905" y="216"/>
                </a:cubicBezTo>
                <a:cubicBezTo>
                  <a:pt x="905" y="216"/>
                  <a:pt x="906" y="215"/>
                  <a:pt x="906" y="215"/>
                </a:cubicBezTo>
                <a:cubicBezTo>
                  <a:pt x="906" y="214"/>
                  <a:pt x="906" y="214"/>
                  <a:pt x="908" y="214"/>
                </a:cubicBezTo>
                <a:cubicBezTo>
                  <a:pt x="907" y="213"/>
                  <a:pt x="907" y="213"/>
                  <a:pt x="906" y="213"/>
                </a:cubicBezTo>
                <a:cubicBezTo>
                  <a:pt x="904" y="213"/>
                  <a:pt x="907" y="212"/>
                  <a:pt x="908" y="211"/>
                </a:cubicBezTo>
                <a:cubicBezTo>
                  <a:pt x="908" y="211"/>
                  <a:pt x="909" y="210"/>
                  <a:pt x="908" y="209"/>
                </a:cubicBezTo>
                <a:cubicBezTo>
                  <a:pt x="908" y="209"/>
                  <a:pt x="908" y="209"/>
                  <a:pt x="908" y="208"/>
                </a:cubicBezTo>
                <a:cubicBezTo>
                  <a:pt x="908" y="207"/>
                  <a:pt x="908" y="207"/>
                  <a:pt x="907" y="207"/>
                </a:cubicBezTo>
                <a:cubicBezTo>
                  <a:pt x="906" y="207"/>
                  <a:pt x="905" y="206"/>
                  <a:pt x="906" y="205"/>
                </a:cubicBezTo>
                <a:cubicBezTo>
                  <a:pt x="906" y="205"/>
                  <a:pt x="905" y="205"/>
                  <a:pt x="905" y="205"/>
                </a:cubicBezTo>
                <a:cubicBezTo>
                  <a:pt x="905" y="205"/>
                  <a:pt x="904" y="203"/>
                  <a:pt x="903" y="203"/>
                </a:cubicBezTo>
                <a:cubicBezTo>
                  <a:pt x="903" y="204"/>
                  <a:pt x="903" y="204"/>
                  <a:pt x="902" y="204"/>
                </a:cubicBezTo>
                <a:cubicBezTo>
                  <a:pt x="900" y="204"/>
                  <a:pt x="900" y="204"/>
                  <a:pt x="900" y="202"/>
                </a:cubicBezTo>
                <a:cubicBezTo>
                  <a:pt x="901" y="202"/>
                  <a:pt x="900" y="201"/>
                  <a:pt x="901" y="201"/>
                </a:cubicBezTo>
                <a:cubicBezTo>
                  <a:pt x="900" y="200"/>
                  <a:pt x="900" y="200"/>
                  <a:pt x="900" y="199"/>
                </a:cubicBezTo>
                <a:cubicBezTo>
                  <a:pt x="900" y="198"/>
                  <a:pt x="899" y="199"/>
                  <a:pt x="900" y="198"/>
                </a:cubicBezTo>
                <a:cubicBezTo>
                  <a:pt x="900" y="197"/>
                  <a:pt x="900" y="197"/>
                  <a:pt x="900" y="197"/>
                </a:cubicBezTo>
                <a:cubicBezTo>
                  <a:pt x="900" y="197"/>
                  <a:pt x="900" y="197"/>
                  <a:pt x="900" y="196"/>
                </a:cubicBezTo>
                <a:cubicBezTo>
                  <a:pt x="900" y="196"/>
                  <a:pt x="899" y="195"/>
                  <a:pt x="900" y="195"/>
                </a:cubicBezTo>
                <a:cubicBezTo>
                  <a:pt x="901" y="195"/>
                  <a:pt x="900" y="194"/>
                  <a:pt x="900" y="193"/>
                </a:cubicBezTo>
                <a:cubicBezTo>
                  <a:pt x="900" y="193"/>
                  <a:pt x="901" y="192"/>
                  <a:pt x="901" y="192"/>
                </a:cubicBezTo>
                <a:cubicBezTo>
                  <a:pt x="902" y="192"/>
                  <a:pt x="900" y="189"/>
                  <a:pt x="900" y="188"/>
                </a:cubicBezTo>
                <a:cubicBezTo>
                  <a:pt x="900" y="187"/>
                  <a:pt x="902" y="189"/>
                  <a:pt x="902" y="188"/>
                </a:cubicBezTo>
                <a:cubicBezTo>
                  <a:pt x="902" y="187"/>
                  <a:pt x="903" y="187"/>
                  <a:pt x="903" y="187"/>
                </a:cubicBezTo>
                <a:cubicBezTo>
                  <a:pt x="904" y="187"/>
                  <a:pt x="904" y="186"/>
                  <a:pt x="904" y="185"/>
                </a:cubicBezTo>
                <a:cubicBezTo>
                  <a:pt x="904" y="185"/>
                  <a:pt x="904" y="185"/>
                  <a:pt x="904" y="185"/>
                </a:cubicBezTo>
                <a:cubicBezTo>
                  <a:pt x="904" y="185"/>
                  <a:pt x="906" y="184"/>
                  <a:pt x="906" y="184"/>
                </a:cubicBezTo>
                <a:cubicBezTo>
                  <a:pt x="907" y="184"/>
                  <a:pt x="906" y="183"/>
                  <a:pt x="907" y="183"/>
                </a:cubicBezTo>
                <a:cubicBezTo>
                  <a:pt x="907" y="183"/>
                  <a:pt x="906" y="182"/>
                  <a:pt x="906" y="182"/>
                </a:cubicBezTo>
                <a:cubicBezTo>
                  <a:pt x="907" y="182"/>
                  <a:pt x="907" y="181"/>
                  <a:pt x="907" y="181"/>
                </a:cubicBezTo>
                <a:cubicBezTo>
                  <a:pt x="908" y="180"/>
                  <a:pt x="908" y="181"/>
                  <a:pt x="909" y="181"/>
                </a:cubicBezTo>
                <a:cubicBezTo>
                  <a:pt x="909" y="180"/>
                  <a:pt x="911" y="181"/>
                  <a:pt x="911" y="180"/>
                </a:cubicBezTo>
                <a:cubicBezTo>
                  <a:pt x="911" y="180"/>
                  <a:pt x="911" y="180"/>
                  <a:pt x="912" y="179"/>
                </a:cubicBezTo>
                <a:cubicBezTo>
                  <a:pt x="913" y="178"/>
                  <a:pt x="913" y="178"/>
                  <a:pt x="914" y="178"/>
                </a:cubicBezTo>
                <a:cubicBezTo>
                  <a:pt x="914" y="179"/>
                  <a:pt x="915" y="179"/>
                  <a:pt x="915" y="178"/>
                </a:cubicBezTo>
                <a:cubicBezTo>
                  <a:pt x="916" y="178"/>
                  <a:pt x="916" y="178"/>
                  <a:pt x="916" y="177"/>
                </a:cubicBezTo>
                <a:cubicBezTo>
                  <a:pt x="917" y="177"/>
                  <a:pt x="917" y="176"/>
                  <a:pt x="917" y="175"/>
                </a:cubicBezTo>
                <a:cubicBezTo>
                  <a:pt x="918" y="175"/>
                  <a:pt x="918" y="175"/>
                  <a:pt x="918" y="175"/>
                </a:cubicBezTo>
                <a:cubicBezTo>
                  <a:pt x="919" y="174"/>
                  <a:pt x="919" y="174"/>
                  <a:pt x="919" y="173"/>
                </a:cubicBezTo>
                <a:cubicBezTo>
                  <a:pt x="919" y="173"/>
                  <a:pt x="919" y="173"/>
                  <a:pt x="918" y="173"/>
                </a:cubicBezTo>
                <a:cubicBezTo>
                  <a:pt x="918" y="172"/>
                  <a:pt x="919" y="172"/>
                  <a:pt x="918" y="171"/>
                </a:cubicBezTo>
                <a:cubicBezTo>
                  <a:pt x="919" y="170"/>
                  <a:pt x="917" y="169"/>
                  <a:pt x="918" y="168"/>
                </a:cubicBezTo>
                <a:cubicBezTo>
                  <a:pt x="919" y="168"/>
                  <a:pt x="919" y="167"/>
                  <a:pt x="920" y="167"/>
                </a:cubicBezTo>
                <a:cubicBezTo>
                  <a:pt x="920" y="167"/>
                  <a:pt x="919" y="166"/>
                  <a:pt x="919" y="166"/>
                </a:cubicBezTo>
                <a:cubicBezTo>
                  <a:pt x="920" y="166"/>
                  <a:pt x="920" y="166"/>
                  <a:pt x="920" y="165"/>
                </a:cubicBezTo>
                <a:cubicBezTo>
                  <a:pt x="920" y="165"/>
                  <a:pt x="920" y="165"/>
                  <a:pt x="920" y="164"/>
                </a:cubicBezTo>
                <a:cubicBezTo>
                  <a:pt x="920" y="164"/>
                  <a:pt x="921" y="164"/>
                  <a:pt x="921" y="164"/>
                </a:cubicBezTo>
                <a:cubicBezTo>
                  <a:pt x="921" y="164"/>
                  <a:pt x="921" y="165"/>
                  <a:pt x="922" y="164"/>
                </a:cubicBezTo>
                <a:cubicBezTo>
                  <a:pt x="922" y="164"/>
                  <a:pt x="923" y="163"/>
                  <a:pt x="924" y="163"/>
                </a:cubicBezTo>
                <a:cubicBezTo>
                  <a:pt x="924" y="163"/>
                  <a:pt x="923" y="162"/>
                  <a:pt x="923" y="162"/>
                </a:cubicBezTo>
                <a:cubicBezTo>
                  <a:pt x="924" y="162"/>
                  <a:pt x="924" y="161"/>
                  <a:pt x="924" y="160"/>
                </a:cubicBezTo>
                <a:cubicBezTo>
                  <a:pt x="924" y="161"/>
                  <a:pt x="925" y="161"/>
                  <a:pt x="925" y="161"/>
                </a:cubicBezTo>
                <a:cubicBezTo>
                  <a:pt x="926" y="162"/>
                  <a:pt x="925" y="161"/>
                  <a:pt x="926" y="161"/>
                </a:cubicBezTo>
                <a:cubicBezTo>
                  <a:pt x="926" y="161"/>
                  <a:pt x="927" y="161"/>
                  <a:pt x="927" y="162"/>
                </a:cubicBezTo>
                <a:cubicBezTo>
                  <a:pt x="927" y="162"/>
                  <a:pt x="927" y="162"/>
                  <a:pt x="927" y="162"/>
                </a:cubicBezTo>
                <a:cubicBezTo>
                  <a:pt x="928" y="161"/>
                  <a:pt x="928" y="161"/>
                  <a:pt x="929" y="161"/>
                </a:cubicBezTo>
                <a:cubicBezTo>
                  <a:pt x="930" y="161"/>
                  <a:pt x="932" y="162"/>
                  <a:pt x="933" y="161"/>
                </a:cubicBezTo>
                <a:cubicBezTo>
                  <a:pt x="934" y="161"/>
                  <a:pt x="935" y="162"/>
                  <a:pt x="935" y="163"/>
                </a:cubicBezTo>
                <a:cubicBezTo>
                  <a:pt x="935" y="163"/>
                  <a:pt x="936" y="162"/>
                  <a:pt x="936" y="163"/>
                </a:cubicBezTo>
                <a:cubicBezTo>
                  <a:pt x="937" y="164"/>
                  <a:pt x="936" y="163"/>
                  <a:pt x="937" y="163"/>
                </a:cubicBezTo>
                <a:cubicBezTo>
                  <a:pt x="937" y="164"/>
                  <a:pt x="936" y="164"/>
                  <a:pt x="936" y="165"/>
                </a:cubicBezTo>
                <a:cubicBezTo>
                  <a:pt x="936" y="165"/>
                  <a:pt x="936" y="165"/>
                  <a:pt x="937" y="165"/>
                </a:cubicBezTo>
                <a:cubicBezTo>
                  <a:pt x="937" y="166"/>
                  <a:pt x="936" y="166"/>
                  <a:pt x="937" y="167"/>
                </a:cubicBezTo>
                <a:cubicBezTo>
                  <a:pt x="937" y="167"/>
                  <a:pt x="937" y="168"/>
                  <a:pt x="937" y="168"/>
                </a:cubicBezTo>
                <a:cubicBezTo>
                  <a:pt x="937" y="169"/>
                  <a:pt x="936" y="168"/>
                  <a:pt x="937" y="169"/>
                </a:cubicBezTo>
                <a:cubicBezTo>
                  <a:pt x="936" y="169"/>
                  <a:pt x="936" y="170"/>
                  <a:pt x="936" y="169"/>
                </a:cubicBezTo>
                <a:cubicBezTo>
                  <a:pt x="934" y="169"/>
                  <a:pt x="934" y="170"/>
                  <a:pt x="933" y="172"/>
                </a:cubicBezTo>
                <a:cubicBezTo>
                  <a:pt x="933" y="173"/>
                  <a:pt x="933" y="173"/>
                  <a:pt x="933" y="174"/>
                </a:cubicBezTo>
                <a:cubicBezTo>
                  <a:pt x="932" y="174"/>
                  <a:pt x="932" y="174"/>
                  <a:pt x="932" y="175"/>
                </a:cubicBezTo>
                <a:cubicBezTo>
                  <a:pt x="932" y="175"/>
                  <a:pt x="931" y="175"/>
                  <a:pt x="931" y="176"/>
                </a:cubicBezTo>
                <a:cubicBezTo>
                  <a:pt x="931" y="176"/>
                  <a:pt x="930" y="176"/>
                  <a:pt x="930" y="176"/>
                </a:cubicBezTo>
                <a:cubicBezTo>
                  <a:pt x="930" y="177"/>
                  <a:pt x="930" y="177"/>
                  <a:pt x="930" y="177"/>
                </a:cubicBezTo>
                <a:cubicBezTo>
                  <a:pt x="930" y="177"/>
                  <a:pt x="930" y="177"/>
                  <a:pt x="930" y="178"/>
                </a:cubicBezTo>
                <a:cubicBezTo>
                  <a:pt x="930" y="178"/>
                  <a:pt x="929" y="178"/>
                  <a:pt x="929" y="178"/>
                </a:cubicBezTo>
                <a:cubicBezTo>
                  <a:pt x="928" y="179"/>
                  <a:pt x="929" y="179"/>
                  <a:pt x="928" y="179"/>
                </a:cubicBezTo>
                <a:cubicBezTo>
                  <a:pt x="927" y="179"/>
                  <a:pt x="927" y="179"/>
                  <a:pt x="926" y="180"/>
                </a:cubicBezTo>
                <a:cubicBezTo>
                  <a:pt x="926" y="180"/>
                  <a:pt x="925" y="181"/>
                  <a:pt x="925" y="181"/>
                </a:cubicBezTo>
                <a:cubicBezTo>
                  <a:pt x="925" y="182"/>
                  <a:pt x="925" y="182"/>
                  <a:pt x="924" y="182"/>
                </a:cubicBezTo>
                <a:cubicBezTo>
                  <a:pt x="923" y="182"/>
                  <a:pt x="922" y="183"/>
                  <a:pt x="922" y="184"/>
                </a:cubicBezTo>
                <a:cubicBezTo>
                  <a:pt x="922" y="184"/>
                  <a:pt x="922" y="185"/>
                  <a:pt x="921" y="185"/>
                </a:cubicBezTo>
                <a:cubicBezTo>
                  <a:pt x="920" y="186"/>
                  <a:pt x="920" y="186"/>
                  <a:pt x="920" y="187"/>
                </a:cubicBezTo>
                <a:cubicBezTo>
                  <a:pt x="920" y="187"/>
                  <a:pt x="920" y="188"/>
                  <a:pt x="921" y="188"/>
                </a:cubicBezTo>
                <a:cubicBezTo>
                  <a:pt x="922" y="188"/>
                  <a:pt x="921" y="189"/>
                  <a:pt x="921" y="190"/>
                </a:cubicBezTo>
                <a:cubicBezTo>
                  <a:pt x="922" y="190"/>
                  <a:pt x="922" y="190"/>
                  <a:pt x="922" y="191"/>
                </a:cubicBezTo>
                <a:cubicBezTo>
                  <a:pt x="922" y="191"/>
                  <a:pt x="922" y="192"/>
                  <a:pt x="922" y="192"/>
                </a:cubicBezTo>
                <a:cubicBezTo>
                  <a:pt x="922" y="192"/>
                  <a:pt x="922" y="192"/>
                  <a:pt x="923" y="192"/>
                </a:cubicBezTo>
                <a:cubicBezTo>
                  <a:pt x="923" y="193"/>
                  <a:pt x="922" y="194"/>
                  <a:pt x="921" y="194"/>
                </a:cubicBezTo>
                <a:cubicBezTo>
                  <a:pt x="922" y="195"/>
                  <a:pt x="922" y="195"/>
                  <a:pt x="922" y="196"/>
                </a:cubicBezTo>
                <a:cubicBezTo>
                  <a:pt x="921" y="196"/>
                  <a:pt x="922" y="197"/>
                  <a:pt x="921" y="198"/>
                </a:cubicBezTo>
                <a:cubicBezTo>
                  <a:pt x="921" y="197"/>
                  <a:pt x="921" y="198"/>
                  <a:pt x="921" y="198"/>
                </a:cubicBezTo>
                <a:cubicBezTo>
                  <a:pt x="922" y="198"/>
                  <a:pt x="922" y="198"/>
                  <a:pt x="922" y="199"/>
                </a:cubicBezTo>
                <a:cubicBezTo>
                  <a:pt x="922" y="200"/>
                  <a:pt x="922" y="199"/>
                  <a:pt x="923" y="199"/>
                </a:cubicBezTo>
                <a:cubicBezTo>
                  <a:pt x="923" y="200"/>
                  <a:pt x="923" y="201"/>
                  <a:pt x="924" y="202"/>
                </a:cubicBezTo>
                <a:cubicBezTo>
                  <a:pt x="924" y="202"/>
                  <a:pt x="924" y="202"/>
                  <a:pt x="925" y="202"/>
                </a:cubicBezTo>
                <a:cubicBezTo>
                  <a:pt x="925" y="201"/>
                  <a:pt x="924" y="201"/>
                  <a:pt x="924" y="200"/>
                </a:cubicBezTo>
                <a:cubicBezTo>
                  <a:pt x="925" y="201"/>
                  <a:pt x="926" y="201"/>
                  <a:pt x="927" y="201"/>
                </a:cubicBezTo>
                <a:cubicBezTo>
                  <a:pt x="928" y="202"/>
                  <a:pt x="927" y="203"/>
                  <a:pt x="927" y="203"/>
                </a:cubicBezTo>
                <a:cubicBezTo>
                  <a:pt x="928" y="203"/>
                  <a:pt x="929" y="203"/>
                  <a:pt x="929" y="203"/>
                </a:cubicBezTo>
                <a:cubicBezTo>
                  <a:pt x="929" y="203"/>
                  <a:pt x="930" y="204"/>
                  <a:pt x="929" y="204"/>
                </a:cubicBezTo>
                <a:cubicBezTo>
                  <a:pt x="927" y="204"/>
                  <a:pt x="926" y="204"/>
                  <a:pt x="926" y="205"/>
                </a:cubicBezTo>
                <a:cubicBezTo>
                  <a:pt x="926" y="205"/>
                  <a:pt x="926" y="205"/>
                  <a:pt x="926" y="206"/>
                </a:cubicBezTo>
                <a:cubicBezTo>
                  <a:pt x="925" y="206"/>
                  <a:pt x="926" y="207"/>
                  <a:pt x="926" y="207"/>
                </a:cubicBezTo>
                <a:cubicBezTo>
                  <a:pt x="927" y="207"/>
                  <a:pt x="927" y="207"/>
                  <a:pt x="928" y="207"/>
                </a:cubicBezTo>
                <a:cubicBezTo>
                  <a:pt x="928" y="207"/>
                  <a:pt x="927" y="206"/>
                  <a:pt x="928" y="206"/>
                </a:cubicBezTo>
                <a:cubicBezTo>
                  <a:pt x="928" y="206"/>
                  <a:pt x="928" y="205"/>
                  <a:pt x="928" y="205"/>
                </a:cubicBezTo>
                <a:cubicBezTo>
                  <a:pt x="928" y="205"/>
                  <a:pt x="929" y="205"/>
                  <a:pt x="929" y="205"/>
                </a:cubicBezTo>
                <a:cubicBezTo>
                  <a:pt x="929" y="205"/>
                  <a:pt x="929" y="205"/>
                  <a:pt x="929" y="205"/>
                </a:cubicBezTo>
                <a:cubicBezTo>
                  <a:pt x="930" y="206"/>
                  <a:pt x="930" y="206"/>
                  <a:pt x="930" y="207"/>
                </a:cubicBezTo>
                <a:cubicBezTo>
                  <a:pt x="931" y="207"/>
                  <a:pt x="931" y="207"/>
                  <a:pt x="931" y="208"/>
                </a:cubicBezTo>
                <a:cubicBezTo>
                  <a:pt x="931" y="208"/>
                  <a:pt x="932" y="208"/>
                  <a:pt x="933" y="208"/>
                </a:cubicBezTo>
                <a:cubicBezTo>
                  <a:pt x="933" y="208"/>
                  <a:pt x="933" y="207"/>
                  <a:pt x="933" y="207"/>
                </a:cubicBezTo>
                <a:cubicBezTo>
                  <a:pt x="935" y="207"/>
                  <a:pt x="935" y="208"/>
                  <a:pt x="935" y="206"/>
                </a:cubicBezTo>
                <a:cubicBezTo>
                  <a:pt x="936" y="206"/>
                  <a:pt x="936" y="206"/>
                  <a:pt x="937" y="205"/>
                </a:cubicBezTo>
                <a:cubicBezTo>
                  <a:pt x="937" y="204"/>
                  <a:pt x="938" y="204"/>
                  <a:pt x="939" y="204"/>
                </a:cubicBezTo>
                <a:cubicBezTo>
                  <a:pt x="941" y="204"/>
                  <a:pt x="941" y="204"/>
                  <a:pt x="941" y="203"/>
                </a:cubicBezTo>
                <a:cubicBezTo>
                  <a:pt x="942" y="203"/>
                  <a:pt x="942" y="203"/>
                  <a:pt x="943" y="202"/>
                </a:cubicBezTo>
                <a:cubicBezTo>
                  <a:pt x="943" y="202"/>
                  <a:pt x="943" y="202"/>
                  <a:pt x="943" y="202"/>
                </a:cubicBezTo>
                <a:cubicBezTo>
                  <a:pt x="943" y="203"/>
                  <a:pt x="945" y="203"/>
                  <a:pt x="945" y="203"/>
                </a:cubicBezTo>
                <a:cubicBezTo>
                  <a:pt x="945" y="202"/>
                  <a:pt x="946" y="202"/>
                  <a:pt x="947" y="201"/>
                </a:cubicBezTo>
                <a:cubicBezTo>
                  <a:pt x="947" y="201"/>
                  <a:pt x="947" y="202"/>
                  <a:pt x="947" y="202"/>
                </a:cubicBezTo>
                <a:cubicBezTo>
                  <a:pt x="949" y="202"/>
                  <a:pt x="950" y="201"/>
                  <a:pt x="952" y="200"/>
                </a:cubicBezTo>
                <a:cubicBezTo>
                  <a:pt x="952" y="201"/>
                  <a:pt x="952" y="201"/>
                  <a:pt x="951" y="201"/>
                </a:cubicBezTo>
                <a:cubicBezTo>
                  <a:pt x="952" y="203"/>
                  <a:pt x="954" y="203"/>
                  <a:pt x="955" y="204"/>
                </a:cubicBezTo>
                <a:cubicBezTo>
                  <a:pt x="956" y="205"/>
                  <a:pt x="956" y="205"/>
                  <a:pt x="957" y="205"/>
                </a:cubicBezTo>
                <a:cubicBezTo>
                  <a:pt x="958" y="205"/>
                  <a:pt x="958" y="205"/>
                  <a:pt x="959" y="205"/>
                </a:cubicBezTo>
                <a:cubicBezTo>
                  <a:pt x="959" y="205"/>
                  <a:pt x="959" y="205"/>
                  <a:pt x="959" y="205"/>
                </a:cubicBezTo>
                <a:cubicBezTo>
                  <a:pt x="960" y="205"/>
                  <a:pt x="961" y="206"/>
                  <a:pt x="961" y="207"/>
                </a:cubicBezTo>
                <a:cubicBezTo>
                  <a:pt x="962" y="207"/>
                  <a:pt x="962" y="207"/>
                  <a:pt x="963" y="207"/>
                </a:cubicBezTo>
                <a:cubicBezTo>
                  <a:pt x="962" y="208"/>
                  <a:pt x="962" y="208"/>
                  <a:pt x="961" y="208"/>
                </a:cubicBezTo>
                <a:cubicBezTo>
                  <a:pt x="960" y="208"/>
                  <a:pt x="959" y="208"/>
                  <a:pt x="958" y="207"/>
                </a:cubicBezTo>
                <a:cubicBezTo>
                  <a:pt x="958" y="208"/>
                  <a:pt x="957" y="208"/>
                  <a:pt x="957" y="208"/>
                </a:cubicBezTo>
                <a:cubicBezTo>
                  <a:pt x="957" y="209"/>
                  <a:pt x="956" y="209"/>
                  <a:pt x="956" y="209"/>
                </a:cubicBezTo>
                <a:cubicBezTo>
                  <a:pt x="955" y="209"/>
                  <a:pt x="954" y="209"/>
                  <a:pt x="953" y="209"/>
                </a:cubicBezTo>
                <a:cubicBezTo>
                  <a:pt x="953" y="209"/>
                  <a:pt x="953" y="209"/>
                  <a:pt x="953" y="209"/>
                </a:cubicBezTo>
                <a:cubicBezTo>
                  <a:pt x="952" y="209"/>
                  <a:pt x="952" y="209"/>
                  <a:pt x="952" y="208"/>
                </a:cubicBezTo>
                <a:cubicBezTo>
                  <a:pt x="952" y="209"/>
                  <a:pt x="951" y="210"/>
                  <a:pt x="951" y="212"/>
                </a:cubicBezTo>
                <a:cubicBezTo>
                  <a:pt x="950" y="212"/>
                  <a:pt x="949" y="211"/>
                  <a:pt x="948" y="211"/>
                </a:cubicBezTo>
                <a:cubicBezTo>
                  <a:pt x="947" y="211"/>
                  <a:pt x="948" y="211"/>
                  <a:pt x="948" y="210"/>
                </a:cubicBezTo>
                <a:cubicBezTo>
                  <a:pt x="947" y="210"/>
                  <a:pt x="947" y="210"/>
                  <a:pt x="947" y="210"/>
                </a:cubicBezTo>
                <a:cubicBezTo>
                  <a:pt x="947" y="210"/>
                  <a:pt x="946" y="210"/>
                  <a:pt x="946" y="210"/>
                </a:cubicBezTo>
                <a:cubicBezTo>
                  <a:pt x="946" y="211"/>
                  <a:pt x="945" y="210"/>
                  <a:pt x="945" y="210"/>
                </a:cubicBezTo>
                <a:cubicBezTo>
                  <a:pt x="945" y="211"/>
                  <a:pt x="945" y="211"/>
                  <a:pt x="945" y="211"/>
                </a:cubicBezTo>
                <a:cubicBezTo>
                  <a:pt x="945" y="212"/>
                  <a:pt x="944" y="212"/>
                  <a:pt x="944" y="212"/>
                </a:cubicBezTo>
                <a:cubicBezTo>
                  <a:pt x="944" y="212"/>
                  <a:pt x="943" y="212"/>
                  <a:pt x="942" y="212"/>
                </a:cubicBezTo>
                <a:cubicBezTo>
                  <a:pt x="942" y="212"/>
                  <a:pt x="941" y="212"/>
                  <a:pt x="941" y="212"/>
                </a:cubicBezTo>
                <a:cubicBezTo>
                  <a:pt x="941" y="211"/>
                  <a:pt x="940" y="212"/>
                  <a:pt x="940" y="211"/>
                </a:cubicBezTo>
                <a:cubicBezTo>
                  <a:pt x="939" y="211"/>
                  <a:pt x="939" y="211"/>
                  <a:pt x="939" y="212"/>
                </a:cubicBezTo>
                <a:cubicBezTo>
                  <a:pt x="939" y="212"/>
                  <a:pt x="939" y="212"/>
                  <a:pt x="938" y="212"/>
                </a:cubicBezTo>
                <a:cubicBezTo>
                  <a:pt x="938" y="212"/>
                  <a:pt x="937" y="212"/>
                  <a:pt x="937" y="212"/>
                </a:cubicBezTo>
                <a:cubicBezTo>
                  <a:pt x="937" y="212"/>
                  <a:pt x="936" y="212"/>
                  <a:pt x="936" y="212"/>
                </a:cubicBezTo>
                <a:cubicBezTo>
                  <a:pt x="936" y="212"/>
                  <a:pt x="936" y="213"/>
                  <a:pt x="935" y="213"/>
                </a:cubicBezTo>
                <a:cubicBezTo>
                  <a:pt x="935" y="213"/>
                  <a:pt x="935" y="213"/>
                  <a:pt x="935" y="213"/>
                </a:cubicBezTo>
                <a:cubicBezTo>
                  <a:pt x="934" y="213"/>
                  <a:pt x="934" y="213"/>
                  <a:pt x="933" y="213"/>
                </a:cubicBezTo>
                <a:cubicBezTo>
                  <a:pt x="933" y="213"/>
                  <a:pt x="933" y="213"/>
                  <a:pt x="933" y="213"/>
                </a:cubicBezTo>
                <a:cubicBezTo>
                  <a:pt x="932" y="214"/>
                  <a:pt x="932" y="214"/>
                  <a:pt x="931" y="213"/>
                </a:cubicBezTo>
                <a:cubicBezTo>
                  <a:pt x="931" y="214"/>
                  <a:pt x="931" y="214"/>
                  <a:pt x="930" y="214"/>
                </a:cubicBezTo>
                <a:cubicBezTo>
                  <a:pt x="930" y="215"/>
                  <a:pt x="931" y="216"/>
                  <a:pt x="931" y="216"/>
                </a:cubicBezTo>
                <a:cubicBezTo>
                  <a:pt x="930" y="216"/>
                  <a:pt x="931" y="217"/>
                  <a:pt x="930" y="217"/>
                </a:cubicBezTo>
                <a:cubicBezTo>
                  <a:pt x="930" y="218"/>
                  <a:pt x="930" y="219"/>
                  <a:pt x="930" y="219"/>
                </a:cubicBezTo>
                <a:cubicBezTo>
                  <a:pt x="930" y="220"/>
                  <a:pt x="930" y="220"/>
                  <a:pt x="931" y="221"/>
                </a:cubicBezTo>
                <a:cubicBezTo>
                  <a:pt x="931" y="220"/>
                  <a:pt x="932" y="220"/>
                  <a:pt x="932" y="220"/>
                </a:cubicBezTo>
                <a:cubicBezTo>
                  <a:pt x="932" y="221"/>
                  <a:pt x="932" y="222"/>
                  <a:pt x="932" y="224"/>
                </a:cubicBezTo>
                <a:cubicBezTo>
                  <a:pt x="932" y="224"/>
                  <a:pt x="931" y="223"/>
                  <a:pt x="931" y="224"/>
                </a:cubicBezTo>
                <a:cubicBezTo>
                  <a:pt x="931" y="225"/>
                  <a:pt x="931" y="225"/>
                  <a:pt x="931" y="226"/>
                </a:cubicBezTo>
                <a:cubicBezTo>
                  <a:pt x="931" y="227"/>
                  <a:pt x="932" y="227"/>
                  <a:pt x="932" y="229"/>
                </a:cubicBezTo>
                <a:cubicBezTo>
                  <a:pt x="932" y="230"/>
                  <a:pt x="931" y="230"/>
                  <a:pt x="930" y="230"/>
                </a:cubicBezTo>
                <a:cubicBezTo>
                  <a:pt x="929" y="230"/>
                  <a:pt x="926" y="231"/>
                  <a:pt x="926" y="230"/>
                </a:cubicBezTo>
                <a:cubicBezTo>
                  <a:pt x="926" y="229"/>
                  <a:pt x="925" y="227"/>
                  <a:pt x="924" y="227"/>
                </a:cubicBezTo>
                <a:cubicBezTo>
                  <a:pt x="924" y="226"/>
                  <a:pt x="924" y="226"/>
                  <a:pt x="924" y="225"/>
                </a:cubicBezTo>
                <a:cubicBezTo>
                  <a:pt x="923" y="225"/>
                  <a:pt x="923" y="225"/>
                  <a:pt x="922" y="226"/>
                </a:cubicBezTo>
                <a:cubicBezTo>
                  <a:pt x="921" y="226"/>
                  <a:pt x="921" y="226"/>
                  <a:pt x="920" y="227"/>
                </a:cubicBezTo>
                <a:cubicBezTo>
                  <a:pt x="920" y="227"/>
                  <a:pt x="920" y="227"/>
                  <a:pt x="920" y="227"/>
                </a:cubicBezTo>
                <a:cubicBezTo>
                  <a:pt x="920" y="228"/>
                  <a:pt x="920" y="227"/>
                  <a:pt x="920" y="228"/>
                </a:cubicBezTo>
                <a:cubicBezTo>
                  <a:pt x="920" y="228"/>
                  <a:pt x="920" y="228"/>
                  <a:pt x="920" y="228"/>
                </a:cubicBezTo>
                <a:cubicBezTo>
                  <a:pt x="919" y="229"/>
                  <a:pt x="919" y="229"/>
                  <a:pt x="919" y="229"/>
                </a:cubicBezTo>
                <a:cubicBezTo>
                  <a:pt x="919" y="229"/>
                  <a:pt x="918" y="230"/>
                  <a:pt x="918" y="230"/>
                </a:cubicBezTo>
                <a:cubicBezTo>
                  <a:pt x="918" y="231"/>
                  <a:pt x="918" y="231"/>
                  <a:pt x="918" y="232"/>
                </a:cubicBezTo>
                <a:cubicBezTo>
                  <a:pt x="918" y="232"/>
                  <a:pt x="918" y="232"/>
                  <a:pt x="917" y="232"/>
                </a:cubicBezTo>
                <a:cubicBezTo>
                  <a:pt x="917" y="232"/>
                  <a:pt x="917" y="233"/>
                  <a:pt x="917" y="234"/>
                </a:cubicBezTo>
                <a:cubicBezTo>
                  <a:pt x="917" y="234"/>
                  <a:pt x="917" y="233"/>
                  <a:pt x="917" y="234"/>
                </a:cubicBezTo>
                <a:cubicBezTo>
                  <a:pt x="917" y="235"/>
                  <a:pt x="917" y="236"/>
                  <a:pt x="917" y="236"/>
                </a:cubicBezTo>
                <a:cubicBezTo>
                  <a:pt x="916" y="237"/>
                  <a:pt x="916" y="239"/>
                  <a:pt x="916" y="240"/>
                </a:cubicBezTo>
                <a:cubicBezTo>
                  <a:pt x="916" y="240"/>
                  <a:pt x="917" y="240"/>
                  <a:pt x="917" y="240"/>
                </a:cubicBezTo>
                <a:cubicBezTo>
                  <a:pt x="917" y="241"/>
                  <a:pt x="917" y="241"/>
                  <a:pt x="917" y="241"/>
                </a:cubicBezTo>
                <a:cubicBezTo>
                  <a:pt x="916" y="241"/>
                  <a:pt x="917" y="241"/>
                  <a:pt x="917" y="242"/>
                </a:cubicBezTo>
                <a:cubicBezTo>
                  <a:pt x="917" y="242"/>
                  <a:pt x="917" y="243"/>
                  <a:pt x="916" y="243"/>
                </a:cubicBezTo>
                <a:cubicBezTo>
                  <a:pt x="917" y="244"/>
                  <a:pt x="915" y="245"/>
                  <a:pt x="914" y="245"/>
                </a:cubicBezTo>
                <a:cubicBezTo>
                  <a:pt x="915" y="244"/>
                  <a:pt x="915" y="244"/>
                  <a:pt x="915" y="242"/>
                </a:cubicBezTo>
                <a:cubicBezTo>
                  <a:pt x="914" y="243"/>
                  <a:pt x="913" y="243"/>
                  <a:pt x="913" y="244"/>
                </a:cubicBezTo>
                <a:cubicBezTo>
                  <a:pt x="912" y="244"/>
                  <a:pt x="912" y="244"/>
                  <a:pt x="912" y="244"/>
                </a:cubicBezTo>
                <a:cubicBezTo>
                  <a:pt x="912" y="245"/>
                  <a:pt x="911" y="246"/>
                  <a:pt x="911" y="246"/>
                </a:cubicBezTo>
                <a:cubicBezTo>
                  <a:pt x="912" y="246"/>
                  <a:pt x="912" y="246"/>
                  <a:pt x="912" y="247"/>
                </a:cubicBezTo>
                <a:cubicBezTo>
                  <a:pt x="912" y="247"/>
                  <a:pt x="912" y="247"/>
                  <a:pt x="911" y="247"/>
                </a:cubicBezTo>
                <a:cubicBezTo>
                  <a:pt x="911" y="248"/>
                  <a:pt x="911" y="248"/>
                  <a:pt x="911" y="249"/>
                </a:cubicBezTo>
                <a:cubicBezTo>
                  <a:pt x="910" y="249"/>
                  <a:pt x="910" y="250"/>
                  <a:pt x="910" y="251"/>
                </a:cubicBezTo>
                <a:cubicBezTo>
                  <a:pt x="909" y="251"/>
                  <a:pt x="909" y="250"/>
                  <a:pt x="909" y="250"/>
                </a:cubicBezTo>
                <a:cubicBezTo>
                  <a:pt x="909" y="250"/>
                  <a:pt x="909" y="250"/>
                  <a:pt x="909" y="249"/>
                </a:cubicBezTo>
                <a:cubicBezTo>
                  <a:pt x="908" y="249"/>
                  <a:pt x="908" y="250"/>
                  <a:pt x="907" y="250"/>
                </a:cubicBezTo>
                <a:cubicBezTo>
                  <a:pt x="906" y="250"/>
                  <a:pt x="906" y="251"/>
                  <a:pt x="905" y="251"/>
                </a:cubicBezTo>
                <a:cubicBezTo>
                  <a:pt x="904" y="251"/>
                  <a:pt x="905" y="250"/>
                  <a:pt x="904" y="249"/>
                </a:cubicBezTo>
                <a:cubicBezTo>
                  <a:pt x="905" y="249"/>
                  <a:pt x="905" y="250"/>
                  <a:pt x="906" y="249"/>
                </a:cubicBezTo>
                <a:cubicBezTo>
                  <a:pt x="906" y="249"/>
                  <a:pt x="907" y="249"/>
                  <a:pt x="905" y="248"/>
                </a:cubicBezTo>
                <a:cubicBezTo>
                  <a:pt x="905" y="248"/>
                  <a:pt x="904" y="248"/>
                  <a:pt x="904" y="248"/>
                </a:cubicBezTo>
                <a:cubicBezTo>
                  <a:pt x="904" y="247"/>
                  <a:pt x="903" y="248"/>
                  <a:pt x="904" y="248"/>
                </a:cubicBezTo>
                <a:cubicBezTo>
                  <a:pt x="903" y="248"/>
                  <a:pt x="902" y="248"/>
                  <a:pt x="901" y="248"/>
                </a:cubicBezTo>
                <a:cubicBezTo>
                  <a:pt x="901" y="248"/>
                  <a:pt x="901" y="249"/>
                  <a:pt x="901" y="249"/>
                </a:cubicBezTo>
                <a:cubicBezTo>
                  <a:pt x="900" y="249"/>
                  <a:pt x="900" y="249"/>
                  <a:pt x="900" y="249"/>
                </a:cubicBezTo>
                <a:cubicBezTo>
                  <a:pt x="899" y="249"/>
                  <a:pt x="899" y="249"/>
                  <a:pt x="899" y="249"/>
                </a:cubicBezTo>
                <a:cubicBezTo>
                  <a:pt x="898" y="249"/>
                  <a:pt x="899" y="250"/>
                  <a:pt x="898" y="250"/>
                </a:cubicBezTo>
                <a:cubicBezTo>
                  <a:pt x="898" y="250"/>
                  <a:pt x="898" y="250"/>
                  <a:pt x="898" y="250"/>
                </a:cubicBezTo>
                <a:cubicBezTo>
                  <a:pt x="897" y="250"/>
                  <a:pt x="896" y="250"/>
                  <a:pt x="896" y="250"/>
                </a:cubicBezTo>
                <a:cubicBezTo>
                  <a:pt x="896" y="250"/>
                  <a:pt x="895" y="251"/>
                  <a:pt x="895" y="251"/>
                </a:cubicBezTo>
                <a:cubicBezTo>
                  <a:pt x="894" y="251"/>
                  <a:pt x="894" y="251"/>
                  <a:pt x="894" y="252"/>
                </a:cubicBezTo>
                <a:cubicBezTo>
                  <a:pt x="893" y="252"/>
                  <a:pt x="893" y="251"/>
                  <a:pt x="892" y="251"/>
                </a:cubicBezTo>
                <a:cubicBezTo>
                  <a:pt x="892" y="252"/>
                  <a:pt x="891" y="252"/>
                  <a:pt x="891" y="252"/>
                </a:cubicBezTo>
                <a:cubicBezTo>
                  <a:pt x="889" y="252"/>
                  <a:pt x="887" y="253"/>
                  <a:pt x="885" y="253"/>
                </a:cubicBezTo>
                <a:cubicBezTo>
                  <a:pt x="885" y="253"/>
                  <a:pt x="884" y="252"/>
                  <a:pt x="884" y="252"/>
                </a:cubicBezTo>
                <a:cubicBezTo>
                  <a:pt x="883" y="252"/>
                  <a:pt x="883" y="252"/>
                  <a:pt x="883" y="252"/>
                </a:cubicBezTo>
                <a:cubicBezTo>
                  <a:pt x="882" y="252"/>
                  <a:pt x="882" y="252"/>
                  <a:pt x="882" y="251"/>
                </a:cubicBezTo>
                <a:cubicBezTo>
                  <a:pt x="881" y="251"/>
                  <a:pt x="881" y="252"/>
                  <a:pt x="881" y="252"/>
                </a:cubicBezTo>
                <a:cubicBezTo>
                  <a:pt x="881" y="251"/>
                  <a:pt x="877" y="251"/>
                  <a:pt x="878" y="250"/>
                </a:cubicBezTo>
                <a:cubicBezTo>
                  <a:pt x="876" y="250"/>
                  <a:pt x="874" y="251"/>
                  <a:pt x="874" y="253"/>
                </a:cubicBezTo>
                <a:cubicBezTo>
                  <a:pt x="874" y="253"/>
                  <a:pt x="874" y="252"/>
                  <a:pt x="874" y="252"/>
                </a:cubicBezTo>
                <a:cubicBezTo>
                  <a:pt x="874" y="253"/>
                  <a:pt x="872" y="253"/>
                  <a:pt x="872" y="253"/>
                </a:cubicBezTo>
                <a:cubicBezTo>
                  <a:pt x="872" y="254"/>
                  <a:pt x="872" y="254"/>
                  <a:pt x="872" y="254"/>
                </a:cubicBezTo>
                <a:cubicBezTo>
                  <a:pt x="872" y="254"/>
                  <a:pt x="870" y="253"/>
                  <a:pt x="870" y="253"/>
                </a:cubicBezTo>
                <a:cubicBezTo>
                  <a:pt x="870" y="252"/>
                  <a:pt x="870" y="252"/>
                  <a:pt x="869" y="252"/>
                </a:cubicBezTo>
                <a:cubicBezTo>
                  <a:pt x="868" y="252"/>
                  <a:pt x="867" y="252"/>
                  <a:pt x="867" y="252"/>
                </a:cubicBezTo>
                <a:cubicBezTo>
                  <a:pt x="867" y="252"/>
                  <a:pt x="866" y="252"/>
                  <a:pt x="866" y="252"/>
                </a:cubicBezTo>
                <a:cubicBezTo>
                  <a:pt x="866" y="251"/>
                  <a:pt x="866" y="251"/>
                  <a:pt x="866" y="250"/>
                </a:cubicBezTo>
                <a:cubicBezTo>
                  <a:pt x="866" y="250"/>
                  <a:pt x="866" y="250"/>
                  <a:pt x="866" y="250"/>
                </a:cubicBezTo>
                <a:cubicBezTo>
                  <a:pt x="866" y="249"/>
                  <a:pt x="865" y="250"/>
                  <a:pt x="865" y="249"/>
                </a:cubicBezTo>
                <a:cubicBezTo>
                  <a:pt x="865" y="248"/>
                  <a:pt x="865" y="248"/>
                  <a:pt x="864" y="248"/>
                </a:cubicBezTo>
                <a:cubicBezTo>
                  <a:pt x="863" y="248"/>
                  <a:pt x="864" y="247"/>
                  <a:pt x="864" y="247"/>
                </a:cubicBezTo>
                <a:cubicBezTo>
                  <a:pt x="865" y="247"/>
                  <a:pt x="865" y="246"/>
                  <a:pt x="866" y="245"/>
                </a:cubicBezTo>
                <a:cubicBezTo>
                  <a:pt x="866" y="245"/>
                  <a:pt x="865" y="245"/>
                  <a:pt x="865" y="245"/>
                </a:cubicBezTo>
                <a:cubicBezTo>
                  <a:pt x="865" y="246"/>
                  <a:pt x="864" y="246"/>
                  <a:pt x="863" y="246"/>
                </a:cubicBezTo>
                <a:cubicBezTo>
                  <a:pt x="863" y="246"/>
                  <a:pt x="863" y="244"/>
                  <a:pt x="864" y="244"/>
                </a:cubicBezTo>
                <a:cubicBezTo>
                  <a:pt x="864" y="244"/>
                  <a:pt x="864" y="243"/>
                  <a:pt x="864" y="243"/>
                </a:cubicBezTo>
                <a:cubicBezTo>
                  <a:pt x="864" y="243"/>
                  <a:pt x="864" y="243"/>
                  <a:pt x="864" y="242"/>
                </a:cubicBezTo>
                <a:cubicBezTo>
                  <a:pt x="864" y="241"/>
                  <a:pt x="865" y="242"/>
                  <a:pt x="865" y="241"/>
                </a:cubicBezTo>
                <a:cubicBezTo>
                  <a:pt x="865" y="241"/>
                  <a:pt x="865" y="240"/>
                  <a:pt x="865" y="240"/>
                </a:cubicBezTo>
                <a:cubicBezTo>
                  <a:pt x="866" y="240"/>
                  <a:pt x="866" y="240"/>
                  <a:pt x="866" y="239"/>
                </a:cubicBezTo>
                <a:cubicBezTo>
                  <a:pt x="866" y="238"/>
                  <a:pt x="867" y="237"/>
                  <a:pt x="867" y="236"/>
                </a:cubicBezTo>
                <a:cubicBezTo>
                  <a:pt x="867" y="236"/>
                  <a:pt x="868" y="237"/>
                  <a:pt x="868" y="237"/>
                </a:cubicBezTo>
                <a:cubicBezTo>
                  <a:pt x="869" y="237"/>
                  <a:pt x="869" y="236"/>
                  <a:pt x="870" y="235"/>
                </a:cubicBezTo>
                <a:cubicBezTo>
                  <a:pt x="869" y="235"/>
                  <a:pt x="868" y="235"/>
                  <a:pt x="868" y="235"/>
                </a:cubicBezTo>
                <a:cubicBezTo>
                  <a:pt x="867" y="234"/>
                  <a:pt x="867" y="234"/>
                  <a:pt x="867" y="233"/>
                </a:cubicBezTo>
                <a:cubicBezTo>
                  <a:pt x="867" y="232"/>
                  <a:pt x="867" y="231"/>
                  <a:pt x="867" y="230"/>
                </a:cubicBezTo>
                <a:cubicBezTo>
                  <a:pt x="866" y="230"/>
                  <a:pt x="866" y="230"/>
                  <a:pt x="865" y="230"/>
                </a:cubicBezTo>
                <a:cubicBezTo>
                  <a:pt x="865" y="230"/>
                  <a:pt x="864" y="230"/>
                  <a:pt x="864" y="230"/>
                </a:cubicBezTo>
                <a:cubicBezTo>
                  <a:pt x="865" y="229"/>
                  <a:pt x="866" y="229"/>
                  <a:pt x="867" y="229"/>
                </a:cubicBezTo>
                <a:cubicBezTo>
                  <a:pt x="866" y="229"/>
                  <a:pt x="867" y="228"/>
                  <a:pt x="867" y="228"/>
                </a:cubicBezTo>
                <a:cubicBezTo>
                  <a:pt x="868" y="228"/>
                  <a:pt x="868" y="228"/>
                  <a:pt x="868" y="227"/>
                </a:cubicBezTo>
                <a:cubicBezTo>
                  <a:pt x="868" y="225"/>
                  <a:pt x="868" y="225"/>
                  <a:pt x="868" y="224"/>
                </a:cubicBezTo>
                <a:cubicBezTo>
                  <a:pt x="868" y="224"/>
                  <a:pt x="867" y="225"/>
                  <a:pt x="867" y="225"/>
                </a:cubicBezTo>
                <a:cubicBezTo>
                  <a:pt x="867" y="225"/>
                  <a:pt x="864" y="225"/>
                  <a:pt x="864" y="226"/>
                </a:cubicBezTo>
                <a:cubicBezTo>
                  <a:pt x="864" y="226"/>
                  <a:pt x="864" y="227"/>
                  <a:pt x="863" y="228"/>
                </a:cubicBezTo>
                <a:cubicBezTo>
                  <a:pt x="863" y="229"/>
                  <a:pt x="861" y="228"/>
                  <a:pt x="860" y="228"/>
                </a:cubicBezTo>
                <a:cubicBezTo>
                  <a:pt x="860" y="228"/>
                  <a:pt x="860" y="228"/>
                  <a:pt x="859" y="228"/>
                </a:cubicBezTo>
                <a:cubicBezTo>
                  <a:pt x="859" y="228"/>
                  <a:pt x="858" y="229"/>
                  <a:pt x="858" y="229"/>
                </a:cubicBezTo>
                <a:cubicBezTo>
                  <a:pt x="858" y="229"/>
                  <a:pt x="857" y="230"/>
                  <a:pt x="857" y="230"/>
                </a:cubicBezTo>
                <a:cubicBezTo>
                  <a:pt x="856" y="231"/>
                  <a:pt x="856" y="231"/>
                  <a:pt x="856" y="232"/>
                </a:cubicBezTo>
                <a:cubicBezTo>
                  <a:pt x="856" y="232"/>
                  <a:pt x="857" y="232"/>
                  <a:pt x="857" y="232"/>
                </a:cubicBezTo>
                <a:cubicBezTo>
                  <a:pt x="858" y="232"/>
                  <a:pt x="858" y="232"/>
                  <a:pt x="858" y="231"/>
                </a:cubicBezTo>
                <a:cubicBezTo>
                  <a:pt x="859" y="230"/>
                  <a:pt x="860" y="230"/>
                  <a:pt x="860" y="230"/>
                </a:cubicBezTo>
                <a:cubicBezTo>
                  <a:pt x="861" y="230"/>
                  <a:pt x="862" y="230"/>
                  <a:pt x="863" y="230"/>
                </a:cubicBezTo>
                <a:cubicBezTo>
                  <a:pt x="863" y="230"/>
                  <a:pt x="862" y="231"/>
                  <a:pt x="862" y="231"/>
                </a:cubicBezTo>
                <a:cubicBezTo>
                  <a:pt x="863" y="232"/>
                  <a:pt x="863" y="232"/>
                  <a:pt x="863" y="232"/>
                </a:cubicBezTo>
                <a:cubicBezTo>
                  <a:pt x="863" y="233"/>
                  <a:pt x="863" y="234"/>
                  <a:pt x="863" y="233"/>
                </a:cubicBezTo>
                <a:cubicBezTo>
                  <a:pt x="863" y="233"/>
                  <a:pt x="862" y="232"/>
                  <a:pt x="862" y="232"/>
                </a:cubicBezTo>
                <a:cubicBezTo>
                  <a:pt x="861" y="232"/>
                  <a:pt x="861" y="232"/>
                  <a:pt x="860" y="233"/>
                </a:cubicBezTo>
                <a:cubicBezTo>
                  <a:pt x="860" y="233"/>
                  <a:pt x="860" y="233"/>
                  <a:pt x="860" y="234"/>
                </a:cubicBezTo>
                <a:cubicBezTo>
                  <a:pt x="859" y="235"/>
                  <a:pt x="859" y="234"/>
                  <a:pt x="858" y="234"/>
                </a:cubicBezTo>
                <a:cubicBezTo>
                  <a:pt x="857" y="234"/>
                  <a:pt x="857" y="234"/>
                  <a:pt x="856" y="234"/>
                </a:cubicBezTo>
                <a:cubicBezTo>
                  <a:pt x="856" y="234"/>
                  <a:pt x="856" y="235"/>
                  <a:pt x="856" y="235"/>
                </a:cubicBezTo>
                <a:cubicBezTo>
                  <a:pt x="856" y="236"/>
                  <a:pt x="855" y="238"/>
                  <a:pt x="856" y="238"/>
                </a:cubicBezTo>
                <a:cubicBezTo>
                  <a:pt x="857" y="238"/>
                  <a:pt x="857" y="239"/>
                  <a:pt x="857" y="239"/>
                </a:cubicBezTo>
                <a:cubicBezTo>
                  <a:pt x="857" y="240"/>
                  <a:pt x="856" y="240"/>
                  <a:pt x="856" y="241"/>
                </a:cubicBezTo>
                <a:cubicBezTo>
                  <a:pt x="856" y="242"/>
                  <a:pt x="857" y="242"/>
                  <a:pt x="857" y="243"/>
                </a:cubicBezTo>
                <a:cubicBezTo>
                  <a:pt x="858" y="244"/>
                  <a:pt x="858" y="244"/>
                  <a:pt x="858" y="244"/>
                </a:cubicBezTo>
                <a:cubicBezTo>
                  <a:pt x="859" y="244"/>
                  <a:pt x="859" y="245"/>
                  <a:pt x="859" y="245"/>
                </a:cubicBezTo>
                <a:cubicBezTo>
                  <a:pt x="859" y="246"/>
                  <a:pt x="858" y="246"/>
                  <a:pt x="858" y="248"/>
                </a:cubicBezTo>
                <a:cubicBezTo>
                  <a:pt x="860" y="247"/>
                  <a:pt x="860" y="250"/>
                  <a:pt x="860" y="251"/>
                </a:cubicBezTo>
                <a:cubicBezTo>
                  <a:pt x="860" y="251"/>
                  <a:pt x="860" y="251"/>
                  <a:pt x="860" y="251"/>
                </a:cubicBezTo>
                <a:cubicBezTo>
                  <a:pt x="859" y="251"/>
                  <a:pt x="859" y="253"/>
                  <a:pt x="859" y="253"/>
                </a:cubicBezTo>
                <a:cubicBezTo>
                  <a:pt x="860" y="254"/>
                  <a:pt x="861" y="254"/>
                  <a:pt x="861" y="255"/>
                </a:cubicBezTo>
                <a:cubicBezTo>
                  <a:pt x="860" y="255"/>
                  <a:pt x="859" y="255"/>
                  <a:pt x="859" y="255"/>
                </a:cubicBezTo>
                <a:cubicBezTo>
                  <a:pt x="859" y="256"/>
                  <a:pt x="859" y="257"/>
                  <a:pt x="858" y="257"/>
                </a:cubicBezTo>
                <a:cubicBezTo>
                  <a:pt x="858" y="257"/>
                  <a:pt x="857" y="258"/>
                  <a:pt x="857" y="258"/>
                </a:cubicBezTo>
                <a:cubicBezTo>
                  <a:pt x="857" y="258"/>
                  <a:pt x="857" y="258"/>
                  <a:pt x="857" y="257"/>
                </a:cubicBezTo>
                <a:cubicBezTo>
                  <a:pt x="856" y="256"/>
                  <a:pt x="854" y="257"/>
                  <a:pt x="853" y="258"/>
                </a:cubicBezTo>
                <a:cubicBezTo>
                  <a:pt x="851" y="259"/>
                  <a:pt x="854" y="260"/>
                  <a:pt x="854" y="261"/>
                </a:cubicBezTo>
                <a:cubicBezTo>
                  <a:pt x="853" y="261"/>
                  <a:pt x="852" y="260"/>
                  <a:pt x="852" y="259"/>
                </a:cubicBezTo>
                <a:cubicBezTo>
                  <a:pt x="852" y="258"/>
                  <a:pt x="851" y="258"/>
                  <a:pt x="850" y="258"/>
                </a:cubicBezTo>
                <a:cubicBezTo>
                  <a:pt x="850" y="258"/>
                  <a:pt x="847" y="259"/>
                  <a:pt x="847" y="258"/>
                </a:cubicBezTo>
                <a:cubicBezTo>
                  <a:pt x="847" y="258"/>
                  <a:pt x="846" y="258"/>
                  <a:pt x="845" y="258"/>
                </a:cubicBezTo>
                <a:cubicBezTo>
                  <a:pt x="845" y="258"/>
                  <a:pt x="844" y="258"/>
                  <a:pt x="844" y="259"/>
                </a:cubicBezTo>
                <a:cubicBezTo>
                  <a:pt x="844" y="260"/>
                  <a:pt x="844" y="259"/>
                  <a:pt x="844" y="259"/>
                </a:cubicBezTo>
                <a:cubicBezTo>
                  <a:pt x="844" y="260"/>
                  <a:pt x="843" y="260"/>
                  <a:pt x="843" y="260"/>
                </a:cubicBezTo>
                <a:cubicBezTo>
                  <a:pt x="842" y="261"/>
                  <a:pt x="841" y="260"/>
                  <a:pt x="840" y="261"/>
                </a:cubicBezTo>
                <a:cubicBezTo>
                  <a:pt x="840" y="262"/>
                  <a:pt x="840" y="261"/>
                  <a:pt x="840" y="262"/>
                </a:cubicBezTo>
                <a:cubicBezTo>
                  <a:pt x="840" y="262"/>
                  <a:pt x="839" y="263"/>
                  <a:pt x="839" y="263"/>
                </a:cubicBezTo>
                <a:cubicBezTo>
                  <a:pt x="839" y="265"/>
                  <a:pt x="838" y="266"/>
                  <a:pt x="839" y="267"/>
                </a:cubicBezTo>
                <a:cubicBezTo>
                  <a:pt x="839" y="267"/>
                  <a:pt x="837" y="268"/>
                  <a:pt x="837" y="268"/>
                </a:cubicBezTo>
                <a:cubicBezTo>
                  <a:pt x="837" y="269"/>
                  <a:pt x="838" y="269"/>
                  <a:pt x="838" y="269"/>
                </a:cubicBezTo>
                <a:cubicBezTo>
                  <a:pt x="838" y="270"/>
                  <a:pt x="837" y="270"/>
                  <a:pt x="837" y="270"/>
                </a:cubicBezTo>
                <a:cubicBezTo>
                  <a:pt x="837" y="270"/>
                  <a:pt x="836" y="270"/>
                  <a:pt x="836" y="270"/>
                </a:cubicBezTo>
                <a:cubicBezTo>
                  <a:pt x="835" y="270"/>
                  <a:pt x="835" y="271"/>
                  <a:pt x="834" y="270"/>
                </a:cubicBezTo>
                <a:cubicBezTo>
                  <a:pt x="834" y="270"/>
                  <a:pt x="834" y="269"/>
                  <a:pt x="833" y="270"/>
                </a:cubicBezTo>
                <a:cubicBezTo>
                  <a:pt x="832" y="270"/>
                  <a:pt x="833" y="270"/>
                  <a:pt x="832" y="270"/>
                </a:cubicBezTo>
                <a:cubicBezTo>
                  <a:pt x="831" y="270"/>
                  <a:pt x="831" y="270"/>
                  <a:pt x="830" y="270"/>
                </a:cubicBezTo>
                <a:cubicBezTo>
                  <a:pt x="830" y="270"/>
                  <a:pt x="830" y="271"/>
                  <a:pt x="830" y="271"/>
                </a:cubicBezTo>
                <a:cubicBezTo>
                  <a:pt x="830" y="271"/>
                  <a:pt x="830" y="271"/>
                  <a:pt x="829" y="271"/>
                </a:cubicBezTo>
                <a:cubicBezTo>
                  <a:pt x="829" y="271"/>
                  <a:pt x="829" y="271"/>
                  <a:pt x="829" y="271"/>
                </a:cubicBezTo>
                <a:cubicBezTo>
                  <a:pt x="828" y="271"/>
                  <a:pt x="828" y="271"/>
                  <a:pt x="827" y="272"/>
                </a:cubicBezTo>
                <a:cubicBezTo>
                  <a:pt x="826" y="272"/>
                  <a:pt x="825" y="272"/>
                  <a:pt x="825" y="272"/>
                </a:cubicBezTo>
                <a:cubicBezTo>
                  <a:pt x="825" y="272"/>
                  <a:pt x="825" y="272"/>
                  <a:pt x="825" y="272"/>
                </a:cubicBezTo>
                <a:cubicBezTo>
                  <a:pt x="824" y="273"/>
                  <a:pt x="824" y="273"/>
                  <a:pt x="823" y="273"/>
                </a:cubicBezTo>
                <a:cubicBezTo>
                  <a:pt x="824" y="274"/>
                  <a:pt x="824" y="276"/>
                  <a:pt x="823" y="277"/>
                </a:cubicBezTo>
                <a:cubicBezTo>
                  <a:pt x="823" y="278"/>
                  <a:pt x="824" y="278"/>
                  <a:pt x="824" y="278"/>
                </a:cubicBezTo>
                <a:cubicBezTo>
                  <a:pt x="824" y="278"/>
                  <a:pt x="824" y="278"/>
                  <a:pt x="824" y="279"/>
                </a:cubicBezTo>
                <a:cubicBezTo>
                  <a:pt x="823" y="278"/>
                  <a:pt x="821" y="279"/>
                  <a:pt x="821" y="279"/>
                </a:cubicBezTo>
                <a:cubicBezTo>
                  <a:pt x="819" y="280"/>
                  <a:pt x="818" y="280"/>
                  <a:pt x="818" y="282"/>
                </a:cubicBezTo>
                <a:cubicBezTo>
                  <a:pt x="818" y="282"/>
                  <a:pt x="818" y="282"/>
                  <a:pt x="817" y="282"/>
                </a:cubicBezTo>
                <a:cubicBezTo>
                  <a:pt x="816" y="282"/>
                  <a:pt x="816" y="283"/>
                  <a:pt x="815" y="283"/>
                </a:cubicBezTo>
                <a:cubicBezTo>
                  <a:pt x="815" y="283"/>
                  <a:pt x="814" y="283"/>
                  <a:pt x="813" y="283"/>
                </a:cubicBezTo>
                <a:cubicBezTo>
                  <a:pt x="812" y="283"/>
                  <a:pt x="812" y="283"/>
                  <a:pt x="811" y="284"/>
                </a:cubicBezTo>
                <a:cubicBezTo>
                  <a:pt x="811" y="283"/>
                  <a:pt x="811" y="282"/>
                  <a:pt x="811" y="281"/>
                </a:cubicBezTo>
                <a:cubicBezTo>
                  <a:pt x="810" y="281"/>
                  <a:pt x="809" y="281"/>
                  <a:pt x="808" y="281"/>
                </a:cubicBezTo>
                <a:cubicBezTo>
                  <a:pt x="808" y="282"/>
                  <a:pt x="808" y="282"/>
                  <a:pt x="808" y="283"/>
                </a:cubicBezTo>
                <a:cubicBezTo>
                  <a:pt x="808" y="284"/>
                  <a:pt x="809" y="283"/>
                  <a:pt x="809" y="284"/>
                </a:cubicBezTo>
                <a:cubicBezTo>
                  <a:pt x="809" y="284"/>
                  <a:pt x="809" y="284"/>
                  <a:pt x="809" y="284"/>
                </a:cubicBezTo>
                <a:cubicBezTo>
                  <a:pt x="809" y="284"/>
                  <a:pt x="809" y="284"/>
                  <a:pt x="809" y="284"/>
                </a:cubicBezTo>
                <a:cubicBezTo>
                  <a:pt x="810" y="285"/>
                  <a:pt x="809" y="287"/>
                  <a:pt x="810" y="287"/>
                </a:cubicBezTo>
                <a:cubicBezTo>
                  <a:pt x="810" y="288"/>
                  <a:pt x="811" y="289"/>
                  <a:pt x="810" y="289"/>
                </a:cubicBezTo>
                <a:cubicBezTo>
                  <a:pt x="809" y="289"/>
                  <a:pt x="809" y="289"/>
                  <a:pt x="808" y="289"/>
                </a:cubicBezTo>
                <a:cubicBezTo>
                  <a:pt x="808" y="289"/>
                  <a:pt x="808" y="289"/>
                  <a:pt x="807" y="289"/>
                </a:cubicBezTo>
                <a:cubicBezTo>
                  <a:pt x="808" y="289"/>
                  <a:pt x="807" y="287"/>
                  <a:pt x="807" y="288"/>
                </a:cubicBezTo>
                <a:cubicBezTo>
                  <a:pt x="807" y="289"/>
                  <a:pt x="806" y="288"/>
                  <a:pt x="806" y="288"/>
                </a:cubicBezTo>
                <a:cubicBezTo>
                  <a:pt x="806" y="288"/>
                  <a:pt x="806" y="289"/>
                  <a:pt x="806" y="289"/>
                </a:cubicBezTo>
                <a:cubicBezTo>
                  <a:pt x="805" y="289"/>
                  <a:pt x="804" y="289"/>
                  <a:pt x="804" y="289"/>
                </a:cubicBezTo>
                <a:cubicBezTo>
                  <a:pt x="804" y="289"/>
                  <a:pt x="803" y="290"/>
                  <a:pt x="803" y="290"/>
                </a:cubicBezTo>
                <a:cubicBezTo>
                  <a:pt x="802" y="290"/>
                  <a:pt x="802" y="289"/>
                  <a:pt x="801" y="289"/>
                </a:cubicBezTo>
                <a:cubicBezTo>
                  <a:pt x="801" y="288"/>
                  <a:pt x="800" y="288"/>
                  <a:pt x="799" y="288"/>
                </a:cubicBezTo>
                <a:cubicBezTo>
                  <a:pt x="799" y="288"/>
                  <a:pt x="798" y="288"/>
                  <a:pt x="798" y="289"/>
                </a:cubicBezTo>
                <a:cubicBezTo>
                  <a:pt x="797" y="289"/>
                  <a:pt x="794" y="289"/>
                  <a:pt x="794" y="290"/>
                </a:cubicBezTo>
                <a:cubicBezTo>
                  <a:pt x="795" y="291"/>
                  <a:pt x="795" y="291"/>
                  <a:pt x="796" y="291"/>
                </a:cubicBezTo>
                <a:cubicBezTo>
                  <a:pt x="796" y="292"/>
                  <a:pt x="796" y="292"/>
                  <a:pt x="796" y="292"/>
                </a:cubicBezTo>
                <a:cubicBezTo>
                  <a:pt x="795" y="292"/>
                  <a:pt x="795" y="292"/>
                  <a:pt x="794" y="292"/>
                </a:cubicBezTo>
                <a:cubicBezTo>
                  <a:pt x="794" y="293"/>
                  <a:pt x="795" y="293"/>
                  <a:pt x="793" y="294"/>
                </a:cubicBezTo>
                <a:cubicBezTo>
                  <a:pt x="794" y="295"/>
                  <a:pt x="795" y="294"/>
                  <a:pt x="796" y="294"/>
                </a:cubicBezTo>
                <a:cubicBezTo>
                  <a:pt x="797" y="294"/>
                  <a:pt x="797" y="293"/>
                  <a:pt x="798" y="294"/>
                </a:cubicBezTo>
                <a:cubicBezTo>
                  <a:pt x="798" y="295"/>
                  <a:pt x="798" y="295"/>
                  <a:pt x="799" y="295"/>
                </a:cubicBezTo>
                <a:cubicBezTo>
                  <a:pt x="799" y="295"/>
                  <a:pt x="799" y="295"/>
                  <a:pt x="799" y="296"/>
                </a:cubicBezTo>
                <a:cubicBezTo>
                  <a:pt x="800" y="296"/>
                  <a:pt x="800" y="296"/>
                  <a:pt x="800" y="296"/>
                </a:cubicBezTo>
                <a:cubicBezTo>
                  <a:pt x="801" y="297"/>
                  <a:pt x="801" y="299"/>
                  <a:pt x="801" y="297"/>
                </a:cubicBezTo>
                <a:cubicBezTo>
                  <a:pt x="802" y="296"/>
                  <a:pt x="801" y="296"/>
                  <a:pt x="802" y="296"/>
                </a:cubicBezTo>
                <a:cubicBezTo>
                  <a:pt x="803" y="296"/>
                  <a:pt x="802" y="296"/>
                  <a:pt x="803" y="296"/>
                </a:cubicBezTo>
                <a:cubicBezTo>
                  <a:pt x="803" y="296"/>
                  <a:pt x="803" y="296"/>
                  <a:pt x="804" y="296"/>
                </a:cubicBezTo>
                <a:cubicBezTo>
                  <a:pt x="803" y="297"/>
                  <a:pt x="802" y="297"/>
                  <a:pt x="802" y="298"/>
                </a:cubicBezTo>
                <a:cubicBezTo>
                  <a:pt x="802" y="298"/>
                  <a:pt x="804" y="298"/>
                  <a:pt x="804" y="298"/>
                </a:cubicBezTo>
                <a:cubicBezTo>
                  <a:pt x="804" y="298"/>
                  <a:pt x="804" y="299"/>
                  <a:pt x="804" y="299"/>
                </a:cubicBezTo>
                <a:cubicBezTo>
                  <a:pt x="804" y="299"/>
                  <a:pt x="804" y="299"/>
                  <a:pt x="804" y="299"/>
                </a:cubicBezTo>
                <a:cubicBezTo>
                  <a:pt x="805" y="299"/>
                  <a:pt x="805" y="299"/>
                  <a:pt x="806" y="299"/>
                </a:cubicBezTo>
                <a:cubicBezTo>
                  <a:pt x="806" y="300"/>
                  <a:pt x="806" y="300"/>
                  <a:pt x="805" y="300"/>
                </a:cubicBezTo>
                <a:cubicBezTo>
                  <a:pt x="806" y="301"/>
                  <a:pt x="806" y="301"/>
                  <a:pt x="806" y="301"/>
                </a:cubicBezTo>
                <a:cubicBezTo>
                  <a:pt x="806" y="303"/>
                  <a:pt x="806" y="303"/>
                  <a:pt x="807" y="303"/>
                </a:cubicBezTo>
                <a:cubicBezTo>
                  <a:pt x="807" y="303"/>
                  <a:pt x="807" y="304"/>
                  <a:pt x="807" y="304"/>
                </a:cubicBezTo>
                <a:cubicBezTo>
                  <a:pt x="808" y="304"/>
                  <a:pt x="808" y="304"/>
                  <a:pt x="808" y="305"/>
                </a:cubicBezTo>
                <a:cubicBezTo>
                  <a:pt x="809" y="306"/>
                  <a:pt x="810" y="306"/>
                  <a:pt x="811" y="306"/>
                </a:cubicBezTo>
                <a:cubicBezTo>
                  <a:pt x="811" y="307"/>
                  <a:pt x="811" y="307"/>
                  <a:pt x="812" y="307"/>
                </a:cubicBezTo>
                <a:cubicBezTo>
                  <a:pt x="812" y="308"/>
                  <a:pt x="812" y="309"/>
                  <a:pt x="812" y="309"/>
                </a:cubicBezTo>
                <a:cubicBezTo>
                  <a:pt x="812" y="310"/>
                  <a:pt x="812" y="310"/>
                  <a:pt x="812" y="311"/>
                </a:cubicBezTo>
                <a:cubicBezTo>
                  <a:pt x="813" y="311"/>
                  <a:pt x="813" y="312"/>
                  <a:pt x="812" y="312"/>
                </a:cubicBezTo>
                <a:cubicBezTo>
                  <a:pt x="812" y="312"/>
                  <a:pt x="812" y="313"/>
                  <a:pt x="812" y="313"/>
                </a:cubicBezTo>
                <a:cubicBezTo>
                  <a:pt x="812" y="314"/>
                  <a:pt x="812" y="314"/>
                  <a:pt x="812" y="315"/>
                </a:cubicBezTo>
                <a:cubicBezTo>
                  <a:pt x="812" y="316"/>
                  <a:pt x="813" y="315"/>
                  <a:pt x="813" y="316"/>
                </a:cubicBezTo>
                <a:cubicBezTo>
                  <a:pt x="813" y="316"/>
                  <a:pt x="812" y="319"/>
                  <a:pt x="812" y="319"/>
                </a:cubicBezTo>
                <a:cubicBezTo>
                  <a:pt x="812" y="319"/>
                  <a:pt x="812" y="320"/>
                  <a:pt x="812" y="321"/>
                </a:cubicBezTo>
                <a:cubicBezTo>
                  <a:pt x="812" y="322"/>
                  <a:pt x="810" y="324"/>
                  <a:pt x="809" y="324"/>
                </a:cubicBezTo>
                <a:cubicBezTo>
                  <a:pt x="808" y="324"/>
                  <a:pt x="806" y="324"/>
                  <a:pt x="805" y="324"/>
                </a:cubicBezTo>
                <a:cubicBezTo>
                  <a:pt x="805" y="324"/>
                  <a:pt x="804" y="323"/>
                  <a:pt x="804" y="323"/>
                </a:cubicBezTo>
                <a:cubicBezTo>
                  <a:pt x="804" y="323"/>
                  <a:pt x="801" y="323"/>
                  <a:pt x="801" y="322"/>
                </a:cubicBezTo>
                <a:cubicBezTo>
                  <a:pt x="800" y="322"/>
                  <a:pt x="800" y="323"/>
                  <a:pt x="799" y="323"/>
                </a:cubicBezTo>
                <a:cubicBezTo>
                  <a:pt x="799" y="323"/>
                  <a:pt x="799" y="322"/>
                  <a:pt x="798" y="322"/>
                </a:cubicBezTo>
                <a:cubicBezTo>
                  <a:pt x="798" y="322"/>
                  <a:pt x="797" y="322"/>
                  <a:pt x="797" y="322"/>
                </a:cubicBezTo>
                <a:cubicBezTo>
                  <a:pt x="796" y="322"/>
                  <a:pt x="796" y="323"/>
                  <a:pt x="796" y="323"/>
                </a:cubicBezTo>
                <a:cubicBezTo>
                  <a:pt x="795" y="323"/>
                  <a:pt x="795" y="322"/>
                  <a:pt x="794" y="322"/>
                </a:cubicBezTo>
                <a:cubicBezTo>
                  <a:pt x="794" y="322"/>
                  <a:pt x="794" y="322"/>
                  <a:pt x="793" y="322"/>
                </a:cubicBezTo>
                <a:cubicBezTo>
                  <a:pt x="793" y="322"/>
                  <a:pt x="792" y="322"/>
                  <a:pt x="792" y="322"/>
                </a:cubicBezTo>
                <a:cubicBezTo>
                  <a:pt x="791" y="322"/>
                  <a:pt x="790" y="322"/>
                  <a:pt x="788" y="322"/>
                </a:cubicBezTo>
                <a:cubicBezTo>
                  <a:pt x="788" y="322"/>
                  <a:pt x="785" y="322"/>
                  <a:pt x="785" y="322"/>
                </a:cubicBezTo>
                <a:cubicBezTo>
                  <a:pt x="784" y="322"/>
                  <a:pt x="784" y="321"/>
                  <a:pt x="784" y="321"/>
                </a:cubicBezTo>
                <a:cubicBezTo>
                  <a:pt x="783" y="321"/>
                  <a:pt x="782" y="321"/>
                  <a:pt x="782" y="321"/>
                </a:cubicBezTo>
                <a:cubicBezTo>
                  <a:pt x="780" y="321"/>
                  <a:pt x="780" y="322"/>
                  <a:pt x="779" y="322"/>
                </a:cubicBezTo>
                <a:cubicBezTo>
                  <a:pt x="778" y="322"/>
                  <a:pt x="778" y="323"/>
                  <a:pt x="778" y="323"/>
                </a:cubicBezTo>
                <a:cubicBezTo>
                  <a:pt x="778" y="323"/>
                  <a:pt x="777" y="323"/>
                  <a:pt x="776" y="323"/>
                </a:cubicBezTo>
                <a:cubicBezTo>
                  <a:pt x="776" y="323"/>
                  <a:pt x="776" y="323"/>
                  <a:pt x="776" y="323"/>
                </a:cubicBezTo>
                <a:cubicBezTo>
                  <a:pt x="776" y="322"/>
                  <a:pt x="773" y="324"/>
                  <a:pt x="773" y="325"/>
                </a:cubicBezTo>
                <a:cubicBezTo>
                  <a:pt x="772" y="325"/>
                  <a:pt x="772" y="324"/>
                  <a:pt x="772" y="325"/>
                </a:cubicBezTo>
                <a:cubicBezTo>
                  <a:pt x="772" y="326"/>
                  <a:pt x="773" y="326"/>
                  <a:pt x="773" y="326"/>
                </a:cubicBezTo>
                <a:cubicBezTo>
                  <a:pt x="773" y="326"/>
                  <a:pt x="773" y="327"/>
                  <a:pt x="774" y="327"/>
                </a:cubicBezTo>
                <a:cubicBezTo>
                  <a:pt x="774" y="327"/>
                  <a:pt x="773" y="327"/>
                  <a:pt x="773" y="328"/>
                </a:cubicBezTo>
                <a:cubicBezTo>
                  <a:pt x="775" y="328"/>
                  <a:pt x="774" y="328"/>
                  <a:pt x="775" y="329"/>
                </a:cubicBezTo>
                <a:cubicBezTo>
                  <a:pt x="775" y="330"/>
                  <a:pt x="775" y="330"/>
                  <a:pt x="776" y="330"/>
                </a:cubicBezTo>
                <a:cubicBezTo>
                  <a:pt x="775" y="331"/>
                  <a:pt x="774" y="331"/>
                  <a:pt x="774" y="332"/>
                </a:cubicBezTo>
                <a:cubicBezTo>
                  <a:pt x="775" y="332"/>
                  <a:pt x="775" y="333"/>
                  <a:pt x="775" y="334"/>
                </a:cubicBezTo>
                <a:cubicBezTo>
                  <a:pt x="775" y="335"/>
                  <a:pt x="775" y="335"/>
                  <a:pt x="775" y="336"/>
                </a:cubicBezTo>
                <a:cubicBezTo>
                  <a:pt x="776" y="337"/>
                  <a:pt x="776" y="336"/>
                  <a:pt x="776" y="337"/>
                </a:cubicBezTo>
                <a:cubicBezTo>
                  <a:pt x="776" y="337"/>
                  <a:pt x="776" y="337"/>
                  <a:pt x="776" y="338"/>
                </a:cubicBezTo>
                <a:cubicBezTo>
                  <a:pt x="776" y="338"/>
                  <a:pt x="776" y="338"/>
                  <a:pt x="776" y="339"/>
                </a:cubicBezTo>
                <a:cubicBezTo>
                  <a:pt x="776" y="339"/>
                  <a:pt x="776" y="339"/>
                  <a:pt x="776" y="339"/>
                </a:cubicBezTo>
                <a:cubicBezTo>
                  <a:pt x="775" y="339"/>
                  <a:pt x="776" y="340"/>
                  <a:pt x="776" y="340"/>
                </a:cubicBezTo>
                <a:cubicBezTo>
                  <a:pt x="776" y="341"/>
                  <a:pt x="776" y="341"/>
                  <a:pt x="776" y="341"/>
                </a:cubicBezTo>
                <a:cubicBezTo>
                  <a:pt x="776" y="341"/>
                  <a:pt x="775" y="341"/>
                  <a:pt x="775" y="341"/>
                </a:cubicBezTo>
                <a:cubicBezTo>
                  <a:pt x="775" y="341"/>
                  <a:pt x="775" y="342"/>
                  <a:pt x="775" y="342"/>
                </a:cubicBezTo>
                <a:cubicBezTo>
                  <a:pt x="775" y="342"/>
                  <a:pt x="774" y="343"/>
                  <a:pt x="774" y="343"/>
                </a:cubicBezTo>
                <a:cubicBezTo>
                  <a:pt x="774" y="343"/>
                  <a:pt x="774" y="343"/>
                  <a:pt x="775" y="344"/>
                </a:cubicBezTo>
                <a:cubicBezTo>
                  <a:pt x="775" y="346"/>
                  <a:pt x="774" y="344"/>
                  <a:pt x="774" y="344"/>
                </a:cubicBezTo>
                <a:cubicBezTo>
                  <a:pt x="774" y="345"/>
                  <a:pt x="773" y="346"/>
                  <a:pt x="773" y="347"/>
                </a:cubicBezTo>
                <a:cubicBezTo>
                  <a:pt x="773" y="347"/>
                  <a:pt x="773" y="347"/>
                  <a:pt x="772" y="348"/>
                </a:cubicBezTo>
                <a:cubicBezTo>
                  <a:pt x="772" y="348"/>
                  <a:pt x="773" y="349"/>
                  <a:pt x="772" y="349"/>
                </a:cubicBezTo>
                <a:cubicBezTo>
                  <a:pt x="772" y="350"/>
                  <a:pt x="772" y="350"/>
                  <a:pt x="772" y="351"/>
                </a:cubicBezTo>
                <a:cubicBezTo>
                  <a:pt x="772" y="352"/>
                  <a:pt x="772" y="351"/>
                  <a:pt x="772" y="352"/>
                </a:cubicBezTo>
                <a:cubicBezTo>
                  <a:pt x="772" y="352"/>
                  <a:pt x="772" y="353"/>
                  <a:pt x="773" y="352"/>
                </a:cubicBezTo>
                <a:cubicBezTo>
                  <a:pt x="773" y="351"/>
                  <a:pt x="774" y="351"/>
                  <a:pt x="774" y="351"/>
                </a:cubicBezTo>
                <a:cubicBezTo>
                  <a:pt x="774" y="352"/>
                  <a:pt x="774" y="352"/>
                  <a:pt x="773" y="352"/>
                </a:cubicBezTo>
                <a:cubicBezTo>
                  <a:pt x="773" y="353"/>
                  <a:pt x="773" y="353"/>
                  <a:pt x="773" y="353"/>
                </a:cubicBezTo>
                <a:cubicBezTo>
                  <a:pt x="773" y="354"/>
                  <a:pt x="773" y="354"/>
                  <a:pt x="774" y="354"/>
                </a:cubicBezTo>
                <a:cubicBezTo>
                  <a:pt x="774" y="354"/>
                  <a:pt x="774" y="357"/>
                  <a:pt x="774" y="358"/>
                </a:cubicBezTo>
                <a:cubicBezTo>
                  <a:pt x="774" y="357"/>
                  <a:pt x="773" y="361"/>
                  <a:pt x="773" y="362"/>
                </a:cubicBezTo>
                <a:cubicBezTo>
                  <a:pt x="774" y="362"/>
                  <a:pt x="775" y="361"/>
                  <a:pt x="776" y="362"/>
                </a:cubicBezTo>
                <a:cubicBezTo>
                  <a:pt x="776" y="362"/>
                  <a:pt x="776" y="362"/>
                  <a:pt x="777" y="362"/>
                </a:cubicBezTo>
                <a:cubicBezTo>
                  <a:pt x="777" y="362"/>
                  <a:pt x="778" y="362"/>
                  <a:pt x="778" y="363"/>
                </a:cubicBezTo>
                <a:cubicBezTo>
                  <a:pt x="779" y="363"/>
                  <a:pt x="779" y="363"/>
                  <a:pt x="780" y="363"/>
                </a:cubicBezTo>
                <a:cubicBezTo>
                  <a:pt x="781" y="362"/>
                  <a:pt x="781" y="362"/>
                  <a:pt x="782" y="362"/>
                </a:cubicBezTo>
                <a:cubicBezTo>
                  <a:pt x="783" y="362"/>
                  <a:pt x="783" y="362"/>
                  <a:pt x="783" y="362"/>
                </a:cubicBezTo>
                <a:cubicBezTo>
                  <a:pt x="784" y="362"/>
                  <a:pt x="784" y="362"/>
                  <a:pt x="785" y="362"/>
                </a:cubicBezTo>
                <a:cubicBezTo>
                  <a:pt x="785" y="363"/>
                  <a:pt x="785" y="363"/>
                  <a:pt x="786" y="363"/>
                </a:cubicBezTo>
                <a:cubicBezTo>
                  <a:pt x="785" y="363"/>
                  <a:pt x="787" y="364"/>
                  <a:pt x="786" y="364"/>
                </a:cubicBezTo>
                <a:cubicBezTo>
                  <a:pt x="787" y="364"/>
                  <a:pt x="787" y="365"/>
                  <a:pt x="787" y="365"/>
                </a:cubicBezTo>
                <a:cubicBezTo>
                  <a:pt x="787" y="367"/>
                  <a:pt x="787" y="365"/>
                  <a:pt x="787" y="366"/>
                </a:cubicBezTo>
                <a:cubicBezTo>
                  <a:pt x="788" y="366"/>
                  <a:pt x="788" y="367"/>
                  <a:pt x="789" y="367"/>
                </a:cubicBezTo>
                <a:cubicBezTo>
                  <a:pt x="789" y="368"/>
                  <a:pt x="789" y="368"/>
                  <a:pt x="790" y="368"/>
                </a:cubicBezTo>
                <a:cubicBezTo>
                  <a:pt x="791" y="368"/>
                  <a:pt x="791" y="368"/>
                  <a:pt x="791" y="367"/>
                </a:cubicBezTo>
                <a:cubicBezTo>
                  <a:pt x="792" y="367"/>
                  <a:pt x="793" y="367"/>
                  <a:pt x="793" y="366"/>
                </a:cubicBezTo>
                <a:cubicBezTo>
                  <a:pt x="793" y="366"/>
                  <a:pt x="793" y="366"/>
                  <a:pt x="794" y="366"/>
                </a:cubicBezTo>
                <a:cubicBezTo>
                  <a:pt x="795" y="366"/>
                  <a:pt x="795" y="366"/>
                  <a:pt x="796" y="365"/>
                </a:cubicBezTo>
                <a:cubicBezTo>
                  <a:pt x="796" y="364"/>
                  <a:pt x="797" y="364"/>
                  <a:pt x="798" y="365"/>
                </a:cubicBezTo>
                <a:cubicBezTo>
                  <a:pt x="798" y="365"/>
                  <a:pt x="797" y="366"/>
                  <a:pt x="798" y="365"/>
                </a:cubicBezTo>
                <a:cubicBezTo>
                  <a:pt x="799" y="365"/>
                  <a:pt x="799" y="365"/>
                  <a:pt x="799" y="365"/>
                </a:cubicBezTo>
                <a:cubicBezTo>
                  <a:pt x="799" y="366"/>
                  <a:pt x="801" y="365"/>
                  <a:pt x="801" y="366"/>
                </a:cubicBezTo>
                <a:cubicBezTo>
                  <a:pt x="801" y="365"/>
                  <a:pt x="802" y="365"/>
                  <a:pt x="802" y="365"/>
                </a:cubicBezTo>
                <a:cubicBezTo>
                  <a:pt x="802" y="365"/>
                  <a:pt x="802" y="365"/>
                  <a:pt x="803" y="365"/>
                </a:cubicBezTo>
                <a:cubicBezTo>
                  <a:pt x="803" y="365"/>
                  <a:pt x="804" y="365"/>
                  <a:pt x="804" y="365"/>
                </a:cubicBezTo>
                <a:cubicBezTo>
                  <a:pt x="805" y="365"/>
                  <a:pt x="805" y="364"/>
                  <a:pt x="805" y="364"/>
                </a:cubicBezTo>
                <a:cubicBezTo>
                  <a:pt x="806" y="364"/>
                  <a:pt x="806" y="364"/>
                  <a:pt x="806" y="363"/>
                </a:cubicBezTo>
                <a:cubicBezTo>
                  <a:pt x="806" y="362"/>
                  <a:pt x="807" y="362"/>
                  <a:pt x="807" y="361"/>
                </a:cubicBezTo>
                <a:cubicBezTo>
                  <a:pt x="808" y="361"/>
                  <a:pt x="808" y="361"/>
                  <a:pt x="808" y="361"/>
                </a:cubicBezTo>
                <a:cubicBezTo>
                  <a:pt x="809" y="360"/>
                  <a:pt x="809" y="360"/>
                  <a:pt x="810" y="360"/>
                </a:cubicBezTo>
                <a:cubicBezTo>
                  <a:pt x="810" y="359"/>
                  <a:pt x="811" y="359"/>
                  <a:pt x="811" y="359"/>
                </a:cubicBezTo>
                <a:cubicBezTo>
                  <a:pt x="812" y="359"/>
                  <a:pt x="813" y="358"/>
                  <a:pt x="813" y="358"/>
                </a:cubicBezTo>
                <a:cubicBezTo>
                  <a:pt x="813" y="357"/>
                  <a:pt x="813" y="357"/>
                  <a:pt x="813" y="356"/>
                </a:cubicBezTo>
                <a:cubicBezTo>
                  <a:pt x="813" y="355"/>
                  <a:pt x="814" y="355"/>
                  <a:pt x="815" y="354"/>
                </a:cubicBezTo>
                <a:cubicBezTo>
                  <a:pt x="815" y="354"/>
                  <a:pt x="815" y="354"/>
                  <a:pt x="815" y="354"/>
                </a:cubicBezTo>
                <a:cubicBezTo>
                  <a:pt x="815" y="354"/>
                  <a:pt x="815" y="353"/>
                  <a:pt x="816" y="353"/>
                </a:cubicBezTo>
                <a:cubicBezTo>
                  <a:pt x="816" y="353"/>
                  <a:pt x="816" y="352"/>
                  <a:pt x="817" y="352"/>
                </a:cubicBezTo>
                <a:cubicBezTo>
                  <a:pt x="818" y="351"/>
                  <a:pt x="818" y="351"/>
                  <a:pt x="818" y="350"/>
                </a:cubicBezTo>
                <a:cubicBezTo>
                  <a:pt x="818" y="350"/>
                  <a:pt x="817" y="350"/>
                  <a:pt x="817" y="349"/>
                </a:cubicBezTo>
                <a:cubicBezTo>
                  <a:pt x="816" y="348"/>
                  <a:pt x="816" y="347"/>
                  <a:pt x="816" y="347"/>
                </a:cubicBezTo>
                <a:cubicBezTo>
                  <a:pt x="816" y="346"/>
                  <a:pt x="817" y="346"/>
                  <a:pt x="817" y="346"/>
                </a:cubicBezTo>
                <a:cubicBezTo>
                  <a:pt x="817" y="345"/>
                  <a:pt x="818" y="346"/>
                  <a:pt x="818" y="345"/>
                </a:cubicBezTo>
                <a:cubicBezTo>
                  <a:pt x="818" y="344"/>
                  <a:pt x="818" y="344"/>
                  <a:pt x="819" y="344"/>
                </a:cubicBezTo>
                <a:cubicBezTo>
                  <a:pt x="819" y="344"/>
                  <a:pt x="819" y="343"/>
                  <a:pt x="819" y="343"/>
                </a:cubicBezTo>
                <a:cubicBezTo>
                  <a:pt x="819" y="343"/>
                  <a:pt x="819" y="343"/>
                  <a:pt x="819" y="343"/>
                </a:cubicBezTo>
                <a:cubicBezTo>
                  <a:pt x="819" y="343"/>
                  <a:pt x="819" y="343"/>
                  <a:pt x="819" y="343"/>
                </a:cubicBezTo>
                <a:cubicBezTo>
                  <a:pt x="819" y="342"/>
                  <a:pt x="820" y="342"/>
                  <a:pt x="820" y="342"/>
                </a:cubicBezTo>
                <a:cubicBezTo>
                  <a:pt x="821" y="341"/>
                  <a:pt x="820" y="340"/>
                  <a:pt x="822" y="340"/>
                </a:cubicBezTo>
                <a:cubicBezTo>
                  <a:pt x="822" y="339"/>
                  <a:pt x="824" y="337"/>
                  <a:pt x="824" y="337"/>
                </a:cubicBezTo>
                <a:cubicBezTo>
                  <a:pt x="825" y="337"/>
                  <a:pt x="825" y="336"/>
                  <a:pt x="825" y="336"/>
                </a:cubicBezTo>
                <a:cubicBezTo>
                  <a:pt x="826" y="336"/>
                  <a:pt x="826" y="336"/>
                  <a:pt x="826" y="336"/>
                </a:cubicBezTo>
                <a:cubicBezTo>
                  <a:pt x="827" y="336"/>
                  <a:pt x="826" y="336"/>
                  <a:pt x="826" y="336"/>
                </a:cubicBezTo>
                <a:cubicBezTo>
                  <a:pt x="827" y="336"/>
                  <a:pt x="827" y="336"/>
                  <a:pt x="828" y="336"/>
                </a:cubicBezTo>
                <a:cubicBezTo>
                  <a:pt x="828" y="336"/>
                  <a:pt x="828" y="336"/>
                  <a:pt x="828" y="336"/>
                </a:cubicBezTo>
                <a:cubicBezTo>
                  <a:pt x="828" y="335"/>
                  <a:pt x="828" y="335"/>
                  <a:pt x="829" y="335"/>
                </a:cubicBezTo>
                <a:cubicBezTo>
                  <a:pt x="830" y="335"/>
                  <a:pt x="831" y="334"/>
                  <a:pt x="831" y="333"/>
                </a:cubicBezTo>
                <a:cubicBezTo>
                  <a:pt x="832" y="333"/>
                  <a:pt x="832" y="332"/>
                  <a:pt x="833" y="332"/>
                </a:cubicBezTo>
                <a:cubicBezTo>
                  <a:pt x="832" y="332"/>
                  <a:pt x="833" y="329"/>
                  <a:pt x="832" y="329"/>
                </a:cubicBezTo>
                <a:cubicBezTo>
                  <a:pt x="832" y="328"/>
                  <a:pt x="832" y="327"/>
                  <a:pt x="832" y="327"/>
                </a:cubicBezTo>
                <a:cubicBezTo>
                  <a:pt x="832" y="326"/>
                  <a:pt x="832" y="326"/>
                  <a:pt x="832" y="325"/>
                </a:cubicBezTo>
                <a:cubicBezTo>
                  <a:pt x="833" y="325"/>
                  <a:pt x="833" y="325"/>
                  <a:pt x="833" y="325"/>
                </a:cubicBezTo>
                <a:cubicBezTo>
                  <a:pt x="834" y="325"/>
                  <a:pt x="834" y="325"/>
                  <a:pt x="834" y="324"/>
                </a:cubicBezTo>
                <a:cubicBezTo>
                  <a:pt x="834" y="324"/>
                  <a:pt x="835" y="324"/>
                  <a:pt x="835" y="324"/>
                </a:cubicBezTo>
                <a:cubicBezTo>
                  <a:pt x="836" y="324"/>
                  <a:pt x="835" y="323"/>
                  <a:pt x="836" y="323"/>
                </a:cubicBezTo>
                <a:cubicBezTo>
                  <a:pt x="837" y="323"/>
                  <a:pt x="840" y="322"/>
                  <a:pt x="840" y="324"/>
                </a:cubicBezTo>
                <a:cubicBezTo>
                  <a:pt x="841" y="323"/>
                  <a:pt x="841" y="323"/>
                  <a:pt x="841" y="323"/>
                </a:cubicBezTo>
                <a:cubicBezTo>
                  <a:pt x="842" y="323"/>
                  <a:pt x="842" y="324"/>
                  <a:pt x="842" y="324"/>
                </a:cubicBezTo>
                <a:cubicBezTo>
                  <a:pt x="843" y="324"/>
                  <a:pt x="843" y="324"/>
                  <a:pt x="843" y="324"/>
                </a:cubicBezTo>
                <a:cubicBezTo>
                  <a:pt x="843" y="324"/>
                  <a:pt x="843" y="324"/>
                  <a:pt x="843" y="324"/>
                </a:cubicBezTo>
                <a:cubicBezTo>
                  <a:pt x="845" y="325"/>
                  <a:pt x="845" y="326"/>
                  <a:pt x="846" y="325"/>
                </a:cubicBezTo>
                <a:cubicBezTo>
                  <a:pt x="847" y="325"/>
                  <a:pt x="848" y="325"/>
                  <a:pt x="848" y="325"/>
                </a:cubicBezTo>
                <a:cubicBezTo>
                  <a:pt x="848" y="324"/>
                  <a:pt x="849" y="324"/>
                  <a:pt x="849" y="324"/>
                </a:cubicBezTo>
                <a:cubicBezTo>
                  <a:pt x="849" y="323"/>
                  <a:pt x="850" y="323"/>
                  <a:pt x="850" y="323"/>
                </a:cubicBezTo>
                <a:cubicBezTo>
                  <a:pt x="851" y="323"/>
                  <a:pt x="850" y="322"/>
                  <a:pt x="851" y="322"/>
                </a:cubicBezTo>
                <a:cubicBezTo>
                  <a:pt x="851" y="322"/>
                  <a:pt x="852" y="322"/>
                  <a:pt x="852" y="322"/>
                </a:cubicBezTo>
                <a:cubicBezTo>
                  <a:pt x="852" y="322"/>
                  <a:pt x="852" y="322"/>
                  <a:pt x="853" y="322"/>
                </a:cubicBezTo>
                <a:cubicBezTo>
                  <a:pt x="853" y="322"/>
                  <a:pt x="853" y="321"/>
                  <a:pt x="853" y="321"/>
                </a:cubicBezTo>
                <a:cubicBezTo>
                  <a:pt x="853" y="321"/>
                  <a:pt x="854" y="321"/>
                  <a:pt x="855" y="321"/>
                </a:cubicBezTo>
                <a:cubicBezTo>
                  <a:pt x="855" y="320"/>
                  <a:pt x="855" y="320"/>
                  <a:pt x="856" y="319"/>
                </a:cubicBezTo>
                <a:cubicBezTo>
                  <a:pt x="857" y="319"/>
                  <a:pt x="856" y="318"/>
                  <a:pt x="856" y="318"/>
                </a:cubicBezTo>
                <a:cubicBezTo>
                  <a:pt x="856" y="318"/>
                  <a:pt x="856" y="318"/>
                  <a:pt x="857" y="318"/>
                </a:cubicBezTo>
                <a:cubicBezTo>
                  <a:pt x="857" y="318"/>
                  <a:pt x="857" y="318"/>
                  <a:pt x="857" y="317"/>
                </a:cubicBezTo>
                <a:cubicBezTo>
                  <a:pt x="858" y="317"/>
                  <a:pt x="859" y="317"/>
                  <a:pt x="860" y="317"/>
                </a:cubicBezTo>
                <a:cubicBezTo>
                  <a:pt x="860" y="317"/>
                  <a:pt x="860" y="318"/>
                  <a:pt x="860" y="318"/>
                </a:cubicBezTo>
                <a:cubicBezTo>
                  <a:pt x="861" y="318"/>
                  <a:pt x="862" y="318"/>
                  <a:pt x="862" y="318"/>
                </a:cubicBezTo>
                <a:cubicBezTo>
                  <a:pt x="862" y="319"/>
                  <a:pt x="862" y="319"/>
                  <a:pt x="863" y="319"/>
                </a:cubicBezTo>
                <a:cubicBezTo>
                  <a:pt x="863" y="319"/>
                  <a:pt x="863" y="319"/>
                  <a:pt x="863" y="319"/>
                </a:cubicBezTo>
                <a:cubicBezTo>
                  <a:pt x="863" y="320"/>
                  <a:pt x="866" y="320"/>
                  <a:pt x="866" y="322"/>
                </a:cubicBezTo>
                <a:cubicBezTo>
                  <a:pt x="866" y="322"/>
                  <a:pt x="865" y="323"/>
                  <a:pt x="866" y="323"/>
                </a:cubicBezTo>
                <a:cubicBezTo>
                  <a:pt x="866" y="323"/>
                  <a:pt x="866" y="323"/>
                  <a:pt x="867" y="324"/>
                </a:cubicBezTo>
                <a:cubicBezTo>
                  <a:pt x="867" y="324"/>
                  <a:pt x="867" y="324"/>
                  <a:pt x="867" y="324"/>
                </a:cubicBezTo>
                <a:cubicBezTo>
                  <a:pt x="867" y="325"/>
                  <a:pt x="867" y="324"/>
                  <a:pt x="867" y="325"/>
                </a:cubicBezTo>
                <a:cubicBezTo>
                  <a:pt x="867" y="326"/>
                  <a:pt x="867" y="326"/>
                  <a:pt x="868" y="327"/>
                </a:cubicBezTo>
                <a:cubicBezTo>
                  <a:pt x="868" y="327"/>
                  <a:pt x="868" y="328"/>
                  <a:pt x="868" y="328"/>
                </a:cubicBezTo>
                <a:cubicBezTo>
                  <a:pt x="869" y="329"/>
                  <a:pt x="869" y="330"/>
                  <a:pt x="869" y="330"/>
                </a:cubicBezTo>
                <a:cubicBezTo>
                  <a:pt x="870" y="331"/>
                  <a:pt x="870" y="332"/>
                  <a:pt x="871" y="332"/>
                </a:cubicBezTo>
                <a:cubicBezTo>
                  <a:pt x="872" y="332"/>
                  <a:pt x="872" y="333"/>
                  <a:pt x="873" y="333"/>
                </a:cubicBezTo>
                <a:cubicBezTo>
                  <a:pt x="873" y="333"/>
                  <a:pt x="874" y="334"/>
                  <a:pt x="874" y="334"/>
                </a:cubicBezTo>
                <a:cubicBezTo>
                  <a:pt x="874" y="335"/>
                  <a:pt x="874" y="336"/>
                  <a:pt x="875" y="336"/>
                </a:cubicBezTo>
                <a:cubicBezTo>
                  <a:pt x="876" y="337"/>
                  <a:pt x="877" y="337"/>
                  <a:pt x="878" y="337"/>
                </a:cubicBezTo>
                <a:cubicBezTo>
                  <a:pt x="878" y="338"/>
                  <a:pt x="878" y="338"/>
                  <a:pt x="879" y="338"/>
                </a:cubicBezTo>
                <a:cubicBezTo>
                  <a:pt x="879" y="338"/>
                  <a:pt x="879" y="338"/>
                  <a:pt x="879" y="339"/>
                </a:cubicBezTo>
                <a:cubicBezTo>
                  <a:pt x="880" y="338"/>
                  <a:pt x="880" y="338"/>
                  <a:pt x="881" y="338"/>
                </a:cubicBezTo>
                <a:cubicBezTo>
                  <a:pt x="882" y="338"/>
                  <a:pt x="881" y="339"/>
                  <a:pt x="882" y="339"/>
                </a:cubicBezTo>
                <a:cubicBezTo>
                  <a:pt x="882" y="340"/>
                  <a:pt x="884" y="341"/>
                  <a:pt x="884" y="341"/>
                </a:cubicBezTo>
                <a:cubicBezTo>
                  <a:pt x="884" y="342"/>
                  <a:pt x="884" y="342"/>
                  <a:pt x="885" y="342"/>
                </a:cubicBezTo>
                <a:cubicBezTo>
                  <a:pt x="886" y="342"/>
                  <a:pt x="887" y="343"/>
                  <a:pt x="887" y="343"/>
                </a:cubicBezTo>
                <a:cubicBezTo>
                  <a:pt x="887" y="345"/>
                  <a:pt x="888" y="345"/>
                  <a:pt x="889" y="346"/>
                </a:cubicBezTo>
                <a:cubicBezTo>
                  <a:pt x="890" y="346"/>
                  <a:pt x="890" y="346"/>
                  <a:pt x="891" y="347"/>
                </a:cubicBezTo>
                <a:cubicBezTo>
                  <a:pt x="891" y="347"/>
                  <a:pt x="891" y="349"/>
                  <a:pt x="892" y="349"/>
                </a:cubicBezTo>
                <a:cubicBezTo>
                  <a:pt x="892" y="350"/>
                  <a:pt x="891" y="351"/>
                  <a:pt x="892" y="351"/>
                </a:cubicBezTo>
                <a:cubicBezTo>
                  <a:pt x="892" y="351"/>
                  <a:pt x="892" y="351"/>
                  <a:pt x="892" y="351"/>
                </a:cubicBezTo>
                <a:cubicBezTo>
                  <a:pt x="892" y="352"/>
                  <a:pt x="892" y="352"/>
                  <a:pt x="892" y="353"/>
                </a:cubicBezTo>
                <a:cubicBezTo>
                  <a:pt x="892" y="354"/>
                  <a:pt x="891" y="353"/>
                  <a:pt x="891" y="354"/>
                </a:cubicBezTo>
                <a:cubicBezTo>
                  <a:pt x="891" y="355"/>
                  <a:pt x="891" y="355"/>
                  <a:pt x="891" y="356"/>
                </a:cubicBezTo>
                <a:cubicBezTo>
                  <a:pt x="891" y="356"/>
                  <a:pt x="891" y="356"/>
                  <a:pt x="891" y="356"/>
                </a:cubicBezTo>
                <a:cubicBezTo>
                  <a:pt x="890" y="357"/>
                  <a:pt x="890" y="357"/>
                  <a:pt x="890" y="358"/>
                </a:cubicBezTo>
                <a:cubicBezTo>
                  <a:pt x="890" y="359"/>
                  <a:pt x="890" y="359"/>
                  <a:pt x="891" y="359"/>
                </a:cubicBezTo>
                <a:cubicBezTo>
                  <a:pt x="892" y="359"/>
                  <a:pt x="893" y="360"/>
                  <a:pt x="893" y="359"/>
                </a:cubicBezTo>
                <a:cubicBezTo>
                  <a:pt x="893" y="359"/>
                  <a:pt x="892" y="358"/>
                  <a:pt x="893" y="358"/>
                </a:cubicBezTo>
                <a:cubicBezTo>
                  <a:pt x="893" y="358"/>
                  <a:pt x="895" y="356"/>
                  <a:pt x="895" y="356"/>
                </a:cubicBezTo>
                <a:cubicBezTo>
                  <a:pt x="895" y="355"/>
                  <a:pt x="895" y="355"/>
                  <a:pt x="895" y="354"/>
                </a:cubicBezTo>
                <a:cubicBezTo>
                  <a:pt x="896" y="353"/>
                  <a:pt x="896" y="354"/>
                  <a:pt x="896" y="353"/>
                </a:cubicBezTo>
                <a:cubicBezTo>
                  <a:pt x="897" y="353"/>
                  <a:pt x="897" y="352"/>
                  <a:pt x="897" y="351"/>
                </a:cubicBezTo>
                <a:cubicBezTo>
                  <a:pt x="897" y="351"/>
                  <a:pt x="897" y="351"/>
                  <a:pt x="897" y="351"/>
                </a:cubicBezTo>
                <a:cubicBezTo>
                  <a:pt x="897" y="350"/>
                  <a:pt x="895" y="349"/>
                  <a:pt x="895" y="348"/>
                </a:cubicBezTo>
                <a:cubicBezTo>
                  <a:pt x="895" y="347"/>
                  <a:pt x="894" y="347"/>
                  <a:pt x="894" y="347"/>
                </a:cubicBezTo>
                <a:cubicBezTo>
                  <a:pt x="894" y="346"/>
                  <a:pt x="895" y="345"/>
                  <a:pt x="895" y="344"/>
                </a:cubicBezTo>
                <a:cubicBezTo>
                  <a:pt x="896" y="343"/>
                  <a:pt x="896" y="342"/>
                  <a:pt x="897" y="342"/>
                </a:cubicBezTo>
                <a:cubicBezTo>
                  <a:pt x="897" y="342"/>
                  <a:pt x="897" y="342"/>
                  <a:pt x="897" y="343"/>
                </a:cubicBezTo>
                <a:cubicBezTo>
                  <a:pt x="897" y="344"/>
                  <a:pt x="898" y="343"/>
                  <a:pt x="898" y="344"/>
                </a:cubicBezTo>
                <a:cubicBezTo>
                  <a:pt x="899" y="344"/>
                  <a:pt x="900" y="344"/>
                  <a:pt x="901" y="344"/>
                </a:cubicBezTo>
                <a:cubicBezTo>
                  <a:pt x="901" y="345"/>
                  <a:pt x="901" y="346"/>
                  <a:pt x="902" y="346"/>
                </a:cubicBezTo>
                <a:cubicBezTo>
                  <a:pt x="902" y="346"/>
                  <a:pt x="903" y="344"/>
                  <a:pt x="903" y="344"/>
                </a:cubicBezTo>
                <a:cubicBezTo>
                  <a:pt x="902" y="344"/>
                  <a:pt x="902" y="343"/>
                  <a:pt x="902" y="343"/>
                </a:cubicBezTo>
                <a:cubicBezTo>
                  <a:pt x="902" y="342"/>
                  <a:pt x="901" y="342"/>
                  <a:pt x="901" y="342"/>
                </a:cubicBezTo>
                <a:cubicBezTo>
                  <a:pt x="900" y="342"/>
                  <a:pt x="899" y="340"/>
                  <a:pt x="899" y="340"/>
                </a:cubicBezTo>
                <a:cubicBezTo>
                  <a:pt x="898" y="340"/>
                  <a:pt x="898" y="340"/>
                  <a:pt x="898" y="339"/>
                </a:cubicBezTo>
                <a:cubicBezTo>
                  <a:pt x="898" y="339"/>
                  <a:pt x="897" y="339"/>
                  <a:pt x="897" y="339"/>
                </a:cubicBezTo>
                <a:cubicBezTo>
                  <a:pt x="896" y="339"/>
                  <a:pt x="895" y="338"/>
                  <a:pt x="894" y="338"/>
                </a:cubicBezTo>
                <a:cubicBezTo>
                  <a:pt x="894" y="338"/>
                  <a:pt x="893" y="337"/>
                  <a:pt x="892" y="336"/>
                </a:cubicBezTo>
                <a:cubicBezTo>
                  <a:pt x="892" y="336"/>
                  <a:pt x="893" y="335"/>
                  <a:pt x="893" y="334"/>
                </a:cubicBezTo>
                <a:cubicBezTo>
                  <a:pt x="892" y="334"/>
                  <a:pt x="891" y="334"/>
                  <a:pt x="891" y="334"/>
                </a:cubicBezTo>
                <a:cubicBezTo>
                  <a:pt x="890" y="334"/>
                  <a:pt x="890" y="334"/>
                  <a:pt x="890" y="334"/>
                </a:cubicBezTo>
                <a:cubicBezTo>
                  <a:pt x="890" y="333"/>
                  <a:pt x="889" y="334"/>
                  <a:pt x="888" y="334"/>
                </a:cubicBezTo>
                <a:cubicBezTo>
                  <a:pt x="888" y="334"/>
                  <a:pt x="888" y="334"/>
                  <a:pt x="887" y="334"/>
                </a:cubicBezTo>
                <a:cubicBezTo>
                  <a:pt x="887" y="332"/>
                  <a:pt x="887" y="334"/>
                  <a:pt x="886" y="333"/>
                </a:cubicBezTo>
                <a:cubicBezTo>
                  <a:pt x="886" y="333"/>
                  <a:pt x="887" y="333"/>
                  <a:pt x="886" y="332"/>
                </a:cubicBezTo>
                <a:cubicBezTo>
                  <a:pt x="885" y="332"/>
                  <a:pt x="885" y="332"/>
                  <a:pt x="885" y="331"/>
                </a:cubicBezTo>
                <a:cubicBezTo>
                  <a:pt x="885" y="331"/>
                  <a:pt x="883" y="330"/>
                  <a:pt x="883" y="330"/>
                </a:cubicBezTo>
                <a:cubicBezTo>
                  <a:pt x="883" y="329"/>
                  <a:pt x="883" y="329"/>
                  <a:pt x="883" y="329"/>
                </a:cubicBezTo>
                <a:cubicBezTo>
                  <a:pt x="882" y="329"/>
                  <a:pt x="882" y="326"/>
                  <a:pt x="882" y="326"/>
                </a:cubicBezTo>
                <a:cubicBezTo>
                  <a:pt x="882" y="326"/>
                  <a:pt x="881" y="326"/>
                  <a:pt x="881" y="326"/>
                </a:cubicBezTo>
                <a:cubicBezTo>
                  <a:pt x="881" y="325"/>
                  <a:pt x="881" y="325"/>
                  <a:pt x="881" y="324"/>
                </a:cubicBezTo>
                <a:cubicBezTo>
                  <a:pt x="880" y="324"/>
                  <a:pt x="880" y="324"/>
                  <a:pt x="880" y="323"/>
                </a:cubicBezTo>
                <a:cubicBezTo>
                  <a:pt x="880" y="323"/>
                  <a:pt x="879" y="324"/>
                  <a:pt x="879" y="323"/>
                </a:cubicBezTo>
                <a:cubicBezTo>
                  <a:pt x="879" y="323"/>
                  <a:pt x="878" y="322"/>
                  <a:pt x="878" y="322"/>
                </a:cubicBezTo>
                <a:cubicBezTo>
                  <a:pt x="878" y="322"/>
                  <a:pt x="878" y="322"/>
                  <a:pt x="877" y="322"/>
                </a:cubicBezTo>
                <a:cubicBezTo>
                  <a:pt x="877" y="322"/>
                  <a:pt x="877" y="321"/>
                  <a:pt x="877" y="321"/>
                </a:cubicBezTo>
                <a:cubicBezTo>
                  <a:pt x="876" y="321"/>
                  <a:pt x="876" y="321"/>
                  <a:pt x="876" y="321"/>
                </a:cubicBezTo>
                <a:cubicBezTo>
                  <a:pt x="875" y="321"/>
                  <a:pt x="876" y="321"/>
                  <a:pt x="875" y="321"/>
                </a:cubicBezTo>
                <a:cubicBezTo>
                  <a:pt x="875" y="321"/>
                  <a:pt x="875" y="321"/>
                  <a:pt x="874" y="320"/>
                </a:cubicBezTo>
                <a:cubicBezTo>
                  <a:pt x="874" y="319"/>
                  <a:pt x="874" y="319"/>
                  <a:pt x="874" y="319"/>
                </a:cubicBezTo>
                <a:cubicBezTo>
                  <a:pt x="874" y="318"/>
                  <a:pt x="874" y="318"/>
                  <a:pt x="874" y="317"/>
                </a:cubicBezTo>
                <a:cubicBezTo>
                  <a:pt x="874" y="316"/>
                  <a:pt x="874" y="316"/>
                  <a:pt x="875" y="315"/>
                </a:cubicBezTo>
                <a:cubicBezTo>
                  <a:pt x="876" y="314"/>
                  <a:pt x="876" y="313"/>
                  <a:pt x="874" y="312"/>
                </a:cubicBezTo>
                <a:cubicBezTo>
                  <a:pt x="874" y="311"/>
                  <a:pt x="874" y="311"/>
                  <a:pt x="875" y="311"/>
                </a:cubicBezTo>
                <a:cubicBezTo>
                  <a:pt x="875" y="311"/>
                  <a:pt x="875" y="311"/>
                  <a:pt x="876" y="311"/>
                </a:cubicBezTo>
                <a:cubicBezTo>
                  <a:pt x="876" y="311"/>
                  <a:pt x="876" y="311"/>
                  <a:pt x="877" y="311"/>
                </a:cubicBezTo>
                <a:cubicBezTo>
                  <a:pt x="877" y="310"/>
                  <a:pt x="877" y="310"/>
                  <a:pt x="878" y="310"/>
                </a:cubicBezTo>
                <a:cubicBezTo>
                  <a:pt x="879" y="310"/>
                  <a:pt x="879" y="310"/>
                  <a:pt x="879" y="309"/>
                </a:cubicBezTo>
                <a:cubicBezTo>
                  <a:pt x="879" y="309"/>
                  <a:pt x="879" y="309"/>
                  <a:pt x="879" y="309"/>
                </a:cubicBezTo>
                <a:cubicBezTo>
                  <a:pt x="880" y="309"/>
                  <a:pt x="881" y="310"/>
                  <a:pt x="881" y="309"/>
                </a:cubicBezTo>
                <a:cubicBezTo>
                  <a:pt x="881" y="309"/>
                  <a:pt x="881" y="310"/>
                  <a:pt x="881" y="310"/>
                </a:cubicBezTo>
                <a:cubicBezTo>
                  <a:pt x="881" y="310"/>
                  <a:pt x="880" y="311"/>
                  <a:pt x="880" y="312"/>
                </a:cubicBezTo>
                <a:cubicBezTo>
                  <a:pt x="880" y="312"/>
                  <a:pt x="880" y="312"/>
                  <a:pt x="880" y="312"/>
                </a:cubicBezTo>
                <a:cubicBezTo>
                  <a:pt x="880" y="313"/>
                  <a:pt x="880" y="312"/>
                  <a:pt x="881" y="313"/>
                </a:cubicBezTo>
                <a:cubicBezTo>
                  <a:pt x="881" y="314"/>
                  <a:pt x="880" y="316"/>
                  <a:pt x="882" y="316"/>
                </a:cubicBezTo>
                <a:cubicBezTo>
                  <a:pt x="882" y="316"/>
                  <a:pt x="882" y="316"/>
                  <a:pt x="882" y="316"/>
                </a:cubicBezTo>
                <a:cubicBezTo>
                  <a:pt x="882" y="315"/>
                  <a:pt x="882" y="315"/>
                  <a:pt x="883" y="315"/>
                </a:cubicBezTo>
                <a:cubicBezTo>
                  <a:pt x="883" y="315"/>
                  <a:pt x="883" y="315"/>
                  <a:pt x="883" y="315"/>
                </a:cubicBezTo>
                <a:cubicBezTo>
                  <a:pt x="884" y="315"/>
                  <a:pt x="884" y="312"/>
                  <a:pt x="885" y="312"/>
                </a:cubicBezTo>
                <a:cubicBezTo>
                  <a:pt x="887" y="313"/>
                  <a:pt x="886" y="314"/>
                  <a:pt x="886" y="316"/>
                </a:cubicBezTo>
                <a:cubicBezTo>
                  <a:pt x="886" y="317"/>
                  <a:pt x="887" y="317"/>
                  <a:pt x="888" y="318"/>
                </a:cubicBezTo>
                <a:cubicBezTo>
                  <a:pt x="888" y="319"/>
                  <a:pt x="889" y="319"/>
                  <a:pt x="890" y="320"/>
                </a:cubicBezTo>
                <a:cubicBezTo>
                  <a:pt x="889" y="320"/>
                  <a:pt x="888" y="320"/>
                  <a:pt x="888" y="321"/>
                </a:cubicBezTo>
                <a:cubicBezTo>
                  <a:pt x="888" y="321"/>
                  <a:pt x="890" y="322"/>
                  <a:pt x="890" y="322"/>
                </a:cubicBezTo>
                <a:cubicBezTo>
                  <a:pt x="890" y="322"/>
                  <a:pt x="892" y="323"/>
                  <a:pt x="892" y="323"/>
                </a:cubicBezTo>
                <a:cubicBezTo>
                  <a:pt x="892" y="323"/>
                  <a:pt x="892" y="323"/>
                  <a:pt x="892" y="323"/>
                </a:cubicBezTo>
                <a:cubicBezTo>
                  <a:pt x="892" y="324"/>
                  <a:pt x="893" y="324"/>
                  <a:pt x="893" y="324"/>
                </a:cubicBezTo>
                <a:cubicBezTo>
                  <a:pt x="893" y="324"/>
                  <a:pt x="894" y="324"/>
                  <a:pt x="894" y="324"/>
                </a:cubicBezTo>
                <a:cubicBezTo>
                  <a:pt x="894" y="324"/>
                  <a:pt x="895" y="324"/>
                  <a:pt x="895" y="324"/>
                </a:cubicBezTo>
                <a:cubicBezTo>
                  <a:pt x="895" y="324"/>
                  <a:pt x="896" y="325"/>
                  <a:pt x="897" y="326"/>
                </a:cubicBezTo>
                <a:cubicBezTo>
                  <a:pt x="898" y="326"/>
                  <a:pt x="899" y="328"/>
                  <a:pt x="899" y="328"/>
                </a:cubicBezTo>
                <a:cubicBezTo>
                  <a:pt x="900" y="328"/>
                  <a:pt x="900" y="329"/>
                  <a:pt x="901" y="328"/>
                </a:cubicBezTo>
                <a:cubicBezTo>
                  <a:pt x="902" y="328"/>
                  <a:pt x="903" y="329"/>
                  <a:pt x="903" y="330"/>
                </a:cubicBezTo>
                <a:cubicBezTo>
                  <a:pt x="904" y="331"/>
                  <a:pt x="905" y="331"/>
                  <a:pt x="906" y="331"/>
                </a:cubicBezTo>
                <a:cubicBezTo>
                  <a:pt x="906" y="331"/>
                  <a:pt x="906" y="331"/>
                  <a:pt x="906" y="332"/>
                </a:cubicBezTo>
                <a:cubicBezTo>
                  <a:pt x="907" y="332"/>
                  <a:pt x="907" y="332"/>
                  <a:pt x="907" y="332"/>
                </a:cubicBezTo>
                <a:cubicBezTo>
                  <a:pt x="908" y="332"/>
                  <a:pt x="908" y="333"/>
                  <a:pt x="909" y="333"/>
                </a:cubicBezTo>
                <a:cubicBezTo>
                  <a:pt x="910" y="333"/>
                  <a:pt x="910" y="333"/>
                  <a:pt x="910" y="334"/>
                </a:cubicBezTo>
                <a:cubicBezTo>
                  <a:pt x="910" y="334"/>
                  <a:pt x="910" y="335"/>
                  <a:pt x="910" y="335"/>
                </a:cubicBezTo>
                <a:cubicBezTo>
                  <a:pt x="910" y="335"/>
                  <a:pt x="910" y="335"/>
                  <a:pt x="910" y="336"/>
                </a:cubicBezTo>
                <a:cubicBezTo>
                  <a:pt x="910" y="336"/>
                  <a:pt x="909" y="336"/>
                  <a:pt x="909" y="337"/>
                </a:cubicBezTo>
                <a:cubicBezTo>
                  <a:pt x="910" y="337"/>
                  <a:pt x="910" y="337"/>
                  <a:pt x="910" y="337"/>
                </a:cubicBezTo>
                <a:cubicBezTo>
                  <a:pt x="909" y="337"/>
                  <a:pt x="910" y="339"/>
                  <a:pt x="910" y="339"/>
                </a:cubicBezTo>
                <a:cubicBezTo>
                  <a:pt x="910" y="339"/>
                  <a:pt x="909" y="339"/>
                  <a:pt x="909" y="340"/>
                </a:cubicBezTo>
                <a:cubicBezTo>
                  <a:pt x="909" y="340"/>
                  <a:pt x="909" y="341"/>
                  <a:pt x="909" y="342"/>
                </a:cubicBezTo>
                <a:cubicBezTo>
                  <a:pt x="909" y="342"/>
                  <a:pt x="909" y="342"/>
                  <a:pt x="910" y="343"/>
                </a:cubicBezTo>
                <a:cubicBezTo>
                  <a:pt x="910" y="343"/>
                  <a:pt x="910" y="344"/>
                  <a:pt x="910" y="344"/>
                </a:cubicBezTo>
                <a:cubicBezTo>
                  <a:pt x="911" y="345"/>
                  <a:pt x="911" y="344"/>
                  <a:pt x="912" y="345"/>
                </a:cubicBezTo>
                <a:cubicBezTo>
                  <a:pt x="912" y="345"/>
                  <a:pt x="912" y="345"/>
                  <a:pt x="912" y="345"/>
                </a:cubicBezTo>
                <a:cubicBezTo>
                  <a:pt x="912" y="345"/>
                  <a:pt x="912" y="346"/>
                  <a:pt x="913" y="346"/>
                </a:cubicBezTo>
                <a:cubicBezTo>
                  <a:pt x="913" y="346"/>
                  <a:pt x="913" y="347"/>
                  <a:pt x="913" y="347"/>
                </a:cubicBezTo>
                <a:cubicBezTo>
                  <a:pt x="913" y="348"/>
                  <a:pt x="913" y="347"/>
                  <a:pt x="913" y="348"/>
                </a:cubicBezTo>
                <a:cubicBezTo>
                  <a:pt x="913" y="348"/>
                  <a:pt x="914" y="348"/>
                  <a:pt x="914" y="348"/>
                </a:cubicBezTo>
                <a:cubicBezTo>
                  <a:pt x="914" y="349"/>
                  <a:pt x="914" y="349"/>
                  <a:pt x="914" y="349"/>
                </a:cubicBezTo>
                <a:cubicBezTo>
                  <a:pt x="914" y="349"/>
                  <a:pt x="915" y="350"/>
                  <a:pt x="915" y="350"/>
                </a:cubicBezTo>
                <a:cubicBezTo>
                  <a:pt x="915" y="351"/>
                  <a:pt x="915" y="351"/>
                  <a:pt x="916" y="351"/>
                </a:cubicBezTo>
                <a:cubicBezTo>
                  <a:pt x="916" y="352"/>
                  <a:pt x="917" y="352"/>
                  <a:pt x="917" y="352"/>
                </a:cubicBezTo>
                <a:cubicBezTo>
                  <a:pt x="917" y="352"/>
                  <a:pt x="918" y="352"/>
                  <a:pt x="919" y="352"/>
                </a:cubicBezTo>
                <a:cubicBezTo>
                  <a:pt x="919" y="353"/>
                  <a:pt x="919" y="353"/>
                  <a:pt x="918" y="353"/>
                </a:cubicBezTo>
                <a:cubicBezTo>
                  <a:pt x="917" y="353"/>
                  <a:pt x="917" y="355"/>
                  <a:pt x="918" y="355"/>
                </a:cubicBezTo>
                <a:cubicBezTo>
                  <a:pt x="918" y="357"/>
                  <a:pt x="920" y="356"/>
                  <a:pt x="921" y="356"/>
                </a:cubicBezTo>
                <a:cubicBezTo>
                  <a:pt x="922" y="357"/>
                  <a:pt x="923" y="356"/>
                  <a:pt x="924" y="357"/>
                </a:cubicBezTo>
                <a:cubicBezTo>
                  <a:pt x="925" y="358"/>
                  <a:pt x="925" y="358"/>
                  <a:pt x="926" y="358"/>
                </a:cubicBezTo>
                <a:cubicBezTo>
                  <a:pt x="925" y="359"/>
                  <a:pt x="924" y="359"/>
                  <a:pt x="923" y="359"/>
                </a:cubicBezTo>
                <a:cubicBezTo>
                  <a:pt x="923" y="358"/>
                  <a:pt x="923" y="358"/>
                  <a:pt x="923" y="358"/>
                </a:cubicBezTo>
                <a:cubicBezTo>
                  <a:pt x="922" y="357"/>
                  <a:pt x="922" y="358"/>
                  <a:pt x="922" y="358"/>
                </a:cubicBezTo>
                <a:cubicBezTo>
                  <a:pt x="922" y="357"/>
                  <a:pt x="922" y="357"/>
                  <a:pt x="921" y="357"/>
                </a:cubicBezTo>
                <a:cubicBezTo>
                  <a:pt x="921" y="357"/>
                  <a:pt x="920" y="357"/>
                  <a:pt x="920" y="358"/>
                </a:cubicBezTo>
                <a:cubicBezTo>
                  <a:pt x="919" y="357"/>
                  <a:pt x="919" y="358"/>
                  <a:pt x="918" y="359"/>
                </a:cubicBezTo>
                <a:cubicBezTo>
                  <a:pt x="919" y="359"/>
                  <a:pt x="918" y="359"/>
                  <a:pt x="919" y="360"/>
                </a:cubicBezTo>
                <a:cubicBezTo>
                  <a:pt x="919" y="360"/>
                  <a:pt x="919" y="360"/>
                  <a:pt x="920" y="361"/>
                </a:cubicBezTo>
                <a:cubicBezTo>
                  <a:pt x="920" y="362"/>
                  <a:pt x="919" y="362"/>
                  <a:pt x="919" y="363"/>
                </a:cubicBezTo>
                <a:cubicBezTo>
                  <a:pt x="920" y="364"/>
                  <a:pt x="920" y="364"/>
                  <a:pt x="921" y="365"/>
                </a:cubicBezTo>
                <a:cubicBezTo>
                  <a:pt x="921" y="364"/>
                  <a:pt x="921" y="364"/>
                  <a:pt x="921" y="364"/>
                </a:cubicBezTo>
                <a:cubicBezTo>
                  <a:pt x="922" y="364"/>
                  <a:pt x="924" y="364"/>
                  <a:pt x="926" y="365"/>
                </a:cubicBezTo>
                <a:cubicBezTo>
                  <a:pt x="925" y="364"/>
                  <a:pt x="925" y="363"/>
                  <a:pt x="925" y="362"/>
                </a:cubicBezTo>
                <a:cubicBezTo>
                  <a:pt x="926" y="362"/>
                  <a:pt x="927" y="362"/>
                  <a:pt x="928" y="363"/>
                </a:cubicBezTo>
                <a:cubicBezTo>
                  <a:pt x="929" y="363"/>
                  <a:pt x="928" y="362"/>
                  <a:pt x="929" y="362"/>
                </a:cubicBezTo>
                <a:cubicBezTo>
                  <a:pt x="929" y="362"/>
                  <a:pt x="929" y="362"/>
                  <a:pt x="929" y="361"/>
                </a:cubicBezTo>
                <a:cubicBezTo>
                  <a:pt x="928" y="360"/>
                  <a:pt x="928" y="361"/>
                  <a:pt x="928" y="361"/>
                </a:cubicBezTo>
                <a:cubicBezTo>
                  <a:pt x="928" y="360"/>
                  <a:pt x="927" y="360"/>
                  <a:pt x="927" y="360"/>
                </a:cubicBezTo>
                <a:cubicBezTo>
                  <a:pt x="927" y="360"/>
                  <a:pt x="927" y="359"/>
                  <a:pt x="927" y="359"/>
                </a:cubicBezTo>
                <a:cubicBezTo>
                  <a:pt x="928" y="359"/>
                  <a:pt x="928" y="359"/>
                  <a:pt x="929" y="359"/>
                </a:cubicBezTo>
                <a:cubicBezTo>
                  <a:pt x="929" y="359"/>
                  <a:pt x="929" y="359"/>
                  <a:pt x="929" y="359"/>
                </a:cubicBezTo>
                <a:cubicBezTo>
                  <a:pt x="929" y="359"/>
                  <a:pt x="931" y="360"/>
                  <a:pt x="931" y="361"/>
                </a:cubicBezTo>
                <a:cubicBezTo>
                  <a:pt x="931" y="360"/>
                  <a:pt x="932" y="359"/>
                  <a:pt x="932" y="358"/>
                </a:cubicBezTo>
                <a:cubicBezTo>
                  <a:pt x="931" y="358"/>
                  <a:pt x="931" y="357"/>
                  <a:pt x="930" y="357"/>
                </a:cubicBezTo>
                <a:cubicBezTo>
                  <a:pt x="930" y="357"/>
                  <a:pt x="930" y="356"/>
                  <a:pt x="929" y="356"/>
                </a:cubicBezTo>
                <a:cubicBezTo>
                  <a:pt x="928" y="356"/>
                  <a:pt x="928" y="355"/>
                  <a:pt x="928" y="355"/>
                </a:cubicBezTo>
                <a:cubicBezTo>
                  <a:pt x="928" y="354"/>
                  <a:pt x="927" y="355"/>
                  <a:pt x="927" y="354"/>
                </a:cubicBezTo>
                <a:cubicBezTo>
                  <a:pt x="928" y="354"/>
                  <a:pt x="929" y="355"/>
                  <a:pt x="930" y="356"/>
                </a:cubicBezTo>
                <a:cubicBezTo>
                  <a:pt x="930" y="356"/>
                  <a:pt x="931" y="357"/>
                  <a:pt x="931" y="357"/>
                </a:cubicBezTo>
                <a:cubicBezTo>
                  <a:pt x="931" y="357"/>
                  <a:pt x="932" y="357"/>
                  <a:pt x="933" y="357"/>
                </a:cubicBezTo>
                <a:cubicBezTo>
                  <a:pt x="933" y="357"/>
                  <a:pt x="934" y="358"/>
                  <a:pt x="933" y="358"/>
                </a:cubicBezTo>
                <a:cubicBezTo>
                  <a:pt x="934" y="358"/>
                  <a:pt x="934" y="359"/>
                  <a:pt x="935" y="359"/>
                </a:cubicBezTo>
                <a:cubicBezTo>
                  <a:pt x="935" y="359"/>
                  <a:pt x="935" y="359"/>
                  <a:pt x="935" y="359"/>
                </a:cubicBezTo>
                <a:cubicBezTo>
                  <a:pt x="935" y="358"/>
                  <a:pt x="935" y="358"/>
                  <a:pt x="935" y="357"/>
                </a:cubicBezTo>
                <a:cubicBezTo>
                  <a:pt x="935" y="357"/>
                  <a:pt x="934" y="357"/>
                  <a:pt x="934" y="357"/>
                </a:cubicBezTo>
                <a:cubicBezTo>
                  <a:pt x="934" y="356"/>
                  <a:pt x="933" y="356"/>
                  <a:pt x="932" y="355"/>
                </a:cubicBezTo>
                <a:cubicBezTo>
                  <a:pt x="932" y="355"/>
                  <a:pt x="931" y="355"/>
                  <a:pt x="931" y="354"/>
                </a:cubicBezTo>
                <a:cubicBezTo>
                  <a:pt x="930" y="354"/>
                  <a:pt x="930" y="354"/>
                  <a:pt x="930" y="353"/>
                </a:cubicBezTo>
                <a:cubicBezTo>
                  <a:pt x="930" y="353"/>
                  <a:pt x="929" y="353"/>
                  <a:pt x="929" y="352"/>
                </a:cubicBezTo>
                <a:cubicBezTo>
                  <a:pt x="928" y="352"/>
                  <a:pt x="927" y="353"/>
                  <a:pt x="927" y="353"/>
                </a:cubicBezTo>
                <a:cubicBezTo>
                  <a:pt x="927" y="353"/>
                  <a:pt x="927" y="354"/>
                  <a:pt x="927" y="354"/>
                </a:cubicBezTo>
                <a:cubicBezTo>
                  <a:pt x="927" y="354"/>
                  <a:pt x="926" y="353"/>
                  <a:pt x="926" y="353"/>
                </a:cubicBezTo>
                <a:cubicBezTo>
                  <a:pt x="926" y="353"/>
                  <a:pt x="924" y="353"/>
                  <a:pt x="926" y="353"/>
                </a:cubicBezTo>
                <a:cubicBezTo>
                  <a:pt x="926" y="353"/>
                  <a:pt x="926" y="352"/>
                  <a:pt x="927" y="352"/>
                </a:cubicBezTo>
                <a:cubicBezTo>
                  <a:pt x="927" y="352"/>
                  <a:pt x="925" y="350"/>
                  <a:pt x="926" y="350"/>
                </a:cubicBezTo>
                <a:cubicBezTo>
                  <a:pt x="927" y="350"/>
                  <a:pt x="927" y="351"/>
                  <a:pt x="927" y="351"/>
                </a:cubicBezTo>
                <a:cubicBezTo>
                  <a:pt x="928" y="351"/>
                  <a:pt x="928" y="351"/>
                  <a:pt x="928" y="351"/>
                </a:cubicBezTo>
                <a:cubicBezTo>
                  <a:pt x="928" y="349"/>
                  <a:pt x="927" y="349"/>
                  <a:pt x="926" y="348"/>
                </a:cubicBezTo>
                <a:cubicBezTo>
                  <a:pt x="926" y="347"/>
                  <a:pt x="926" y="346"/>
                  <a:pt x="925" y="346"/>
                </a:cubicBezTo>
                <a:cubicBezTo>
                  <a:pt x="925" y="346"/>
                  <a:pt x="925" y="345"/>
                  <a:pt x="924" y="345"/>
                </a:cubicBezTo>
                <a:cubicBezTo>
                  <a:pt x="925" y="344"/>
                  <a:pt x="926" y="344"/>
                  <a:pt x="926" y="343"/>
                </a:cubicBezTo>
                <a:cubicBezTo>
                  <a:pt x="926" y="342"/>
                  <a:pt x="926" y="342"/>
                  <a:pt x="926" y="341"/>
                </a:cubicBezTo>
                <a:cubicBezTo>
                  <a:pt x="927" y="343"/>
                  <a:pt x="928" y="343"/>
                  <a:pt x="928" y="344"/>
                </a:cubicBezTo>
                <a:cubicBezTo>
                  <a:pt x="928" y="344"/>
                  <a:pt x="928" y="345"/>
                  <a:pt x="928" y="345"/>
                </a:cubicBezTo>
                <a:cubicBezTo>
                  <a:pt x="929" y="346"/>
                  <a:pt x="929" y="345"/>
                  <a:pt x="930" y="345"/>
                </a:cubicBezTo>
                <a:cubicBezTo>
                  <a:pt x="929" y="345"/>
                  <a:pt x="929" y="345"/>
                  <a:pt x="929" y="344"/>
                </a:cubicBezTo>
                <a:cubicBezTo>
                  <a:pt x="929" y="344"/>
                  <a:pt x="930" y="344"/>
                  <a:pt x="930" y="344"/>
                </a:cubicBezTo>
                <a:cubicBezTo>
                  <a:pt x="930" y="344"/>
                  <a:pt x="931" y="344"/>
                  <a:pt x="931" y="344"/>
                </a:cubicBezTo>
                <a:cubicBezTo>
                  <a:pt x="931" y="344"/>
                  <a:pt x="931" y="344"/>
                  <a:pt x="931" y="344"/>
                </a:cubicBezTo>
                <a:cubicBezTo>
                  <a:pt x="931" y="344"/>
                  <a:pt x="931" y="343"/>
                  <a:pt x="931" y="343"/>
                </a:cubicBezTo>
                <a:cubicBezTo>
                  <a:pt x="932" y="343"/>
                  <a:pt x="932" y="343"/>
                  <a:pt x="933" y="343"/>
                </a:cubicBezTo>
                <a:cubicBezTo>
                  <a:pt x="932" y="342"/>
                  <a:pt x="930" y="342"/>
                  <a:pt x="930" y="341"/>
                </a:cubicBezTo>
                <a:cubicBezTo>
                  <a:pt x="930" y="340"/>
                  <a:pt x="930" y="340"/>
                  <a:pt x="931" y="340"/>
                </a:cubicBezTo>
                <a:cubicBezTo>
                  <a:pt x="932" y="339"/>
                  <a:pt x="933" y="339"/>
                  <a:pt x="934" y="339"/>
                </a:cubicBezTo>
                <a:cubicBezTo>
                  <a:pt x="934" y="340"/>
                  <a:pt x="937" y="340"/>
                  <a:pt x="937" y="340"/>
                </a:cubicBezTo>
                <a:cubicBezTo>
                  <a:pt x="937" y="340"/>
                  <a:pt x="938" y="340"/>
                  <a:pt x="939" y="340"/>
                </a:cubicBezTo>
                <a:cubicBezTo>
                  <a:pt x="940" y="340"/>
                  <a:pt x="940" y="339"/>
                  <a:pt x="941" y="339"/>
                </a:cubicBezTo>
                <a:cubicBezTo>
                  <a:pt x="941" y="340"/>
                  <a:pt x="941" y="340"/>
                  <a:pt x="942" y="341"/>
                </a:cubicBezTo>
                <a:cubicBezTo>
                  <a:pt x="942" y="341"/>
                  <a:pt x="943" y="341"/>
                  <a:pt x="943" y="341"/>
                </a:cubicBezTo>
                <a:cubicBezTo>
                  <a:pt x="943" y="342"/>
                  <a:pt x="942" y="342"/>
                  <a:pt x="942" y="342"/>
                </a:cubicBezTo>
                <a:cubicBezTo>
                  <a:pt x="942" y="343"/>
                  <a:pt x="942" y="344"/>
                  <a:pt x="942" y="344"/>
                </a:cubicBezTo>
                <a:cubicBezTo>
                  <a:pt x="942" y="344"/>
                  <a:pt x="943" y="344"/>
                  <a:pt x="943" y="344"/>
                </a:cubicBezTo>
                <a:cubicBezTo>
                  <a:pt x="944" y="344"/>
                  <a:pt x="942" y="344"/>
                  <a:pt x="944" y="343"/>
                </a:cubicBezTo>
                <a:cubicBezTo>
                  <a:pt x="944" y="343"/>
                  <a:pt x="944" y="342"/>
                  <a:pt x="945" y="342"/>
                </a:cubicBezTo>
                <a:cubicBezTo>
                  <a:pt x="945" y="342"/>
                  <a:pt x="946" y="342"/>
                  <a:pt x="946" y="342"/>
                </a:cubicBezTo>
                <a:cubicBezTo>
                  <a:pt x="946" y="341"/>
                  <a:pt x="947" y="341"/>
                  <a:pt x="948" y="341"/>
                </a:cubicBezTo>
                <a:cubicBezTo>
                  <a:pt x="948" y="341"/>
                  <a:pt x="949" y="340"/>
                  <a:pt x="949" y="340"/>
                </a:cubicBezTo>
                <a:cubicBezTo>
                  <a:pt x="950" y="340"/>
                  <a:pt x="951" y="340"/>
                  <a:pt x="952" y="340"/>
                </a:cubicBezTo>
                <a:cubicBezTo>
                  <a:pt x="952" y="339"/>
                  <a:pt x="952" y="339"/>
                  <a:pt x="952" y="339"/>
                </a:cubicBezTo>
                <a:cubicBezTo>
                  <a:pt x="952" y="339"/>
                  <a:pt x="953" y="339"/>
                  <a:pt x="953" y="339"/>
                </a:cubicBezTo>
                <a:cubicBezTo>
                  <a:pt x="953" y="339"/>
                  <a:pt x="953" y="339"/>
                  <a:pt x="953" y="339"/>
                </a:cubicBezTo>
                <a:cubicBezTo>
                  <a:pt x="953" y="339"/>
                  <a:pt x="954" y="339"/>
                  <a:pt x="954" y="339"/>
                </a:cubicBezTo>
                <a:cubicBezTo>
                  <a:pt x="955" y="339"/>
                  <a:pt x="956" y="338"/>
                  <a:pt x="955" y="337"/>
                </a:cubicBezTo>
                <a:cubicBezTo>
                  <a:pt x="954" y="337"/>
                  <a:pt x="953" y="336"/>
                  <a:pt x="952" y="336"/>
                </a:cubicBezTo>
                <a:cubicBezTo>
                  <a:pt x="951" y="336"/>
                  <a:pt x="951" y="335"/>
                  <a:pt x="951" y="335"/>
                </a:cubicBezTo>
                <a:cubicBezTo>
                  <a:pt x="951" y="335"/>
                  <a:pt x="951" y="335"/>
                  <a:pt x="950" y="335"/>
                </a:cubicBezTo>
                <a:cubicBezTo>
                  <a:pt x="950" y="335"/>
                  <a:pt x="950" y="334"/>
                  <a:pt x="950" y="334"/>
                </a:cubicBezTo>
                <a:cubicBezTo>
                  <a:pt x="950" y="334"/>
                  <a:pt x="950" y="334"/>
                  <a:pt x="950" y="333"/>
                </a:cubicBezTo>
                <a:cubicBezTo>
                  <a:pt x="950" y="332"/>
                  <a:pt x="949" y="332"/>
                  <a:pt x="948" y="331"/>
                </a:cubicBezTo>
                <a:cubicBezTo>
                  <a:pt x="949" y="330"/>
                  <a:pt x="950" y="330"/>
                  <a:pt x="950" y="329"/>
                </a:cubicBezTo>
                <a:cubicBezTo>
                  <a:pt x="950" y="329"/>
                  <a:pt x="950" y="328"/>
                  <a:pt x="950" y="327"/>
                </a:cubicBezTo>
                <a:cubicBezTo>
                  <a:pt x="951" y="327"/>
                  <a:pt x="951" y="327"/>
                  <a:pt x="951" y="326"/>
                </a:cubicBezTo>
                <a:cubicBezTo>
                  <a:pt x="951" y="326"/>
                  <a:pt x="953" y="325"/>
                  <a:pt x="953" y="325"/>
                </a:cubicBezTo>
                <a:cubicBezTo>
                  <a:pt x="954" y="325"/>
                  <a:pt x="953" y="320"/>
                  <a:pt x="953" y="320"/>
                </a:cubicBezTo>
                <a:cubicBezTo>
                  <a:pt x="955" y="320"/>
                  <a:pt x="954" y="318"/>
                  <a:pt x="955" y="318"/>
                </a:cubicBezTo>
                <a:cubicBezTo>
                  <a:pt x="955" y="318"/>
                  <a:pt x="955" y="317"/>
                  <a:pt x="955" y="317"/>
                </a:cubicBezTo>
                <a:cubicBezTo>
                  <a:pt x="955" y="317"/>
                  <a:pt x="955" y="316"/>
                  <a:pt x="956" y="316"/>
                </a:cubicBezTo>
                <a:cubicBezTo>
                  <a:pt x="956" y="316"/>
                  <a:pt x="956" y="317"/>
                  <a:pt x="957" y="317"/>
                </a:cubicBezTo>
                <a:cubicBezTo>
                  <a:pt x="957" y="316"/>
                  <a:pt x="957" y="316"/>
                  <a:pt x="957" y="316"/>
                </a:cubicBezTo>
                <a:cubicBezTo>
                  <a:pt x="957" y="316"/>
                  <a:pt x="957" y="315"/>
                  <a:pt x="957" y="315"/>
                </a:cubicBezTo>
                <a:cubicBezTo>
                  <a:pt x="958" y="315"/>
                  <a:pt x="957" y="314"/>
                  <a:pt x="958" y="314"/>
                </a:cubicBezTo>
                <a:cubicBezTo>
                  <a:pt x="957" y="313"/>
                  <a:pt x="958" y="313"/>
                  <a:pt x="958" y="312"/>
                </a:cubicBezTo>
                <a:cubicBezTo>
                  <a:pt x="957" y="312"/>
                  <a:pt x="957" y="312"/>
                  <a:pt x="957" y="311"/>
                </a:cubicBezTo>
                <a:cubicBezTo>
                  <a:pt x="957" y="311"/>
                  <a:pt x="958" y="311"/>
                  <a:pt x="958" y="311"/>
                </a:cubicBezTo>
                <a:cubicBezTo>
                  <a:pt x="958" y="311"/>
                  <a:pt x="958" y="312"/>
                  <a:pt x="959" y="312"/>
                </a:cubicBezTo>
                <a:cubicBezTo>
                  <a:pt x="959" y="311"/>
                  <a:pt x="959" y="310"/>
                  <a:pt x="958" y="310"/>
                </a:cubicBezTo>
                <a:cubicBezTo>
                  <a:pt x="959" y="310"/>
                  <a:pt x="960" y="309"/>
                  <a:pt x="960" y="309"/>
                </a:cubicBezTo>
                <a:cubicBezTo>
                  <a:pt x="960" y="309"/>
                  <a:pt x="961" y="308"/>
                  <a:pt x="961" y="308"/>
                </a:cubicBezTo>
                <a:cubicBezTo>
                  <a:pt x="961" y="308"/>
                  <a:pt x="962" y="306"/>
                  <a:pt x="962" y="306"/>
                </a:cubicBezTo>
                <a:cubicBezTo>
                  <a:pt x="963" y="306"/>
                  <a:pt x="963" y="305"/>
                  <a:pt x="964" y="304"/>
                </a:cubicBezTo>
                <a:cubicBezTo>
                  <a:pt x="965" y="304"/>
                  <a:pt x="965" y="304"/>
                  <a:pt x="965" y="304"/>
                </a:cubicBezTo>
                <a:cubicBezTo>
                  <a:pt x="966" y="304"/>
                  <a:pt x="967" y="304"/>
                  <a:pt x="968" y="304"/>
                </a:cubicBezTo>
                <a:cubicBezTo>
                  <a:pt x="968" y="304"/>
                  <a:pt x="969" y="303"/>
                  <a:pt x="969" y="303"/>
                </a:cubicBezTo>
                <a:cubicBezTo>
                  <a:pt x="969" y="303"/>
                  <a:pt x="969" y="304"/>
                  <a:pt x="970" y="304"/>
                </a:cubicBezTo>
                <a:cubicBezTo>
                  <a:pt x="970" y="304"/>
                  <a:pt x="971" y="304"/>
                  <a:pt x="971" y="304"/>
                </a:cubicBezTo>
                <a:cubicBezTo>
                  <a:pt x="971" y="305"/>
                  <a:pt x="971" y="305"/>
                  <a:pt x="970" y="305"/>
                </a:cubicBezTo>
                <a:cubicBezTo>
                  <a:pt x="970" y="305"/>
                  <a:pt x="969" y="305"/>
                  <a:pt x="968" y="305"/>
                </a:cubicBezTo>
                <a:cubicBezTo>
                  <a:pt x="968" y="305"/>
                  <a:pt x="968" y="305"/>
                  <a:pt x="968" y="305"/>
                </a:cubicBezTo>
                <a:cubicBezTo>
                  <a:pt x="967" y="305"/>
                  <a:pt x="968" y="306"/>
                  <a:pt x="968" y="306"/>
                </a:cubicBezTo>
                <a:cubicBezTo>
                  <a:pt x="969" y="306"/>
                  <a:pt x="969" y="306"/>
                  <a:pt x="969" y="307"/>
                </a:cubicBezTo>
                <a:cubicBezTo>
                  <a:pt x="969" y="307"/>
                  <a:pt x="971" y="307"/>
                  <a:pt x="971" y="307"/>
                </a:cubicBezTo>
                <a:cubicBezTo>
                  <a:pt x="972" y="307"/>
                  <a:pt x="972" y="309"/>
                  <a:pt x="973" y="308"/>
                </a:cubicBezTo>
                <a:cubicBezTo>
                  <a:pt x="973" y="307"/>
                  <a:pt x="973" y="307"/>
                  <a:pt x="974" y="307"/>
                </a:cubicBezTo>
                <a:cubicBezTo>
                  <a:pt x="975" y="307"/>
                  <a:pt x="976" y="306"/>
                  <a:pt x="976" y="307"/>
                </a:cubicBezTo>
                <a:cubicBezTo>
                  <a:pt x="977" y="308"/>
                  <a:pt x="978" y="306"/>
                  <a:pt x="978" y="307"/>
                </a:cubicBezTo>
                <a:cubicBezTo>
                  <a:pt x="978" y="308"/>
                  <a:pt x="979" y="309"/>
                  <a:pt x="979" y="309"/>
                </a:cubicBezTo>
                <a:cubicBezTo>
                  <a:pt x="978" y="309"/>
                  <a:pt x="977" y="309"/>
                  <a:pt x="977" y="309"/>
                </a:cubicBezTo>
                <a:cubicBezTo>
                  <a:pt x="976" y="310"/>
                  <a:pt x="975" y="310"/>
                  <a:pt x="974" y="310"/>
                </a:cubicBezTo>
                <a:cubicBezTo>
                  <a:pt x="974" y="311"/>
                  <a:pt x="972" y="311"/>
                  <a:pt x="972" y="313"/>
                </a:cubicBezTo>
                <a:cubicBezTo>
                  <a:pt x="973" y="313"/>
                  <a:pt x="973" y="313"/>
                  <a:pt x="974" y="313"/>
                </a:cubicBezTo>
                <a:cubicBezTo>
                  <a:pt x="974" y="313"/>
                  <a:pt x="974" y="312"/>
                  <a:pt x="974" y="312"/>
                </a:cubicBezTo>
                <a:cubicBezTo>
                  <a:pt x="974" y="312"/>
                  <a:pt x="974" y="313"/>
                  <a:pt x="974" y="313"/>
                </a:cubicBezTo>
                <a:cubicBezTo>
                  <a:pt x="975" y="313"/>
                  <a:pt x="975" y="313"/>
                  <a:pt x="976" y="313"/>
                </a:cubicBezTo>
                <a:cubicBezTo>
                  <a:pt x="977" y="313"/>
                  <a:pt x="977" y="313"/>
                  <a:pt x="977" y="314"/>
                </a:cubicBezTo>
                <a:cubicBezTo>
                  <a:pt x="977" y="315"/>
                  <a:pt x="977" y="316"/>
                  <a:pt x="977" y="317"/>
                </a:cubicBezTo>
                <a:cubicBezTo>
                  <a:pt x="977" y="317"/>
                  <a:pt x="976" y="318"/>
                  <a:pt x="976" y="318"/>
                </a:cubicBezTo>
                <a:cubicBezTo>
                  <a:pt x="977" y="318"/>
                  <a:pt x="977" y="318"/>
                  <a:pt x="977" y="318"/>
                </a:cubicBezTo>
                <a:cubicBezTo>
                  <a:pt x="978" y="318"/>
                  <a:pt x="978" y="318"/>
                  <a:pt x="979" y="318"/>
                </a:cubicBezTo>
                <a:cubicBezTo>
                  <a:pt x="980" y="317"/>
                  <a:pt x="981" y="317"/>
                  <a:pt x="983" y="316"/>
                </a:cubicBezTo>
                <a:cubicBezTo>
                  <a:pt x="983" y="316"/>
                  <a:pt x="982" y="316"/>
                  <a:pt x="983" y="316"/>
                </a:cubicBezTo>
                <a:cubicBezTo>
                  <a:pt x="983" y="316"/>
                  <a:pt x="984" y="316"/>
                  <a:pt x="984" y="316"/>
                </a:cubicBezTo>
                <a:cubicBezTo>
                  <a:pt x="984" y="316"/>
                  <a:pt x="985" y="315"/>
                  <a:pt x="985" y="315"/>
                </a:cubicBezTo>
                <a:cubicBezTo>
                  <a:pt x="986" y="315"/>
                  <a:pt x="987" y="315"/>
                  <a:pt x="987" y="314"/>
                </a:cubicBezTo>
                <a:cubicBezTo>
                  <a:pt x="987" y="314"/>
                  <a:pt x="988" y="315"/>
                  <a:pt x="988" y="315"/>
                </a:cubicBezTo>
                <a:cubicBezTo>
                  <a:pt x="989" y="314"/>
                  <a:pt x="989" y="314"/>
                  <a:pt x="989" y="314"/>
                </a:cubicBezTo>
                <a:cubicBezTo>
                  <a:pt x="991" y="314"/>
                  <a:pt x="991" y="314"/>
                  <a:pt x="991" y="312"/>
                </a:cubicBezTo>
                <a:cubicBezTo>
                  <a:pt x="991" y="312"/>
                  <a:pt x="991" y="312"/>
                  <a:pt x="991" y="312"/>
                </a:cubicBezTo>
                <a:cubicBezTo>
                  <a:pt x="991" y="312"/>
                  <a:pt x="989" y="312"/>
                  <a:pt x="989" y="312"/>
                </a:cubicBezTo>
                <a:cubicBezTo>
                  <a:pt x="988" y="312"/>
                  <a:pt x="988" y="312"/>
                  <a:pt x="987" y="312"/>
                </a:cubicBezTo>
                <a:cubicBezTo>
                  <a:pt x="987" y="312"/>
                  <a:pt x="987" y="312"/>
                  <a:pt x="987" y="312"/>
                </a:cubicBezTo>
                <a:cubicBezTo>
                  <a:pt x="987" y="312"/>
                  <a:pt x="986" y="312"/>
                  <a:pt x="986" y="312"/>
                </a:cubicBezTo>
                <a:cubicBezTo>
                  <a:pt x="985" y="312"/>
                  <a:pt x="984" y="313"/>
                  <a:pt x="984" y="312"/>
                </a:cubicBezTo>
                <a:cubicBezTo>
                  <a:pt x="983" y="311"/>
                  <a:pt x="983" y="311"/>
                  <a:pt x="983" y="311"/>
                </a:cubicBezTo>
                <a:cubicBezTo>
                  <a:pt x="983" y="310"/>
                  <a:pt x="983" y="310"/>
                  <a:pt x="983" y="309"/>
                </a:cubicBezTo>
                <a:cubicBezTo>
                  <a:pt x="983" y="309"/>
                  <a:pt x="982" y="309"/>
                  <a:pt x="982" y="309"/>
                </a:cubicBezTo>
                <a:cubicBezTo>
                  <a:pt x="981" y="309"/>
                  <a:pt x="981" y="308"/>
                  <a:pt x="981" y="308"/>
                </a:cubicBezTo>
                <a:cubicBezTo>
                  <a:pt x="981" y="308"/>
                  <a:pt x="980" y="308"/>
                  <a:pt x="980" y="308"/>
                </a:cubicBezTo>
                <a:cubicBezTo>
                  <a:pt x="980" y="307"/>
                  <a:pt x="979" y="307"/>
                  <a:pt x="979" y="307"/>
                </a:cubicBezTo>
                <a:cubicBezTo>
                  <a:pt x="979" y="307"/>
                  <a:pt x="979" y="306"/>
                  <a:pt x="979" y="306"/>
                </a:cubicBezTo>
                <a:cubicBezTo>
                  <a:pt x="980" y="306"/>
                  <a:pt x="981" y="306"/>
                  <a:pt x="982" y="306"/>
                </a:cubicBezTo>
                <a:cubicBezTo>
                  <a:pt x="981" y="307"/>
                  <a:pt x="982" y="306"/>
                  <a:pt x="983" y="306"/>
                </a:cubicBezTo>
                <a:cubicBezTo>
                  <a:pt x="984" y="306"/>
                  <a:pt x="985" y="307"/>
                  <a:pt x="986" y="306"/>
                </a:cubicBezTo>
                <a:cubicBezTo>
                  <a:pt x="986" y="305"/>
                  <a:pt x="987" y="305"/>
                  <a:pt x="987" y="305"/>
                </a:cubicBezTo>
                <a:cubicBezTo>
                  <a:pt x="987" y="305"/>
                  <a:pt x="990" y="302"/>
                  <a:pt x="989" y="304"/>
                </a:cubicBezTo>
                <a:cubicBezTo>
                  <a:pt x="990" y="304"/>
                  <a:pt x="990" y="304"/>
                  <a:pt x="990" y="304"/>
                </a:cubicBezTo>
                <a:cubicBezTo>
                  <a:pt x="991" y="304"/>
                  <a:pt x="991" y="303"/>
                  <a:pt x="992" y="303"/>
                </a:cubicBezTo>
                <a:cubicBezTo>
                  <a:pt x="993" y="303"/>
                  <a:pt x="994" y="303"/>
                  <a:pt x="995" y="302"/>
                </a:cubicBezTo>
                <a:cubicBezTo>
                  <a:pt x="996" y="302"/>
                  <a:pt x="997" y="301"/>
                  <a:pt x="998" y="301"/>
                </a:cubicBezTo>
                <a:cubicBezTo>
                  <a:pt x="998" y="301"/>
                  <a:pt x="998" y="301"/>
                  <a:pt x="998" y="300"/>
                </a:cubicBezTo>
                <a:cubicBezTo>
                  <a:pt x="999" y="300"/>
                  <a:pt x="1000" y="300"/>
                  <a:pt x="1001" y="300"/>
                </a:cubicBezTo>
                <a:cubicBezTo>
                  <a:pt x="1001" y="300"/>
                  <a:pt x="1001" y="300"/>
                  <a:pt x="1001" y="300"/>
                </a:cubicBezTo>
                <a:cubicBezTo>
                  <a:pt x="1001" y="300"/>
                  <a:pt x="1002" y="300"/>
                  <a:pt x="1003" y="300"/>
                </a:cubicBezTo>
                <a:cubicBezTo>
                  <a:pt x="1004" y="300"/>
                  <a:pt x="1004" y="299"/>
                  <a:pt x="1005" y="299"/>
                </a:cubicBezTo>
                <a:cubicBezTo>
                  <a:pt x="1005" y="300"/>
                  <a:pt x="1006" y="299"/>
                  <a:pt x="1005" y="300"/>
                </a:cubicBezTo>
                <a:cubicBezTo>
                  <a:pt x="1005" y="300"/>
                  <a:pt x="1004" y="300"/>
                  <a:pt x="1004" y="300"/>
                </a:cubicBezTo>
                <a:cubicBezTo>
                  <a:pt x="1004" y="301"/>
                  <a:pt x="1004" y="301"/>
                  <a:pt x="1003" y="301"/>
                </a:cubicBezTo>
                <a:cubicBezTo>
                  <a:pt x="1003" y="301"/>
                  <a:pt x="1002" y="301"/>
                  <a:pt x="1002" y="301"/>
                </a:cubicBezTo>
                <a:cubicBezTo>
                  <a:pt x="1002" y="302"/>
                  <a:pt x="1001" y="303"/>
                  <a:pt x="1001" y="303"/>
                </a:cubicBezTo>
                <a:cubicBezTo>
                  <a:pt x="1000" y="303"/>
                  <a:pt x="1001" y="302"/>
                  <a:pt x="1000" y="302"/>
                </a:cubicBezTo>
                <a:cubicBezTo>
                  <a:pt x="1000" y="302"/>
                  <a:pt x="999" y="303"/>
                  <a:pt x="999" y="304"/>
                </a:cubicBezTo>
                <a:cubicBezTo>
                  <a:pt x="1000" y="304"/>
                  <a:pt x="1000" y="304"/>
                  <a:pt x="1000" y="304"/>
                </a:cubicBezTo>
                <a:cubicBezTo>
                  <a:pt x="998" y="304"/>
                  <a:pt x="997" y="304"/>
                  <a:pt x="996" y="305"/>
                </a:cubicBezTo>
                <a:cubicBezTo>
                  <a:pt x="996" y="305"/>
                  <a:pt x="997" y="306"/>
                  <a:pt x="997" y="306"/>
                </a:cubicBezTo>
                <a:cubicBezTo>
                  <a:pt x="997" y="306"/>
                  <a:pt x="998" y="306"/>
                  <a:pt x="998" y="306"/>
                </a:cubicBezTo>
                <a:cubicBezTo>
                  <a:pt x="999" y="306"/>
                  <a:pt x="999" y="307"/>
                  <a:pt x="999" y="307"/>
                </a:cubicBezTo>
                <a:cubicBezTo>
                  <a:pt x="999" y="308"/>
                  <a:pt x="999" y="307"/>
                  <a:pt x="998" y="307"/>
                </a:cubicBezTo>
                <a:cubicBezTo>
                  <a:pt x="998" y="308"/>
                  <a:pt x="998" y="308"/>
                  <a:pt x="998" y="309"/>
                </a:cubicBezTo>
                <a:cubicBezTo>
                  <a:pt x="998" y="309"/>
                  <a:pt x="997" y="309"/>
                  <a:pt x="997" y="309"/>
                </a:cubicBezTo>
                <a:cubicBezTo>
                  <a:pt x="997" y="309"/>
                  <a:pt x="997" y="310"/>
                  <a:pt x="997" y="311"/>
                </a:cubicBezTo>
                <a:cubicBezTo>
                  <a:pt x="997" y="311"/>
                  <a:pt x="996" y="311"/>
                  <a:pt x="995" y="311"/>
                </a:cubicBezTo>
                <a:cubicBezTo>
                  <a:pt x="995" y="311"/>
                  <a:pt x="994" y="311"/>
                  <a:pt x="994" y="311"/>
                </a:cubicBezTo>
                <a:cubicBezTo>
                  <a:pt x="994" y="312"/>
                  <a:pt x="994" y="312"/>
                  <a:pt x="993" y="312"/>
                </a:cubicBezTo>
                <a:cubicBezTo>
                  <a:pt x="992" y="313"/>
                  <a:pt x="992" y="312"/>
                  <a:pt x="992" y="314"/>
                </a:cubicBezTo>
                <a:cubicBezTo>
                  <a:pt x="993" y="313"/>
                  <a:pt x="994" y="313"/>
                  <a:pt x="995" y="313"/>
                </a:cubicBezTo>
                <a:cubicBezTo>
                  <a:pt x="995" y="313"/>
                  <a:pt x="995" y="314"/>
                  <a:pt x="995" y="314"/>
                </a:cubicBezTo>
                <a:cubicBezTo>
                  <a:pt x="995" y="315"/>
                  <a:pt x="996" y="314"/>
                  <a:pt x="996" y="314"/>
                </a:cubicBezTo>
                <a:cubicBezTo>
                  <a:pt x="996" y="315"/>
                  <a:pt x="996" y="316"/>
                  <a:pt x="997" y="316"/>
                </a:cubicBezTo>
                <a:cubicBezTo>
                  <a:pt x="998" y="316"/>
                  <a:pt x="998" y="316"/>
                  <a:pt x="998" y="317"/>
                </a:cubicBezTo>
                <a:cubicBezTo>
                  <a:pt x="999" y="317"/>
                  <a:pt x="999" y="317"/>
                  <a:pt x="999" y="317"/>
                </a:cubicBezTo>
                <a:cubicBezTo>
                  <a:pt x="999" y="318"/>
                  <a:pt x="999" y="317"/>
                  <a:pt x="999" y="317"/>
                </a:cubicBezTo>
                <a:cubicBezTo>
                  <a:pt x="1000" y="318"/>
                  <a:pt x="1000" y="318"/>
                  <a:pt x="1000" y="318"/>
                </a:cubicBezTo>
                <a:cubicBezTo>
                  <a:pt x="1001" y="318"/>
                  <a:pt x="1001" y="318"/>
                  <a:pt x="1001" y="319"/>
                </a:cubicBezTo>
                <a:cubicBezTo>
                  <a:pt x="1001" y="319"/>
                  <a:pt x="1001" y="319"/>
                  <a:pt x="1001" y="319"/>
                </a:cubicBezTo>
                <a:cubicBezTo>
                  <a:pt x="1002" y="320"/>
                  <a:pt x="1002" y="321"/>
                  <a:pt x="1003" y="321"/>
                </a:cubicBezTo>
                <a:cubicBezTo>
                  <a:pt x="1004" y="321"/>
                  <a:pt x="1004" y="322"/>
                  <a:pt x="1005" y="323"/>
                </a:cubicBezTo>
                <a:cubicBezTo>
                  <a:pt x="1005" y="323"/>
                  <a:pt x="1005" y="323"/>
                  <a:pt x="1006" y="323"/>
                </a:cubicBezTo>
                <a:cubicBezTo>
                  <a:pt x="1006" y="323"/>
                  <a:pt x="1006" y="324"/>
                  <a:pt x="1006" y="324"/>
                </a:cubicBezTo>
                <a:cubicBezTo>
                  <a:pt x="1006" y="324"/>
                  <a:pt x="1006" y="324"/>
                  <a:pt x="1007" y="324"/>
                </a:cubicBezTo>
                <a:cubicBezTo>
                  <a:pt x="1008" y="325"/>
                  <a:pt x="1007" y="324"/>
                  <a:pt x="1008" y="325"/>
                </a:cubicBezTo>
                <a:cubicBezTo>
                  <a:pt x="1008" y="325"/>
                  <a:pt x="1009" y="325"/>
                  <a:pt x="1009" y="325"/>
                </a:cubicBezTo>
                <a:cubicBezTo>
                  <a:pt x="1010" y="325"/>
                  <a:pt x="1010" y="326"/>
                  <a:pt x="1010" y="326"/>
                </a:cubicBezTo>
                <a:cubicBezTo>
                  <a:pt x="1011" y="326"/>
                  <a:pt x="1011" y="326"/>
                  <a:pt x="1011" y="326"/>
                </a:cubicBezTo>
                <a:cubicBezTo>
                  <a:pt x="1011" y="327"/>
                  <a:pt x="1011" y="326"/>
                  <a:pt x="1012" y="326"/>
                </a:cubicBezTo>
                <a:cubicBezTo>
                  <a:pt x="1012" y="326"/>
                  <a:pt x="1012" y="327"/>
                  <a:pt x="1012" y="327"/>
                </a:cubicBezTo>
                <a:cubicBezTo>
                  <a:pt x="1012" y="328"/>
                  <a:pt x="1013" y="328"/>
                  <a:pt x="1013" y="328"/>
                </a:cubicBezTo>
                <a:cubicBezTo>
                  <a:pt x="1014" y="330"/>
                  <a:pt x="1015" y="331"/>
                  <a:pt x="1015" y="333"/>
                </a:cubicBezTo>
                <a:cubicBezTo>
                  <a:pt x="1015" y="333"/>
                  <a:pt x="1015" y="333"/>
                  <a:pt x="1014" y="333"/>
                </a:cubicBezTo>
                <a:cubicBezTo>
                  <a:pt x="1014" y="334"/>
                  <a:pt x="1014" y="335"/>
                  <a:pt x="1013" y="335"/>
                </a:cubicBezTo>
                <a:cubicBezTo>
                  <a:pt x="1013" y="336"/>
                  <a:pt x="1012" y="337"/>
                  <a:pt x="1012" y="337"/>
                </a:cubicBezTo>
                <a:cubicBezTo>
                  <a:pt x="1012" y="337"/>
                  <a:pt x="1012" y="337"/>
                  <a:pt x="1012" y="337"/>
                </a:cubicBezTo>
                <a:cubicBezTo>
                  <a:pt x="1011" y="337"/>
                  <a:pt x="1012" y="337"/>
                  <a:pt x="1012" y="337"/>
                </a:cubicBezTo>
                <a:cubicBezTo>
                  <a:pt x="1011" y="337"/>
                  <a:pt x="1011" y="337"/>
                  <a:pt x="1011" y="337"/>
                </a:cubicBezTo>
                <a:cubicBezTo>
                  <a:pt x="1011" y="337"/>
                  <a:pt x="1011" y="337"/>
                  <a:pt x="1011" y="337"/>
                </a:cubicBezTo>
                <a:cubicBezTo>
                  <a:pt x="1010" y="338"/>
                  <a:pt x="1010" y="337"/>
                  <a:pt x="1010" y="337"/>
                </a:cubicBezTo>
                <a:cubicBezTo>
                  <a:pt x="1010" y="337"/>
                  <a:pt x="1009" y="338"/>
                  <a:pt x="1009" y="338"/>
                </a:cubicBezTo>
                <a:cubicBezTo>
                  <a:pt x="1008" y="339"/>
                  <a:pt x="1007" y="338"/>
                  <a:pt x="1006" y="338"/>
                </a:cubicBezTo>
                <a:cubicBezTo>
                  <a:pt x="1005" y="338"/>
                  <a:pt x="1005" y="337"/>
                  <a:pt x="1004" y="337"/>
                </a:cubicBezTo>
                <a:cubicBezTo>
                  <a:pt x="1004" y="338"/>
                  <a:pt x="1004" y="338"/>
                  <a:pt x="1004" y="338"/>
                </a:cubicBezTo>
                <a:cubicBezTo>
                  <a:pt x="1004" y="338"/>
                  <a:pt x="1004" y="338"/>
                  <a:pt x="1003" y="338"/>
                </a:cubicBezTo>
                <a:cubicBezTo>
                  <a:pt x="1003" y="339"/>
                  <a:pt x="1003" y="339"/>
                  <a:pt x="1002" y="339"/>
                </a:cubicBezTo>
                <a:cubicBezTo>
                  <a:pt x="1002" y="339"/>
                  <a:pt x="1001" y="338"/>
                  <a:pt x="1001" y="339"/>
                </a:cubicBezTo>
                <a:cubicBezTo>
                  <a:pt x="1000" y="339"/>
                  <a:pt x="998" y="339"/>
                  <a:pt x="997" y="338"/>
                </a:cubicBezTo>
                <a:cubicBezTo>
                  <a:pt x="997" y="338"/>
                  <a:pt x="996" y="338"/>
                  <a:pt x="995" y="338"/>
                </a:cubicBezTo>
                <a:cubicBezTo>
                  <a:pt x="995" y="338"/>
                  <a:pt x="995" y="337"/>
                  <a:pt x="994" y="336"/>
                </a:cubicBezTo>
                <a:cubicBezTo>
                  <a:pt x="993" y="336"/>
                  <a:pt x="992" y="336"/>
                  <a:pt x="992" y="336"/>
                </a:cubicBezTo>
                <a:cubicBezTo>
                  <a:pt x="991" y="336"/>
                  <a:pt x="991" y="337"/>
                  <a:pt x="991" y="337"/>
                </a:cubicBezTo>
                <a:cubicBezTo>
                  <a:pt x="990" y="337"/>
                  <a:pt x="990" y="337"/>
                  <a:pt x="989" y="337"/>
                </a:cubicBezTo>
                <a:cubicBezTo>
                  <a:pt x="989" y="336"/>
                  <a:pt x="988" y="334"/>
                  <a:pt x="988" y="334"/>
                </a:cubicBezTo>
                <a:cubicBezTo>
                  <a:pt x="988" y="334"/>
                  <a:pt x="986" y="335"/>
                  <a:pt x="986" y="334"/>
                </a:cubicBezTo>
                <a:cubicBezTo>
                  <a:pt x="986" y="334"/>
                  <a:pt x="985" y="334"/>
                  <a:pt x="984" y="334"/>
                </a:cubicBezTo>
                <a:cubicBezTo>
                  <a:pt x="984" y="333"/>
                  <a:pt x="984" y="333"/>
                  <a:pt x="984" y="332"/>
                </a:cubicBezTo>
                <a:cubicBezTo>
                  <a:pt x="983" y="333"/>
                  <a:pt x="983" y="333"/>
                  <a:pt x="982" y="333"/>
                </a:cubicBezTo>
                <a:cubicBezTo>
                  <a:pt x="981" y="333"/>
                  <a:pt x="981" y="334"/>
                  <a:pt x="980" y="333"/>
                </a:cubicBezTo>
                <a:cubicBezTo>
                  <a:pt x="980" y="333"/>
                  <a:pt x="980" y="333"/>
                  <a:pt x="980" y="333"/>
                </a:cubicBezTo>
                <a:cubicBezTo>
                  <a:pt x="980" y="333"/>
                  <a:pt x="979" y="333"/>
                  <a:pt x="979" y="332"/>
                </a:cubicBezTo>
                <a:cubicBezTo>
                  <a:pt x="979" y="332"/>
                  <a:pt x="977" y="332"/>
                  <a:pt x="976" y="332"/>
                </a:cubicBezTo>
                <a:cubicBezTo>
                  <a:pt x="976" y="332"/>
                  <a:pt x="976" y="332"/>
                  <a:pt x="975" y="332"/>
                </a:cubicBezTo>
                <a:cubicBezTo>
                  <a:pt x="975" y="334"/>
                  <a:pt x="972" y="333"/>
                  <a:pt x="971" y="334"/>
                </a:cubicBezTo>
                <a:cubicBezTo>
                  <a:pt x="971" y="335"/>
                  <a:pt x="971" y="335"/>
                  <a:pt x="970" y="335"/>
                </a:cubicBezTo>
                <a:cubicBezTo>
                  <a:pt x="970" y="335"/>
                  <a:pt x="968" y="336"/>
                  <a:pt x="968" y="336"/>
                </a:cubicBezTo>
                <a:cubicBezTo>
                  <a:pt x="968" y="337"/>
                  <a:pt x="967" y="336"/>
                  <a:pt x="967" y="336"/>
                </a:cubicBezTo>
                <a:cubicBezTo>
                  <a:pt x="966" y="337"/>
                  <a:pt x="966" y="338"/>
                  <a:pt x="965" y="338"/>
                </a:cubicBezTo>
                <a:cubicBezTo>
                  <a:pt x="964" y="338"/>
                  <a:pt x="963" y="338"/>
                  <a:pt x="962" y="338"/>
                </a:cubicBezTo>
                <a:cubicBezTo>
                  <a:pt x="962" y="337"/>
                  <a:pt x="961" y="337"/>
                  <a:pt x="961" y="338"/>
                </a:cubicBezTo>
                <a:cubicBezTo>
                  <a:pt x="960" y="338"/>
                  <a:pt x="959" y="337"/>
                  <a:pt x="958" y="338"/>
                </a:cubicBezTo>
                <a:cubicBezTo>
                  <a:pt x="957" y="338"/>
                  <a:pt x="956" y="337"/>
                  <a:pt x="956" y="339"/>
                </a:cubicBezTo>
                <a:cubicBezTo>
                  <a:pt x="956" y="339"/>
                  <a:pt x="959" y="340"/>
                  <a:pt x="959" y="340"/>
                </a:cubicBezTo>
                <a:cubicBezTo>
                  <a:pt x="959" y="340"/>
                  <a:pt x="958" y="340"/>
                  <a:pt x="958" y="340"/>
                </a:cubicBezTo>
                <a:cubicBezTo>
                  <a:pt x="957" y="340"/>
                  <a:pt x="956" y="340"/>
                  <a:pt x="956" y="341"/>
                </a:cubicBezTo>
                <a:cubicBezTo>
                  <a:pt x="956" y="341"/>
                  <a:pt x="956" y="341"/>
                  <a:pt x="956" y="341"/>
                </a:cubicBezTo>
                <a:cubicBezTo>
                  <a:pt x="955" y="342"/>
                  <a:pt x="953" y="342"/>
                  <a:pt x="952" y="342"/>
                </a:cubicBezTo>
                <a:cubicBezTo>
                  <a:pt x="952" y="341"/>
                  <a:pt x="951" y="341"/>
                  <a:pt x="950" y="341"/>
                </a:cubicBezTo>
                <a:cubicBezTo>
                  <a:pt x="949" y="341"/>
                  <a:pt x="950" y="342"/>
                  <a:pt x="950" y="343"/>
                </a:cubicBezTo>
                <a:cubicBezTo>
                  <a:pt x="948" y="343"/>
                  <a:pt x="945" y="342"/>
                  <a:pt x="944" y="344"/>
                </a:cubicBezTo>
                <a:cubicBezTo>
                  <a:pt x="944" y="345"/>
                  <a:pt x="943" y="345"/>
                  <a:pt x="943" y="345"/>
                </a:cubicBezTo>
                <a:cubicBezTo>
                  <a:pt x="942" y="346"/>
                  <a:pt x="942" y="346"/>
                  <a:pt x="943" y="347"/>
                </a:cubicBezTo>
                <a:cubicBezTo>
                  <a:pt x="943" y="348"/>
                  <a:pt x="942" y="348"/>
                  <a:pt x="942" y="349"/>
                </a:cubicBezTo>
                <a:cubicBezTo>
                  <a:pt x="943" y="349"/>
                  <a:pt x="944" y="349"/>
                  <a:pt x="945" y="349"/>
                </a:cubicBezTo>
                <a:cubicBezTo>
                  <a:pt x="945" y="350"/>
                  <a:pt x="946" y="350"/>
                  <a:pt x="946" y="351"/>
                </a:cubicBezTo>
                <a:cubicBezTo>
                  <a:pt x="946" y="352"/>
                  <a:pt x="946" y="353"/>
                  <a:pt x="945" y="353"/>
                </a:cubicBezTo>
                <a:cubicBezTo>
                  <a:pt x="945" y="354"/>
                  <a:pt x="946" y="354"/>
                  <a:pt x="946" y="354"/>
                </a:cubicBezTo>
                <a:cubicBezTo>
                  <a:pt x="946" y="355"/>
                  <a:pt x="945" y="355"/>
                  <a:pt x="945" y="356"/>
                </a:cubicBezTo>
                <a:cubicBezTo>
                  <a:pt x="944" y="356"/>
                  <a:pt x="944" y="355"/>
                  <a:pt x="943" y="355"/>
                </a:cubicBezTo>
                <a:cubicBezTo>
                  <a:pt x="943" y="356"/>
                  <a:pt x="944" y="356"/>
                  <a:pt x="943" y="358"/>
                </a:cubicBezTo>
                <a:cubicBezTo>
                  <a:pt x="944" y="357"/>
                  <a:pt x="945" y="357"/>
                  <a:pt x="945" y="357"/>
                </a:cubicBezTo>
                <a:cubicBezTo>
                  <a:pt x="946" y="358"/>
                  <a:pt x="946" y="358"/>
                  <a:pt x="947" y="359"/>
                </a:cubicBezTo>
                <a:cubicBezTo>
                  <a:pt x="947" y="359"/>
                  <a:pt x="947" y="361"/>
                  <a:pt x="947" y="361"/>
                </a:cubicBezTo>
                <a:cubicBezTo>
                  <a:pt x="947" y="361"/>
                  <a:pt x="948" y="361"/>
                  <a:pt x="948" y="361"/>
                </a:cubicBezTo>
                <a:cubicBezTo>
                  <a:pt x="948" y="362"/>
                  <a:pt x="948" y="362"/>
                  <a:pt x="948" y="362"/>
                </a:cubicBezTo>
                <a:cubicBezTo>
                  <a:pt x="947" y="363"/>
                  <a:pt x="947" y="362"/>
                  <a:pt x="947" y="363"/>
                </a:cubicBezTo>
                <a:cubicBezTo>
                  <a:pt x="947" y="363"/>
                  <a:pt x="947" y="363"/>
                  <a:pt x="948" y="364"/>
                </a:cubicBezTo>
                <a:cubicBezTo>
                  <a:pt x="949" y="364"/>
                  <a:pt x="950" y="364"/>
                  <a:pt x="951" y="364"/>
                </a:cubicBezTo>
                <a:cubicBezTo>
                  <a:pt x="951" y="364"/>
                  <a:pt x="951" y="364"/>
                  <a:pt x="950" y="365"/>
                </a:cubicBezTo>
                <a:cubicBezTo>
                  <a:pt x="950" y="365"/>
                  <a:pt x="951" y="365"/>
                  <a:pt x="951" y="365"/>
                </a:cubicBezTo>
                <a:cubicBezTo>
                  <a:pt x="951" y="366"/>
                  <a:pt x="952" y="366"/>
                  <a:pt x="952" y="366"/>
                </a:cubicBezTo>
                <a:cubicBezTo>
                  <a:pt x="952" y="365"/>
                  <a:pt x="951" y="365"/>
                  <a:pt x="952" y="365"/>
                </a:cubicBezTo>
                <a:cubicBezTo>
                  <a:pt x="953" y="365"/>
                  <a:pt x="953" y="367"/>
                  <a:pt x="954" y="367"/>
                </a:cubicBezTo>
                <a:cubicBezTo>
                  <a:pt x="954" y="367"/>
                  <a:pt x="955" y="366"/>
                  <a:pt x="955" y="366"/>
                </a:cubicBezTo>
                <a:cubicBezTo>
                  <a:pt x="956" y="367"/>
                  <a:pt x="955" y="367"/>
                  <a:pt x="956" y="367"/>
                </a:cubicBezTo>
                <a:cubicBezTo>
                  <a:pt x="956" y="367"/>
                  <a:pt x="956" y="368"/>
                  <a:pt x="956" y="368"/>
                </a:cubicBezTo>
                <a:cubicBezTo>
                  <a:pt x="956" y="368"/>
                  <a:pt x="956" y="369"/>
                  <a:pt x="957" y="369"/>
                </a:cubicBezTo>
                <a:cubicBezTo>
                  <a:pt x="958" y="369"/>
                  <a:pt x="958" y="371"/>
                  <a:pt x="959" y="371"/>
                </a:cubicBezTo>
                <a:cubicBezTo>
                  <a:pt x="960" y="370"/>
                  <a:pt x="960" y="370"/>
                  <a:pt x="961" y="370"/>
                </a:cubicBezTo>
                <a:cubicBezTo>
                  <a:pt x="962" y="369"/>
                  <a:pt x="962" y="369"/>
                  <a:pt x="963" y="368"/>
                </a:cubicBezTo>
                <a:cubicBezTo>
                  <a:pt x="963" y="367"/>
                  <a:pt x="963" y="366"/>
                  <a:pt x="964" y="366"/>
                </a:cubicBezTo>
                <a:cubicBezTo>
                  <a:pt x="964" y="366"/>
                  <a:pt x="964" y="366"/>
                  <a:pt x="965" y="366"/>
                </a:cubicBezTo>
                <a:cubicBezTo>
                  <a:pt x="965" y="366"/>
                  <a:pt x="965" y="366"/>
                  <a:pt x="965" y="366"/>
                </a:cubicBezTo>
                <a:cubicBezTo>
                  <a:pt x="967" y="366"/>
                  <a:pt x="965" y="366"/>
                  <a:pt x="966" y="366"/>
                </a:cubicBezTo>
                <a:cubicBezTo>
                  <a:pt x="966" y="366"/>
                  <a:pt x="966" y="366"/>
                  <a:pt x="967" y="366"/>
                </a:cubicBezTo>
                <a:cubicBezTo>
                  <a:pt x="967" y="366"/>
                  <a:pt x="966" y="367"/>
                  <a:pt x="967" y="367"/>
                </a:cubicBezTo>
                <a:cubicBezTo>
                  <a:pt x="967" y="367"/>
                  <a:pt x="967" y="367"/>
                  <a:pt x="968" y="367"/>
                </a:cubicBezTo>
                <a:cubicBezTo>
                  <a:pt x="968" y="367"/>
                  <a:pt x="968" y="367"/>
                  <a:pt x="969" y="367"/>
                </a:cubicBezTo>
                <a:cubicBezTo>
                  <a:pt x="969" y="367"/>
                  <a:pt x="970" y="368"/>
                  <a:pt x="970" y="368"/>
                </a:cubicBezTo>
                <a:cubicBezTo>
                  <a:pt x="970" y="368"/>
                  <a:pt x="970" y="369"/>
                  <a:pt x="971" y="369"/>
                </a:cubicBezTo>
                <a:cubicBezTo>
                  <a:pt x="971" y="369"/>
                  <a:pt x="972" y="369"/>
                  <a:pt x="972" y="370"/>
                </a:cubicBezTo>
                <a:cubicBezTo>
                  <a:pt x="973" y="370"/>
                  <a:pt x="975" y="370"/>
                  <a:pt x="976" y="370"/>
                </a:cubicBezTo>
                <a:cubicBezTo>
                  <a:pt x="978" y="370"/>
                  <a:pt x="980" y="369"/>
                  <a:pt x="981" y="368"/>
                </a:cubicBezTo>
                <a:cubicBezTo>
                  <a:pt x="982" y="367"/>
                  <a:pt x="982" y="367"/>
                  <a:pt x="983" y="367"/>
                </a:cubicBezTo>
                <a:cubicBezTo>
                  <a:pt x="983" y="367"/>
                  <a:pt x="984" y="366"/>
                  <a:pt x="984" y="367"/>
                </a:cubicBezTo>
                <a:cubicBezTo>
                  <a:pt x="985" y="367"/>
                  <a:pt x="986" y="366"/>
                  <a:pt x="986" y="365"/>
                </a:cubicBezTo>
                <a:cubicBezTo>
                  <a:pt x="986" y="365"/>
                  <a:pt x="987" y="364"/>
                  <a:pt x="988" y="365"/>
                </a:cubicBezTo>
                <a:cubicBezTo>
                  <a:pt x="988" y="366"/>
                  <a:pt x="988" y="367"/>
                  <a:pt x="988" y="368"/>
                </a:cubicBezTo>
                <a:cubicBezTo>
                  <a:pt x="987" y="368"/>
                  <a:pt x="987" y="368"/>
                  <a:pt x="987" y="369"/>
                </a:cubicBezTo>
                <a:cubicBezTo>
                  <a:pt x="987" y="370"/>
                  <a:pt x="987" y="371"/>
                  <a:pt x="987" y="371"/>
                </a:cubicBezTo>
                <a:cubicBezTo>
                  <a:pt x="987" y="371"/>
                  <a:pt x="986" y="373"/>
                  <a:pt x="987" y="372"/>
                </a:cubicBezTo>
                <a:cubicBezTo>
                  <a:pt x="987" y="373"/>
                  <a:pt x="987" y="374"/>
                  <a:pt x="988" y="374"/>
                </a:cubicBezTo>
                <a:cubicBezTo>
                  <a:pt x="988" y="375"/>
                  <a:pt x="988" y="376"/>
                  <a:pt x="988" y="377"/>
                </a:cubicBezTo>
                <a:cubicBezTo>
                  <a:pt x="988" y="377"/>
                  <a:pt x="987" y="377"/>
                  <a:pt x="988" y="378"/>
                </a:cubicBezTo>
                <a:cubicBezTo>
                  <a:pt x="988" y="379"/>
                  <a:pt x="988" y="379"/>
                  <a:pt x="989" y="379"/>
                </a:cubicBezTo>
                <a:cubicBezTo>
                  <a:pt x="989" y="380"/>
                  <a:pt x="988" y="380"/>
                  <a:pt x="988" y="380"/>
                </a:cubicBezTo>
                <a:cubicBezTo>
                  <a:pt x="988" y="381"/>
                  <a:pt x="988" y="382"/>
                  <a:pt x="987" y="382"/>
                </a:cubicBezTo>
                <a:cubicBezTo>
                  <a:pt x="986" y="383"/>
                  <a:pt x="986" y="384"/>
                  <a:pt x="986" y="385"/>
                </a:cubicBezTo>
                <a:cubicBezTo>
                  <a:pt x="986" y="385"/>
                  <a:pt x="986" y="385"/>
                  <a:pt x="986" y="385"/>
                </a:cubicBezTo>
                <a:cubicBezTo>
                  <a:pt x="986" y="385"/>
                  <a:pt x="986" y="386"/>
                  <a:pt x="986" y="386"/>
                </a:cubicBezTo>
                <a:cubicBezTo>
                  <a:pt x="986" y="388"/>
                  <a:pt x="986" y="387"/>
                  <a:pt x="985" y="388"/>
                </a:cubicBezTo>
                <a:cubicBezTo>
                  <a:pt x="985" y="389"/>
                  <a:pt x="985" y="388"/>
                  <a:pt x="984" y="389"/>
                </a:cubicBezTo>
                <a:cubicBezTo>
                  <a:pt x="984" y="390"/>
                  <a:pt x="984" y="391"/>
                  <a:pt x="984" y="392"/>
                </a:cubicBezTo>
                <a:cubicBezTo>
                  <a:pt x="984" y="393"/>
                  <a:pt x="983" y="393"/>
                  <a:pt x="983" y="393"/>
                </a:cubicBezTo>
                <a:cubicBezTo>
                  <a:pt x="983" y="394"/>
                  <a:pt x="983" y="394"/>
                  <a:pt x="982" y="395"/>
                </a:cubicBezTo>
                <a:cubicBezTo>
                  <a:pt x="982" y="396"/>
                  <a:pt x="983" y="396"/>
                  <a:pt x="982" y="397"/>
                </a:cubicBezTo>
                <a:cubicBezTo>
                  <a:pt x="982" y="397"/>
                  <a:pt x="982" y="397"/>
                  <a:pt x="982" y="397"/>
                </a:cubicBezTo>
                <a:cubicBezTo>
                  <a:pt x="981" y="398"/>
                  <a:pt x="981" y="398"/>
                  <a:pt x="980" y="399"/>
                </a:cubicBezTo>
                <a:cubicBezTo>
                  <a:pt x="978" y="399"/>
                  <a:pt x="976" y="399"/>
                  <a:pt x="974" y="400"/>
                </a:cubicBezTo>
                <a:cubicBezTo>
                  <a:pt x="974" y="399"/>
                  <a:pt x="974" y="399"/>
                  <a:pt x="974" y="399"/>
                </a:cubicBezTo>
                <a:cubicBezTo>
                  <a:pt x="973" y="399"/>
                  <a:pt x="972" y="399"/>
                  <a:pt x="972" y="399"/>
                </a:cubicBezTo>
                <a:cubicBezTo>
                  <a:pt x="971" y="399"/>
                  <a:pt x="970" y="401"/>
                  <a:pt x="970" y="400"/>
                </a:cubicBezTo>
                <a:cubicBezTo>
                  <a:pt x="970" y="399"/>
                  <a:pt x="969" y="399"/>
                  <a:pt x="968" y="399"/>
                </a:cubicBezTo>
                <a:cubicBezTo>
                  <a:pt x="968" y="399"/>
                  <a:pt x="968" y="399"/>
                  <a:pt x="968" y="398"/>
                </a:cubicBezTo>
                <a:cubicBezTo>
                  <a:pt x="967" y="398"/>
                  <a:pt x="967" y="398"/>
                  <a:pt x="966" y="398"/>
                </a:cubicBezTo>
                <a:cubicBezTo>
                  <a:pt x="966" y="399"/>
                  <a:pt x="967" y="399"/>
                  <a:pt x="966" y="400"/>
                </a:cubicBezTo>
                <a:cubicBezTo>
                  <a:pt x="965" y="401"/>
                  <a:pt x="965" y="399"/>
                  <a:pt x="965" y="399"/>
                </a:cubicBezTo>
                <a:cubicBezTo>
                  <a:pt x="965" y="399"/>
                  <a:pt x="964" y="399"/>
                  <a:pt x="964" y="399"/>
                </a:cubicBezTo>
                <a:cubicBezTo>
                  <a:pt x="963" y="399"/>
                  <a:pt x="963" y="399"/>
                  <a:pt x="962" y="399"/>
                </a:cubicBezTo>
                <a:cubicBezTo>
                  <a:pt x="961" y="399"/>
                  <a:pt x="961" y="400"/>
                  <a:pt x="961" y="401"/>
                </a:cubicBezTo>
                <a:cubicBezTo>
                  <a:pt x="960" y="401"/>
                  <a:pt x="958" y="399"/>
                  <a:pt x="958" y="400"/>
                </a:cubicBezTo>
                <a:cubicBezTo>
                  <a:pt x="958" y="401"/>
                  <a:pt x="956" y="401"/>
                  <a:pt x="956" y="401"/>
                </a:cubicBezTo>
                <a:cubicBezTo>
                  <a:pt x="955" y="401"/>
                  <a:pt x="955" y="400"/>
                  <a:pt x="954" y="400"/>
                </a:cubicBezTo>
                <a:cubicBezTo>
                  <a:pt x="954" y="400"/>
                  <a:pt x="954" y="399"/>
                  <a:pt x="953" y="399"/>
                </a:cubicBezTo>
                <a:cubicBezTo>
                  <a:pt x="953" y="399"/>
                  <a:pt x="953" y="400"/>
                  <a:pt x="953" y="400"/>
                </a:cubicBezTo>
                <a:cubicBezTo>
                  <a:pt x="952" y="400"/>
                  <a:pt x="951" y="400"/>
                  <a:pt x="950" y="399"/>
                </a:cubicBezTo>
                <a:cubicBezTo>
                  <a:pt x="950" y="400"/>
                  <a:pt x="948" y="400"/>
                  <a:pt x="948" y="400"/>
                </a:cubicBezTo>
                <a:cubicBezTo>
                  <a:pt x="947" y="399"/>
                  <a:pt x="947" y="399"/>
                  <a:pt x="946" y="399"/>
                </a:cubicBezTo>
                <a:cubicBezTo>
                  <a:pt x="946" y="399"/>
                  <a:pt x="946" y="399"/>
                  <a:pt x="946" y="399"/>
                </a:cubicBezTo>
                <a:cubicBezTo>
                  <a:pt x="945" y="399"/>
                  <a:pt x="946" y="398"/>
                  <a:pt x="945" y="398"/>
                </a:cubicBezTo>
                <a:cubicBezTo>
                  <a:pt x="944" y="398"/>
                  <a:pt x="944" y="398"/>
                  <a:pt x="944" y="397"/>
                </a:cubicBezTo>
                <a:cubicBezTo>
                  <a:pt x="943" y="397"/>
                  <a:pt x="941" y="397"/>
                  <a:pt x="940" y="397"/>
                </a:cubicBezTo>
                <a:cubicBezTo>
                  <a:pt x="940" y="397"/>
                  <a:pt x="940" y="397"/>
                  <a:pt x="940" y="397"/>
                </a:cubicBezTo>
                <a:cubicBezTo>
                  <a:pt x="939" y="397"/>
                  <a:pt x="939" y="397"/>
                  <a:pt x="938" y="397"/>
                </a:cubicBezTo>
                <a:cubicBezTo>
                  <a:pt x="937" y="397"/>
                  <a:pt x="938" y="397"/>
                  <a:pt x="937" y="397"/>
                </a:cubicBezTo>
                <a:cubicBezTo>
                  <a:pt x="936" y="396"/>
                  <a:pt x="937" y="395"/>
                  <a:pt x="936" y="395"/>
                </a:cubicBezTo>
                <a:cubicBezTo>
                  <a:pt x="935" y="395"/>
                  <a:pt x="933" y="395"/>
                  <a:pt x="932" y="395"/>
                </a:cubicBezTo>
                <a:cubicBezTo>
                  <a:pt x="932" y="394"/>
                  <a:pt x="933" y="394"/>
                  <a:pt x="932" y="394"/>
                </a:cubicBezTo>
                <a:cubicBezTo>
                  <a:pt x="931" y="393"/>
                  <a:pt x="930" y="393"/>
                  <a:pt x="929" y="393"/>
                </a:cubicBezTo>
                <a:cubicBezTo>
                  <a:pt x="928" y="393"/>
                  <a:pt x="927" y="394"/>
                  <a:pt x="927" y="393"/>
                </a:cubicBezTo>
                <a:cubicBezTo>
                  <a:pt x="927" y="393"/>
                  <a:pt x="927" y="393"/>
                  <a:pt x="927" y="392"/>
                </a:cubicBezTo>
                <a:cubicBezTo>
                  <a:pt x="926" y="392"/>
                  <a:pt x="926" y="392"/>
                  <a:pt x="926" y="391"/>
                </a:cubicBezTo>
                <a:cubicBezTo>
                  <a:pt x="926" y="391"/>
                  <a:pt x="924" y="391"/>
                  <a:pt x="924" y="391"/>
                </a:cubicBezTo>
                <a:cubicBezTo>
                  <a:pt x="923" y="391"/>
                  <a:pt x="922" y="390"/>
                  <a:pt x="921" y="390"/>
                </a:cubicBezTo>
                <a:cubicBezTo>
                  <a:pt x="920" y="389"/>
                  <a:pt x="919" y="389"/>
                  <a:pt x="919" y="389"/>
                </a:cubicBezTo>
                <a:cubicBezTo>
                  <a:pt x="918" y="389"/>
                  <a:pt x="918" y="389"/>
                  <a:pt x="918" y="389"/>
                </a:cubicBezTo>
                <a:cubicBezTo>
                  <a:pt x="918" y="389"/>
                  <a:pt x="917" y="389"/>
                  <a:pt x="917" y="390"/>
                </a:cubicBezTo>
                <a:cubicBezTo>
                  <a:pt x="917" y="390"/>
                  <a:pt x="917" y="390"/>
                  <a:pt x="916" y="390"/>
                </a:cubicBezTo>
                <a:cubicBezTo>
                  <a:pt x="916" y="390"/>
                  <a:pt x="916" y="391"/>
                  <a:pt x="915" y="391"/>
                </a:cubicBezTo>
                <a:cubicBezTo>
                  <a:pt x="915" y="391"/>
                  <a:pt x="915" y="391"/>
                  <a:pt x="915" y="391"/>
                </a:cubicBezTo>
                <a:cubicBezTo>
                  <a:pt x="914" y="391"/>
                  <a:pt x="914" y="391"/>
                  <a:pt x="913" y="392"/>
                </a:cubicBezTo>
                <a:cubicBezTo>
                  <a:pt x="913" y="393"/>
                  <a:pt x="912" y="395"/>
                  <a:pt x="911" y="395"/>
                </a:cubicBezTo>
                <a:cubicBezTo>
                  <a:pt x="911" y="396"/>
                  <a:pt x="911" y="397"/>
                  <a:pt x="912" y="397"/>
                </a:cubicBezTo>
                <a:cubicBezTo>
                  <a:pt x="913" y="398"/>
                  <a:pt x="912" y="398"/>
                  <a:pt x="913" y="398"/>
                </a:cubicBezTo>
                <a:cubicBezTo>
                  <a:pt x="913" y="400"/>
                  <a:pt x="911" y="401"/>
                  <a:pt x="910" y="402"/>
                </a:cubicBezTo>
                <a:cubicBezTo>
                  <a:pt x="910" y="403"/>
                  <a:pt x="910" y="403"/>
                  <a:pt x="909" y="403"/>
                </a:cubicBezTo>
                <a:cubicBezTo>
                  <a:pt x="909" y="404"/>
                  <a:pt x="908" y="403"/>
                  <a:pt x="907" y="403"/>
                </a:cubicBezTo>
                <a:cubicBezTo>
                  <a:pt x="906" y="403"/>
                  <a:pt x="904" y="403"/>
                  <a:pt x="903" y="402"/>
                </a:cubicBezTo>
                <a:cubicBezTo>
                  <a:pt x="902" y="402"/>
                  <a:pt x="900" y="402"/>
                  <a:pt x="900" y="401"/>
                </a:cubicBezTo>
                <a:cubicBezTo>
                  <a:pt x="900" y="401"/>
                  <a:pt x="899" y="401"/>
                  <a:pt x="899" y="401"/>
                </a:cubicBezTo>
                <a:cubicBezTo>
                  <a:pt x="898" y="401"/>
                  <a:pt x="898" y="401"/>
                  <a:pt x="897" y="401"/>
                </a:cubicBezTo>
                <a:cubicBezTo>
                  <a:pt x="897" y="400"/>
                  <a:pt x="896" y="400"/>
                  <a:pt x="896" y="400"/>
                </a:cubicBezTo>
                <a:cubicBezTo>
                  <a:pt x="895" y="400"/>
                  <a:pt x="894" y="400"/>
                  <a:pt x="894" y="400"/>
                </a:cubicBezTo>
                <a:cubicBezTo>
                  <a:pt x="893" y="399"/>
                  <a:pt x="893" y="399"/>
                  <a:pt x="892" y="399"/>
                </a:cubicBezTo>
                <a:cubicBezTo>
                  <a:pt x="891" y="398"/>
                  <a:pt x="891" y="397"/>
                  <a:pt x="890" y="396"/>
                </a:cubicBezTo>
                <a:cubicBezTo>
                  <a:pt x="889" y="395"/>
                  <a:pt x="888" y="395"/>
                  <a:pt x="888" y="394"/>
                </a:cubicBezTo>
                <a:cubicBezTo>
                  <a:pt x="888" y="393"/>
                  <a:pt x="887" y="393"/>
                  <a:pt x="886" y="393"/>
                </a:cubicBezTo>
                <a:cubicBezTo>
                  <a:pt x="886" y="393"/>
                  <a:pt x="885" y="393"/>
                  <a:pt x="885" y="393"/>
                </a:cubicBezTo>
                <a:cubicBezTo>
                  <a:pt x="885" y="392"/>
                  <a:pt x="885" y="392"/>
                  <a:pt x="884" y="392"/>
                </a:cubicBezTo>
                <a:cubicBezTo>
                  <a:pt x="883" y="392"/>
                  <a:pt x="883" y="392"/>
                  <a:pt x="883" y="391"/>
                </a:cubicBezTo>
                <a:cubicBezTo>
                  <a:pt x="882" y="391"/>
                  <a:pt x="882" y="391"/>
                  <a:pt x="882" y="391"/>
                </a:cubicBezTo>
                <a:cubicBezTo>
                  <a:pt x="881" y="391"/>
                  <a:pt x="881" y="390"/>
                  <a:pt x="880" y="390"/>
                </a:cubicBezTo>
                <a:cubicBezTo>
                  <a:pt x="880" y="390"/>
                  <a:pt x="879" y="390"/>
                  <a:pt x="879" y="390"/>
                </a:cubicBezTo>
                <a:cubicBezTo>
                  <a:pt x="879" y="389"/>
                  <a:pt x="877" y="390"/>
                  <a:pt x="877" y="390"/>
                </a:cubicBezTo>
                <a:cubicBezTo>
                  <a:pt x="876" y="390"/>
                  <a:pt x="876" y="390"/>
                  <a:pt x="875" y="390"/>
                </a:cubicBezTo>
                <a:cubicBezTo>
                  <a:pt x="874" y="390"/>
                  <a:pt x="874" y="390"/>
                  <a:pt x="874" y="390"/>
                </a:cubicBezTo>
                <a:cubicBezTo>
                  <a:pt x="874" y="390"/>
                  <a:pt x="874" y="389"/>
                  <a:pt x="874" y="389"/>
                </a:cubicBezTo>
                <a:cubicBezTo>
                  <a:pt x="873" y="389"/>
                  <a:pt x="873" y="389"/>
                  <a:pt x="873" y="388"/>
                </a:cubicBezTo>
                <a:cubicBezTo>
                  <a:pt x="873" y="388"/>
                  <a:pt x="872" y="388"/>
                  <a:pt x="871" y="388"/>
                </a:cubicBezTo>
                <a:cubicBezTo>
                  <a:pt x="871" y="388"/>
                  <a:pt x="871" y="388"/>
                  <a:pt x="871" y="388"/>
                </a:cubicBezTo>
                <a:cubicBezTo>
                  <a:pt x="871" y="387"/>
                  <a:pt x="870" y="387"/>
                  <a:pt x="870" y="387"/>
                </a:cubicBezTo>
                <a:cubicBezTo>
                  <a:pt x="870" y="387"/>
                  <a:pt x="870" y="387"/>
                  <a:pt x="870" y="387"/>
                </a:cubicBezTo>
                <a:cubicBezTo>
                  <a:pt x="870" y="386"/>
                  <a:pt x="869" y="385"/>
                  <a:pt x="868" y="385"/>
                </a:cubicBezTo>
                <a:cubicBezTo>
                  <a:pt x="868" y="386"/>
                  <a:pt x="867" y="384"/>
                  <a:pt x="867" y="384"/>
                </a:cubicBezTo>
                <a:cubicBezTo>
                  <a:pt x="867" y="384"/>
                  <a:pt x="866" y="384"/>
                  <a:pt x="866" y="383"/>
                </a:cubicBezTo>
                <a:cubicBezTo>
                  <a:pt x="865" y="383"/>
                  <a:pt x="866" y="382"/>
                  <a:pt x="866" y="382"/>
                </a:cubicBezTo>
                <a:cubicBezTo>
                  <a:pt x="866" y="382"/>
                  <a:pt x="866" y="381"/>
                  <a:pt x="866" y="381"/>
                </a:cubicBezTo>
                <a:cubicBezTo>
                  <a:pt x="866" y="381"/>
                  <a:pt x="867" y="380"/>
                  <a:pt x="867" y="380"/>
                </a:cubicBezTo>
                <a:cubicBezTo>
                  <a:pt x="867" y="379"/>
                  <a:pt x="868" y="379"/>
                  <a:pt x="868" y="378"/>
                </a:cubicBezTo>
                <a:cubicBezTo>
                  <a:pt x="868" y="377"/>
                  <a:pt x="868" y="377"/>
                  <a:pt x="869" y="377"/>
                </a:cubicBezTo>
                <a:cubicBezTo>
                  <a:pt x="869" y="376"/>
                  <a:pt x="869" y="375"/>
                  <a:pt x="868" y="374"/>
                </a:cubicBezTo>
                <a:cubicBezTo>
                  <a:pt x="869" y="374"/>
                  <a:pt x="869" y="373"/>
                  <a:pt x="869" y="372"/>
                </a:cubicBezTo>
                <a:cubicBezTo>
                  <a:pt x="869" y="372"/>
                  <a:pt x="868" y="373"/>
                  <a:pt x="867" y="372"/>
                </a:cubicBezTo>
                <a:cubicBezTo>
                  <a:pt x="867" y="372"/>
                  <a:pt x="867" y="371"/>
                  <a:pt x="867" y="370"/>
                </a:cubicBezTo>
                <a:cubicBezTo>
                  <a:pt x="867" y="369"/>
                  <a:pt x="868" y="369"/>
                  <a:pt x="869" y="368"/>
                </a:cubicBezTo>
                <a:cubicBezTo>
                  <a:pt x="869" y="367"/>
                  <a:pt x="870" y="367"/>
                  <a:pt x="870" y="367"/>
                </a:cubicBezTo>
                <a:cubicBezTo>
                  <a:pt x="870" y="366"/>
                  <a:pt x="871" y="365"/>
                  <a:pt x="871" y="364"/>
                </a:cubicBezTo>
                <a:cubicBezTo>
                  <a:pt x="870" y="364"/>
                  <a:pt x="868" y="364"/>
                  <a:pt x="868" y="365"/>
                </a:cubicBezTo>
                <a:cubicBezTo>
                  <a:pt x="867" y="365"/>
                  <a:pt x="866" y="364"/>
                  <a:pt x="866" y="362"/>
                </a:cubicBezTo>
                <a:cubicBezTo>
                  <a:pt x="864" y="363"/>
                  <a:pt x="865" y="362"/>
                  <a:pt x="864" y="362"/>
                </a:cubicBezTo>
                <a:cubicBezTo>
                  <a:pt x="863" y="362"/>
                  <a:pt x="864" y="362"/>
                  <a:pt x="863" y="362"/>
                </a:cubicBezTo>
                <a:cubicBezTo>
                  <a:pt x="863" y="362"/>
                  <a:pt x="862" y="362"/>
                  <a:pt x="862" y="362"/>
                </a:cubicBezTo>
                <a:cubicBezTo>
                  <a:pt x="862" y="363"/>
                  <a:pt x="862" y="363"/>
                  <a:pt x="861" y="363"/>
                </a:cubicBezTo>
                <a:cubicBezTo>
                  <a:pt x="861" y="363"/>
                  <a:pt x="861" y="363"/>
                  <a:pt x="861" y="363"/>
                </a:cubicBezTo>
                <a:cubicBezTo>
                  <a:pt x="860" y="363"/>
                  <a:pt x="860" y="364"/>
                  <a:pt x="859" y="364"/>
                </a:cubicBezTo>
                <a:cubicBezTo>
                  <a:pt x="858" y="364"/>
                  <a:pt x="857" y="364"/>
                  <a:pt x="856" y="364"/>
                </a:cubicBezTo>
                <a:cubicBezTo>
                  <a:pt x="856" y="364"/>
                  <a:pt x="856" y="364"/>
                  <a:pt x="856" y="363"/>
                </a:cubicBezTo>
                <a:cubicBezTo>
                  <a:pt x="856" y="364"/>
                  <a:pt x="855" y="364"/>
                  <a:pt x="854" y="364"/>
                </a:cubicBezTo>
                <a:cubicBezTo>
                  <a:pt x="854" y="363"/>
                  <a:pt x="854" y="364"/>
                  <a:pt x="853" y="363"/>
                </a:cubicBezTo>
                <a:cubicBezTo>
                  <a:pt x="852" y="363"/>
                  <a:pt x="852" y="363"/>
                  <a:pt x="852" y="364"/>
                </a:cubicBezTo>
                <a:cubicBezTo>
                  <a:pt x="852" y="365"/>
                  <a:pt x="851" y="365"/>
                  <a:pt x="851" y="365"/>
                </a:cubicBezTo>
                <a:cubicBezTo>
                  <a:pt x="850" y="364"/>
                  <a:pt x="849" y="363"/>
                  <a:pt x="848" y="363"/>
                </a:cubicBezTo>
                <a:cubicBezTo>
                  <a:pt x="847" y="363"/>
                  <a:pt x="846" y="363"/>
                  <a:pt x="846" y="364"/>
                </a:cubicBezTo>
                <a:cubicBezTo>
                  <a:pt x="845" y="364"/>
                  <a:pt x="844" y="364"/>
                  <a:pt x="844" y="364"/>
                </a:cubicBezTo>
                <a:cubicBezTo>
                  <a:pt x="844" y="364"/>
                  <a:pt x="843" y="364"/>
                  <a:pt x="843" y="364"/>
                </a:cubicBezTo>
                <a:cubicBezTo>
                  <a:pt x="842" y="364"/>
                  <a:pt x="842" y="365"/>
                  <a:pt x="841" y="364"/>
                </a:cubicBezTo>
                <a:cubicBezTo>
                  <a:pt x="840" y="363"/>
                  <a:pt x="839" y="365"/>
                  <a:pt x="838" y="364"/>
                </a:cubicBezTo>
                <a:cubicBezTo>
                  <a:pt x="837" y="363"/>
                  <a:pt x="834" y="364"/>
                  <a:pt x="833" y="364"/>
                </a:cubicBezTo>
                <a:cubicBezTo>
                  <a:pt x="833" y="365"/>
                  <a:pt x="833" y="365"/>
                  <a:pt x="832" y="365"/>
                </a:cubicBezTo>
                <a:cubicBezTo>
                  <a:pt x="832" y="365"/>
                  <a:pt x="832" y="365"/>
                  <a:pt x="832" y="365"/>
                </a:cubicBezTo>
                <a:cubicBezTo>
                  <a:pt x="830" y="365"/>
                  <a:pt x="826" y="364"/>
                  <a:pt x="825" y="365"/>
                </a:cubicBezTo>
                <a:cubicBezTo>
                  <a:pt x="824" y="366"/>
                  <a:pt x="823" y="365"/>
                  <a:pt x="822" y="367"/>
                </a:cubicBezTo>
                <a:cubicBezTo>
                  <a:pt x="822" y="367"/>
                  <a:pt x="822" y="367"/>
                  <a:pt x="822" y="367"/>
                </a:cubicBezTo>
                <a:cubicBezTo>
                  <a:pt x="821" y="368"/>
                  <a:pt x="822" y="368"/>
                  <a:pt x="821" y="368"/>
                </a:cubicBezTo>
                <a:cubicBezTo>
                  <a:pt x="820" y="368"/>
                  <a:pt x="820" y="368"/>
                  <a:pt x="819" y="368"/>
                </a:cubicBezTo>
                <a:cubicBezTo>
                  <a:pt x="818" y="368"/>
                  <a:pt x="818" y="369"/>
                  <a:pt x="817" y="369"/>
                </a:cubicBezTo>
                <a:cubicBezTo>
                  <a:pt x="817" y="369"/>
                  <a:pt x="817" y="369"/>
                  <a:pt x="817" y="370"/>
                </a:cubicBezTo>
                <a:cubicBezTo>
                  <a:pt x="816" y="370"/>
                  <a:pt x="815" y="369"/>
                  <a:pt x="815" y="369"/>
                </a:cubicBezTo>
                <a:cubicBezTo>
                  <a:pt x="814" y="371"/>
                  <a:pt x="813" y="370"/>
                  <a:pt x="812" y="370"/>
                </a:cubicBezTo>
                <a:cubicBezTo>
                  <a:pt x="812" y="370"/>
                  <a:pt x="812" y="371"/>
                  <a:pt x="811" y="371"/>
                </a:cubicBezTo>
                <a:cubicBezTo>
                  <a:pt x="811" y="371"/>
                  <a:pt x="811" y="371"/>
                  <a:pt x="811" y="372"/>
                </a:cubicBezTo>
                <a:cubicBezTo>
                  <a:pt x="811" y="372"/>
                  <a:pt x="811" y="372"/>
                  <a:pt x="811" y="372"/>
                </a:cubicBezTo>
                <a:cubicBezTo>
                  <a:pt x="810" y="373"/>
                  <a:pt x="810" y="374"/>
                  <a:pt x="808" y="374"/>
                </a:cubicBezTo>
                <a:cubicBezTo>
                  <a:pt x="808" y="374"/>
                  <a:pt x="807" y="373"/>
                  <a:pt x="807" y="374"/>
                </a:cubicBezTo>
                <a:cubicBezTo>
                  <a:pt x="807" y="374"/>
                  <a:pt x="807" y="374"/>
                  <a:pt x="807" y="374"/>
                </a:cubicBezTo>
                <a:cubicBezTo>
                  <a:pt x="806" y="374"/>
                  <a:pt x="807" y="374"/>
                  <a:pt x="807" y="374"/>
                </a:cubicBezTo>
                <a:cubicBezTo>
                  <a:pt x="806" y="374"/>
                  <a:pt x="805" y="374"/>
                  <a:pt x="804" y="374"/>
                </a:cubicBezTo>
                <a:cubicBezTo>
                  <a:pt x="804" y="373"/>
                  <a:pt x="804" y="374"/>
                  <a:pt x="804" y="373"/>
                </a:cubicBezTo>
                <a:cubicBezTo>
                  <a:pt x="804" y="373"/>
                  <a:pt x="804" y="373"/>
                  <a:pt x="804" y="372"/>
                </a:cubicBezTo>
                <a:cubicBezTo>
                  <a:pt x="803" y="373"/>
                  <a:pt x="802" y="373"/>
                  <a:pt x="802" y="373"/>
                </a:cubicBezTo>
                <a:cubicBezTo>
                  <a:pt x="802" y="374"/>
                  <a:pt x="801" y="373"/>
                  <a:pt x="801" y="374"/>
                </a:cubicBezTo>
                <a:cubicBezTo>
                  <a:pt x="800" y="374"/>
                  <a:pt x="799" y="374"/>
                  <a:pt x="797" y="374"/>
                </a:cubicBezTo>
                <a:cubicBezTo>
                  <a:pt x="797" y="375"/>
                  <a:pt x="793" y="374"/>
                  <a:pt x="793" y="373"/>
                </a:cubicBezTo>
                <a:cubicBezTo>
                  <a:pt x="792" y="372"/>
                  <a:pt x="791" y="371"/>
                  <a:pt x="791" y="370"/>
                </a:cubicBezTo>
                <a:cubicBezTo>
                  <a:pt x="791" y="370"/>
                  <a:pt x="790" y="370"/>
                  <a:pt x="790" y="370"/>
                </a:cubicBezTo>
                <a:cubicBezTo>
                  <a:pt x="790" y="371"/>
                  <a:pt x="789" y="371"/>
                  <a:pt x="789" y="371"/>
                </a:cubicBezTo>
                <a:cubicBezTo>
                  <a:pt x="788" y="372"/>
                  <a:pt x="788" y="372"/>
                  <a:pt x="788" y="373"/>
                </a:cubicBezTo>
                <a:cubicBezTo>
                  <a:pt x="787" y="375"/>
                  <a:pt x="788" y="373"/>
                  <a:pt x="787" y="374"/>
                </a:cubicBezTo>
                <a:cubicBezTo>
                  <a:pt x="787" y="374"/>
                  <a:pt x="787" y="374"/>
                  <a:pt x="787" y="375"/>
                </a:cubicBezTo>
                <a:cubicBezTo>
                  <a:pt x="786" y="375"/>
                  <a:pt x="786" y="375"/>
                  <a:pt x="786" y="376"/>
                </a:cubicBezTo>
                <a:cubicBezTo>
                  <a:pt x="786" y="376"/>
                  <a:pt x="786" y="377"/>
                  <a:pt x="786" y="377"/>
                </a:cubicBezTo>
                <a:cubicBezTo>
                  <a:pt x="786" y="378"/>
                  <a:pt x="786" y="377"/>
                  <a:pt x="786" y="377"/>
                </a:cubicBezTo>
                <a:cubicBezTo>
                  <a:pt x="786" y="378"/>
                  <a:pt x="785" y="379"/>
                  <a:pt x="785" y="379"/>
                </a:cubicBezTo>
                <a:cubicBezTo>
                  <a:pt x="785" y="380"/>
                  <a:pt x="785" y="380"/>
                  <a:pt x="784" y="380"/>
                </a:cubicBezTo>
                <a:cubicBezTo>
                  <a:pt x="784" y="381"/>
                  <a:pt x="784" y="381"/>
                  <a:pt x="784" y="382"/>
                </a:cubicBezTo>
                <a:cubicBezTo>
                  <a:pt x="784" y="382"/>
                  <a:pt x="782" y="383"/>
                  <a:pt x="782" y="383"/>
                </a:cubicBezTo>
                <a:cubicBezTo>
                  <a:pt x="782" y="383"/>
                  <a:pt x="782" y="383"/>
                  <a:pt x="781" y="384"/>
                </a:cubicBezTo>
                <a:cubicBezTo>
                  <a:pt x="781" y="384"/>
                  <a:pt x="781" y="384"/>
                  <a:pt x="781" y="384"/>
                </a:cubicBezTo>
                <a:cubicBezTo>
                  <a:pt x="781" y="384"/>
                  <a:pt x="780" y="384"/>
                  <a:pt x="780" y="384"/>
                </a:cubicBezTo>
                <a:cubicBezTo>
                  <a:pt x="780" y="384"/>
                  <a:pt x="780" y="385"/>
                  <a:pt x="780" y="385"/>
                </a:cubicBezTo>
                <a:cubicBezTo>
                  <a:pt x="779" y="385"/>
                  <a:pt x="778" y="385"/>
                  <a:pt x="778" y="385"/>
                </a:cubicBezTo>
                <a:cubicBezTo>
                  <a:pt x="778" y="386"/>
                  <a:pt x="778" y="386"/>
                  <a:pt x="778" y="386"/>
                </a:cubicBezTo>
                <a:cubicBezTo>
                  <a:pt x="777" y="386"/>
                  <a:pt x="776" y="385"/>
                  <a:pt x="776" y="386"/>
                </a:cubicBezTo>
                <a:cubicBezTo>
                  <a:pt x="775" y="387"/>
                  <a:pt x="775" y="386"/>
                  <a:pt x="774" y="387"/>
                </a:cubicBezTo>
                <a:cubicBezTo>
                  <a:pt x="774" y="389"/>
                  <a:pt x="772" y="389"/>
                  <a:pt x="772" y="390"/>
                </a:cubicBezTo>
                <a:cubicBezTo>
                  <a:pt x="772" y="391"/>
                  <a:pt x="772" y="391"/>
                  <a:pt x="772" y="392"/>
                </a:cubicBezTo>
                <a:cubicBezTo>
                  <a:pt x="772" y="392"/>
                  <a:pt x="772" y="393"/>
                  <a:pt x="772" y="393"/>
                </a:cubicBezTo>
                <a:cubicBezTo>
                  <a:pt x="771" y="393"/>
                  <a:pt x="771" y="393"/>
                  <a:pt x="771" y="393"/>
                </a:cubicBezTo>
                <a:cubicBezTo>
                  <a:pt x="771" y="394"/>
                  <a:pt x="771" y="394"/>
                  <a:pt x="770" y="395"/>
                </a:cubicBezTo>
                <a:cubicBezTo>
                  <a:pt x="770" y="395"/>
                  <a:pt x="770" y="395"/>
                  <a:pt x="770" y="395"/>
                </a:cubicBezTo>
                <a:cubicBezTo>
                  <a:pt x="770" y="396"/>
                  <a:pt x="770" y="397"/>
                  <a:pt x="770" y="397"/>
                </a:cubicBezTo>
                <a:cubicBezTo>
                  <a:pt x="770" y="398"/>
                  <a:pt x="769" y="398"/>
                  <a:pt x="769" y="398"/>
                </a:cubicBezTo>
                <a:cubicBezTo>
                  <a:pt x="769" y="399"/>
                  <a:pt x="769" y="399"/>
                  <a:pt x="769" y="399"/>
                </a:cubicBezTo>
                <a:cubicBezTo>
                  <a:pt x="769" y="400"/>
                  <a:pt x="769" y="401"/>
                  <a:pt x="769" y="401"/>
                </a:cubicBezTo>
                <a:cubicBezTo>
                  <a:pt x="770" y="402"/>
                  <a:pt x="770" y="402"/>
                  <a:pt x="770" y="403"/>
                </a:cubicBezTo>
                <a:cubicBezTo>
                  <a:pt x="770" y="404"/>
                  <a:pt x="771" y="405"/>
                  <a:pt x="770" y="406"/>
                </a:cubicBezTo>
                <a:cubicBezTo>
                  <a:pt x="770" y="406"/>
                  <a:pt x="770" y="407"/>
                  <a:pt x="770" y="407"/>
                </a:cubicBezTo>
                <a:cubicBezTo>
                  <a:pt x="769" y="407"/>
                  <a:pt x="769" y="408"/>
                  <a:pt x="769" y="408"/>
                </a:cubicBezTo>
                <a:cubicBezTo>
                  <a:pt x="769" y="409"/>
                  <a:pt x="768" y="409"/>
                  <a:pt x="768" y="410"/>
                </a:cubicBezTo>
                <a:cubicBezTo>
                  <a:pt x="768" y="411"/>
                  <a:pt x="767" y="411"/>
                  <a:pt x="767" y="412"/>
                </a:cubicBezTo>
                <a:cubicBezTo>
                  <a:pt x="767" y="412"/>
                  <a:pt x="767" y="412"/>
                  <a:pt x="767" y="412"/>
                </a:cubicBezTo>
                <a:cubicBezTo>
                  <a:pt x="766" y="414"/>
                  <a:pt x="765" y="415"/>
                  <a:pt x="763" y="415"/>
                </a:cubicBezTo>
                <a:cubicBezTo>
                  <a:pt x="762" y="416"/>
                  <a:pt x="762" y="417"/>
                  <a:pt x="761" y="418"/>
                </a:cubicBezTo>
                <a:cubicBezTo>
                  <a:pt x="760" y="418"/>
                  <a:pt x="759" y="418"/>
                  <a:pt x="759" y="419"/>
                </a:cubicBezTo>
                <a:cubicBezTo>
                  <a:pt x="759" y="420"/>
                  <a:pt x="758" y="419"/>
                  <a:pt x="757" y="420"/>
                </a:cubicBezTo>
                <a:cubicBezTo>
                  <a:pt x="757" y="421"/>
                  <a:pt x="757" y="421"/>
                  <a:pt x="757" y="422"/>
                </a:cubicBezTo>
                <a:cubicBezTo>
                  <a:pt x="756" y="422"/>
                  <a:pt x="755" y="421"/>
                  <a:pt x="755" y="421"/>
                </a:cubicBezTo>
                <a:cubicBezTo>
                  <a:pt x="754" y="421"/>
                  <a:pt x="754" y="422"/>
                  <a:pt x="753" y="423"/>
                </a:cubicBezTo>
                <a:cubicBezTo>
                  <a:pt x="753" y="423"/>
                  <a:pt x="752" y="424"/>
                  <a:pt x="752" y="424"/>
                </a:cubicBezTo>
                <a:cubicBezTo>
                  <a:pt x="752" y="424"/>
                  <a:pt x="752" y="425"/>
                  <a:pt x="752" y="425"/>
                </a:cubicBezTo>
                <a:cubicBezTo>
                  <a:pt x="752" y="425"/>
                  <a:pt x="752" y="425"/>
                  <a:pt x="752" y="426"/>
                </a:cubicBezTo>
                <a:cubicBezTo>
                  <a:pt x="752" y="427"/>
                  <a:pt x="751" y="426"/>
                  <a:pt x="751" y="427"/>
                </a:cubicBezTo>
                <a:cubicBezTo>
                  <a:pt x="750" y="428"/>
                  <a:pt x="750" y="428"/>
                  <a:pt x="749" y="429"/>
                </a:cubicBezTo>
                <a:cubicBezTo>
                  <a:pt x="749" y="429"/>
                  <a:pt x="748" y="429"/>
                  <a:pt x="748" y="430"/>
                </a:cubicBezTo>
                <a:cubicBezTo>
                  <a:pt x="748" y="430"/>
                  <a:pt x="748" y="430"/>
                  <a:pt x="748" y="430"/>
                </a:cubicBezTo>
                <a:cubicBezTo>
                  <a:pt x="747" y="431"/>
                  <a:pt x="747" y="432"/>
                  <a:pt x="747" y="432"/>
                </a:cubicBezTo>
                <a:cubicBezTo>
                  <a:pt x="747" y="433"/>
                  <a:pt x="747" y="433"/>
                  <a:pt x="747" y="433"/>
                </a:cubicBezTo>
                <a:cubicBezTo>
                  <a:pt x="746" y="433"/>
                  <a:pt x="747" y="434"/>
                  <a:pt x="747" y="434"/>
                </a:cubicBezTo>
                <a:cubicBezTo>
                  <a:pt x="747" y="434"/>
                  <a:pt x="746" y="435"/>
                  <a:pt x="746" y="435"/>
                </a:cubicBezTo>
                <a:cubicBezTo>
                  <a:pt x="746" y="435"/>
                  <a:pt x="746" y="435"/>
                  <a:pt x="746" y="435"/>
                </a:cubicBezTo>
                <a:cubicBezTo>
                  <a:pt x="746" y="435"/>
                  <a:pt x="745" y="437"/>
                  <a:pt x="745" y="437"/>
                </a:cubicBezTo>
                <a:cubicBezTo>
                  <a:pt x="745" y="438"/>
                  <a:pt x="745" y="438"/>
                  <a:pt x="745" y="438"/>
                </a:cubicBezTo>
                <a:cubicBezTo>
                  <a:pt x="745" y="438"/>
                  <a:pt x="744" y="438"/>
                  <a:pt x="744" y="438"/>
                </a:cubicBezTo>
                <a:cubicBezTo>
                  <a:pt x="744" y="440"/>
                  <a:pt x="744" y="439"/>
                  <a:pt x="743" y="441"/>
                </a:cubicBezTo>
                <a:cubicBezTo>
                  <a:pt x="743" y="442"/>
                  <a:pt x="742" y="441"/>
                  <a:pt x="742" y="442"/>
                </a:cubicBezTo>
                <a:cubicBezTo>
                  <a:pt x="742" y="442"/>
                  <a:pt x="742" y="442"/>
                  <a:pt x="742" y="442"/>
                </a:cubicBezTo>
                <a:cubicBezTo>
                  <a:pt x="742" y="443"/>
                  <a:pt x="742" y="443"/>
                  <a:pt x="741" y="443"/>
                </a:cubicBezTo>
                <a:cubicBezTo>
                  <a:pt x="741" y="444"/>
                  <a:pt x="742" y="444"/>
                  <a:pt x="741" y="444"/>
                </a:cubicBezTo>
                <a:cubicBezTo>
                  <a:pt x="741" y="444"/>
                  <a:pt x="741" y="445"/>
                  <a:pt x="741" y="445"/>
                </a:cubicBezTo>
                <a:cubicBezTo>
                  <a:pt x="740" y="445"/>
                  <a:pt x="740" y="446"/>
                  <a:pt x="740" y="447"/>
                </a:cubicBezTo>
                <a:cubicBezTo>
                  <a:pt x="739" y="447"/>
                  <a:pt x="739" y="447"/>
                  <a:pt x="739" y="448"/>
                </a:cubicBezTo>
                <a:cubicBezTo>
                  <a:pt x="739" y="448"/>
                  <a:pt x="739" y="449"/>
                  <a:pt x="739" y="449"/>
                </a:cubicBezTo>
                <a:cubicBezTo>
                  <a:pt x="738" y="449"/>
                  <a:pt x="738" y="450"/>
                  <a:pt x="738" y="451"/>
                </a:cubicBezTo>
                <a:cubicBezTo>
                  <a:pt x="738" y="452"/>
                  <a:pt x="738" y="452"/>
                  <a:pt x="737" y="452"/>
                </a:cubicBezTo>
                <a:cubicBezTo>
                  <a:pt x="736" y="452"/>
                  <a:pt x="736" y="453"/>
                  <a:pt x="736" y="453"/>
                </a:cubicBezTo>
                <a:cubicBezTo>
                  <a:pt x="736" y="453"/>
                  <a:pt x="736" y="454"/>
                  <a:pt x="736" y="455"/>
                </a:cubicBezTo>
                <a:cubicBezTo>
                  <a:pt x="735" y="455"/>
                  <a:pt x="736" y="456"/>
                  <a:pt x="735" y="456"/>
                </a:cubicBezTo>
                <a:cubicBezTo>
                  <a:pt x="735" y="456"/>
                  <a:pt x="735" y="458"/>
                  <a:pt x="735" y="458"/>
                </a:cubicBezTo>
                <a:cubicBezTo>
                  <a:pt x="736" y="458"/>
                  <a:pt x="736" y="459"/>
                  <a:pt x="737" y="459"/>
                </a:cubicBezTo>
                <a:cubicBezTo>
                  <a:pt x="737" y="460"/>
                  <a:pt x="737" y="460"/>
                  <a:pt x="737" y="461"/>
                </a:cubicBezTo>
                <a:cubicBezTo>
                  <a:pt x="738" y="461"/>
                  <a:pt x="738" y="461"/>
                  <a:pt x="738" y="461"/>
                </a:cubicBezTo>
                <a:cubicBezTo>
                  <a:pt x="738" y="462"/>
                  <a:pt x="738" y="461"/>
                  <a:pt x="738" y="462"/>
                </a:cubicBezTo>
                <a:cubicBezTo>
                  <a:pt x="738" y="462"/>
                  <a:pt x="738" y="463"/>
                  <a:pt x="738" y="463"/>
                </a:cubicBezTo>
                <a:cubicBezTo>
                  <a:pt x="737" y="464"/>
                  <a:pt x="738" y="464"/>
                  <a:pt x="738" y="464"/>
                </a:cubicBezTo>
                <a:cubicBezTo>
                  <a:pt x="738" y="466"/>
                  <a:pt x="738" y="466"/>
                  <a:pt x="737" y="467"/>
                </a:cubicBezTo>
                <a:cubicBezTo>
                  <a:pt x="737" y="467"/>
                  <a:pt x="737" y="468"/>
                  <a:pt x="737" y="469"/>
                </a:cubicBezTo>
                <a:cubicBezTo>
                  <a:pt x="737" y="469"/>
                  <a:pt x="738" y="470"/>
                  <a:pt x="738" y="470"/>
                </a:cubicBezTo>
                <a:cubicBezTo>
                  <a:pt x="739" y="470"/>
                  <a:pt x="738" y="471"/>
                  <a:pt x="739" y="471"/>
                </a:cubicBezTo>
                <a:cubicBezTo>
                  <a:pt x="739" y="472"/>
                  <a:pt x="739" y="473"/>
                  <a:pt x="739" y="474"/>
                </a:cubicBezTo>
                <a:cubicBezTo>
                  <a:pt x="739" y="475"/>
                  <a:pt x="738" y="475"/>
                  <a:pt x="739" y="476"/>
                </a:cubicBezTo>
                <a:cubicBezTo>
                  <a:pt x="740" y="477"/>
                  <a:pt x="739" y="476"/>
                  <a:pt x="739" y="477"/>
                </a:cubicBezTo>
                <a:cubicBezTo>
                  <a:pt x="739" y="478"/>
                  <a:pt x="739" y="479"/>
                  <a:pt x="739" y="481"/>
                </a:cubicBezTo>
                <a:cubicBezTo>
                  <a:pt x="738" y="481"/>
                  <a:pt x="739" y="481"/>
                  <a:pt x="739" y="482"/>
                </a:cubicBezTo>
                <a:cubicBezTo>
                  <a:pt x="739" y="482"/>
                  <a:pt x="738" y="482"/>
                  <a:pt x="738" y="482"/>
                </a:cubicBezTo>
                <a:cubicBezTo>
                  <a:pt x="738" y="482"/>
                  <a:pt x="738" y="483"/>
                  <a:pt x="738" y="483"/>
                </a:cubicBezTo>
                <a:cubicBezTo>
                  <a:pt x="738" y="483"/>
                  <a:pt x="738" y="484"/>
                  <a:pt x="738" y="484"/>
                </a:cubicBezTo>
                <a:cubicBezTo>
                  <a:pt x="737" y="485"/>
                  <a:pt x="738" y="482"/>
                  <a:pt x="737" y="485"/>
                </a:cubicBezTo>
                <a:cubicBezTo>
                  <a:pt x="737" y="486"/>
                  <a:pt x="737" y="486"/>
                  <a:pt x="737" y="487"/>
                </a:cubicBezTo>
                <a:cubicBezTo>
                  <a:pt x="738" y="487"/>
                  <a:pt x="737" y="489"/>
                  <a:pt x="737" y="489"/>
                </a:cubicBezTo>
                <a:cubicBezTo>
                  <a:pt x="737" y="490"/>
                  <a:pt x="736" y="491"/>
                  <a:pt x="736" y="491"/>
                </a:cubicBezTo>
                <a:cubicBezTo>
                  <a:pt x="736" y="492"/>
                  <a:pt x="735" y="492"/>
                  <a:pt x="735" y="493"/>
                </a:cubicBezTo>
                <a:cubicBezTo>
                  <a:pt x="735" y="494"/>
                  <a:pt x="734" y="494"/>
                  <a:pt x="733" y="494"/>
                </a:cubicBezTo>
                <a:cubicBezTo>
                  <a:pt x="734" y="495"/>
                  <a:pt x="734" y="495"/>
                  <a:pt x="734" y="495"/>
                </a:cubicBezTo>
                <a:cubicBezTo>
                  <a:pt x="735" y="495"/>
                  <a:pt x="735" y="497"/>
                  <a:pt x="735" y="497"/>
                </a:cubicBezTo>
                <a:cubicBezTo>
                  <a:pt x="735" y="498"/>
                  <a:pt x="735" y="499"/>
                  <a:pt x="736" y="500"/>
                </a:cubicBezTo>
                <a:cubicBezTo>
                  <a:pt x="737" y="500"/>
                  <a:pt x="737" y="501"/>
                  <a:pt x="737" y="502"/>
                </a:cubicBezTo>
                <a:cubicBezTo>
                  <a:pt x="737" y="502"/>
                  <a:pt x="737" y="502"/>
                  <a:pt x="736" y="502"/>
                </a:cubicBezTo>
                <a:cubicBezTo>
                  <a:pt x="736" y="503"/>
                  <a:pt x="736" y="504"/>
                  <a:pt x="737" y="504"/>
                </a:cubicBezTo>
                <a:cubicBezTo>
                  <a:pt x="738" y="505"/>
                  <a:pt x="737" y="505"/>
                  <a:pt x="737" y="505"/>
                </a:cubicBezTo>
                <a:cubicBezTo>
                  <a:pt x="737" y="506"/>
                  <a:pt x="737" y="507"/>
                  <a:pt x="738" y="507"/>
                </a:cubicBezTo>
                <a:cubicBezTo>
                  <a:pt x="738" y="508"/>
                  <a:pt x="738" y="508"/>
                  <a:pt x="739" y="509"/>
                </a:cubicBezTo>
                <a:cubicBezTo>
                  <a:pt x="739" y="509"/>
                  <a:pt x="740" y="509"/>
                  <a:pt x="740" y="509"/>
                </a:cubicBezTo>
                <a:cubicBezTo>
                  <a:pt x="741" y="509"/>
                  <a:pt x="740" y="510"/>
                  <a:pt x="741" y="510"/>
                </a:cubicBezTo>
                <a:cubicBezTo>
                  <a:pt x="741" y="510"/>
                  <a:pt x="742" y="510"/>
                  <a:pt x="742" y="510"/>
                </a:cubicBezTo>
                <a:cubicBezTo>
                  <a:pt x="742" y="510"/>
                  <a:pt x="742" y="511"/>
                  <a:pt x="742" y="511"/>
                </a:cubicBezTo>
                <a:cubicBezTo>
                  <a:pt x="743" y="511"/>
                  <a:pt x="742" y="512"/>
                  <a:pt x="742" y="512"/>
                </a:cubicBezTo>
                <a:cubicBezTo>
                  <a:pt x="742" y="513"/>
                  <a:pt x="744" y="513"/>
                  <a:pt x="744" y="514"/>
                </a:cubicBezTo>
                <a:cubicBezTo>
                  <a:pt x="745" y="514"/>
                  <a:pt x="744" y="514"/>
                  <a:pt x="745" y="514"/>
                </a:cubicBezTo>
                <a:cubicBezTo>
                  <a:pt x="745" y="514"/>
                  <a:pt x="745" y="514"/>
                  <a:pt x="746" y="515"/>
                </a:cubicBezTo>
                <a:cubicBezTo>
                  <a:pt x="746" y="515"/>
                  <a:pt x="746" y="516"/>
                  <a:pt x="747" y="516"/>
                </a:cubicBezTo>
                <a:cubicBezTo>
                  <a:pt x="748" y="516"/>
                  <a:pt x="747" y="517"/>
                  <a:pt x="747" y="517"/>
                </a:cubicBezTo>
                <a:cubicBezTo>
                  <a:pt x="747" y="517"/>
                  <a:pt x="747" y="518"/>
                  <a:pt x="747" y="518"/>
                </a:cubicBezTo>
                <a:cubicBezTo>
                  <a:pt x="748" y="518"/>
                  <a:pt x="748" y="519"/>
                  <a:pt x="748" y="519"/>
                </a:cubicBezTo>
                <a:cubicBezTo>
                  <a:pt x="748" y="519"/>
                  <a:pt x="749" y="519"/>
                  <a:pt x="750" y="520"/>
                </a:cubicBezTo>
                <a:cubicBezTo>
                  <a:pt x="749" y="521"/>
                  <a:pt x="749" y="522"/>
                  <a:pt x="749" y="523"/>
                </a:cubicBezTo>
                <a:cubicBezTo>
                  <a:pt x="750" y="522"/>
                  <a:pt x="750" y="523"/>
                  <a:pt x="750" y="523"/>
                </a:cubicBezTo>
                <a:cubicBezTo>
                  <a:pt x="750" y="525"/>
                  <a:pt x="750" y="524"/>
                  <a:pt x="751" y="525"/>
                </a:cubicBezTo>
                <a:cubicBezTo>
                  <a:pt x="752" y="525"/>
                  <a:pt x="752" y="525"/>
                  <a:pt x="752" y="526"/>
                </a:cubicBezTo>
                <a:cubicBezTo>
                  <a:pt x="752" y="527"/>
                  <a:pt x="752" y="527"/>
                  <a:pt x="752" y="528"/>
                </a:cubicBezTo>
                <a:cubicBezTo>
                  <a:pt x="752" y="528"/>
                  <a:pt x="752" y="529"/>
                  <a:pt x="752" y="529"/>
                </a:cubicBezTo>
                <a:cubicBezTo>
                  <a:pt x="753" y="529"/>
                  <a:pt x="753" y="529"/>
                  <a:pt x="753" y="529"/>
                </a:cubicBezTo>
                <a:cubicBezTo>
                  <a:pt x="753" y="530"/>
                  <a:pt x="754" y="529"/>
                  <a:pt x="754" y="530"/>
                </a:cubicBezTo>
                <a:cubicBezTo>
                  <a:pt x="754" y="530"/>
                  <a:pt x="753" y="530"/>
                  <a:pt x="753" y="531"/>
                </a:cubicBezTo>
                <a:cubicBezTo>
                  <a:pt x="753" y="531"/>
                  <a:pt x="752" y="530"/>
                  <a:pt x="752" y="531"/>
                </a:cubicBezTo>
                <a:cubicBezTo>
                  <a:pt x="752" y="531"/>
                  <a:pt x="754" y="532"/>
                  <a:pt x="755" y="532"/>
                </a:cubicBezTo>
                <a:cubicBezTo>
                  <a:pt x="755" y="532"/>
                  <a:pt x="755" y="533"/>
                  <a:pt x="755" y="533"/>
                </a:cubicBezTo>
                <a:cubicBezTo>
                  <a:pt x="755" y="534"/>
                  <a:pt x="756" y="534"/>
                  <a:pt x="756" y="535"/>
                </a:cubicBezTo>
                <a:cubicBezTo>
                  <a:pt x="757" y="535"/>
                  <a:pt x="757" y="537"/>
                  <a:pt x="757" y="537"/>
                </a:cubicBezTo>
                <a:cubicBezTo>
                  <a:pt x="758" y="537"/>
                  <a:pt x="758" y="537"/>
                  <a:pt x="758" y="538"/>
                </a:cubicBezTo>
                <a:cubicBezTo>
                  <a:pt x="759" y="538"/>
                  <a:pt x="759" y="538"/>
                  <a:pt x="759" y="538"/>
                </a:cubicBezTo>
                <a:cubicBezTo>
                  <a:pt x="761" y="538"/>
                  <a:pt x="761" y="538"/>
                  <a:pt x="761" y="539"/>
                </a:cubicBezTo>
                <a:cubicBezTo>
                  <a:pt x="762" y="540"/>
                  <a:pt x="762" y="541"/>
                  <a:pt x="763" y="541"/>
                </a:cubicBezTo>
                <a:cubicBezTo>
                  <a:pt x="764" y="541"/>
                  <a:pt x="763" y="541"/>
                  <a:pt x="763" y="542"/>
                </a:cubicBezTo>
                <a:cubicBezTo>
                  <a:pt x="763" y="542"/>
                  <a:pt x="764" y="542"/>
                  <a:pt x="764" y="542"/>
                </a:cubicBezTo>
                <a:cubicBezTo>
                  <a:pt x="764" y="543"/>
                  <a:pt x="764" y="543"/>
                  <a:pt x="765" y="543"/>
                </a:cubicBezTo>
                <a:cubicBezTo>
                  <a:pt x="766" y="543"/>
                  <a:pt x="766" y="543"/>
                  <a:pt x="766" y="544"/>
                </a:cubicBezTo>
                <a:cubicBezTo>
                  <a:pt x="767" y="544"/>
                  <a:pt x="768" y="544"/>
                  <a:pt x="768" y="545"/>
                </a:cubicBezTo>
                <a:cubicBezTo>
                  <a:pt x="769" y="546"/>
                  <a:pt x="769" y="546"/>
                  <a:pt x="770" y="546"/>
                </a:cubicBezTo>
                <a:cubicBezTo>
                  <a:pt x="770" y="546"/>
                  <a:pt x="770" y="547"/>
                  <a:pt x="770" y="547"/>
                </a:cubicBezTo>
                <a:cubicBezTo>
                  <a:pt x="771" y="548"/>
                  <a:pt x="772" y="549"/>
                  <a:pt x="772" y="549"/>
                </a:cubicBezTo>
                <a:cubicBezTo>
                  <a:pt x="773" y="549"/>
                  <a:pt x="773" y="550"/>
                  <a:pt x="774" y="550"/>
                </a:cubicBezTo>
                <a:cubicBezTo>
                  <a:pt x="774" y="550"/>
                  <a:pt x="774" y="551"/>
                  <a:pt x="775" y="551"/>
                </a:cubicBezTo>
                <a:cubicBezTo>
                  <a:pt x="775" y="551"/>
                  <a:pt x="776" y="551"/>
                  <a:pt x="776" y="551"/>
                </a:cubicBezTo>
                <a:cubicBezTo>
                  <a:pt x="776" y="552"/>
                  <a:pt x="778" y="553"/>
                  <a:pt x="779" y="553"/>
                </a:cubicBezTo>
                <a:cubicBezTo>
                  <a:pt x="781" y="553"/>
                  <a:pt x="784" y="551"/>
                  <a:pt x="786" y="550"/>
                </a:cubicBezTo>
                <a:cubicBezTo>
                  <a:pt x="787" y="549"/>
                  <a:pt x="787" y="548"/>
                  <a:pt x="788" y="548"/>
                </a:cubicBezTo>
                <a:cubicBezTo>
                  <a:pt x="790" y="548"/>
                  <a:pt x="792" y="548"/>
                  <a:pt x="793" y="548"/>
                </a:cubicBezTo>
                <a:cubicBezTo>
                  <a:pt x="794" y="548"/>
                  <a:pt x="794" y="548"/>
                  <a:pt x="795" y="548"/>
                </a:cubicBezTo>
                <a:cubicBezTo>
                  <a:pt x="795" y="548"/>
                  <a:pt x="795" y="548"/>
                  <a:pt x="795" y="548"/>
                </a:cubicBezTo>
                <a:cubicBezTo>
                  <a:pt x="796" y="549"/>
                  <a:pt x="797" y="549"/>
                  <a:pt x="797" y="549"/>
                </a:cubicBezTo>
                <a:cubicBezTo>
                  <a:pt x="798" y="549"/>
                  <a:pt x="798" y="550"/>
                  <a:pt x="798" y="550"/>
                </a:cubicBezTo>
                <a:cubicBezTo>
                  <a:pt x="798" y="550"/>
                  <a:pt x="799" y="550"/>
                  <a:pt x="799" y="550"/>
                </a:cubicBezTo>
                <a:cubicBezTo>
                  <a:pt x="799" y="550"/>
                  <a:pt x="802" y="550"/>
                  <a:pt x="802" y="549"/>
                </a:cubicBezTo>
                <a:cubicBezTo>
                  <a:pt x="802" y="549"/>
                  <a:pt x="805" y="548"/>
                  <a:pt x="806" y="548"/>
                </a:cubicBezTo>
                <a:cubicBezTo>
                  <a:pt x="806" y="548"/>
                  <a:pt x="806" y="548"/>
                  <a:pt x="807" y="548"/>
                </a:cubicBezTo>
                <a:cubicBezTo>
                  <a:pt x="808" y="548"/>
                  <a:pt x="808" y="548"/>
                  <a:pt x="809" y="547"/>
                </a:cubicBezTo>
                <a:cubicBezTo>
                  <a:pt x="809" y="546"/>
                  <a:pt x="810" y="547"/>
                  <a:pt x="810" y="547"/>
                </a:cubicBezTo>
                <a:cubicBezTo>
                  <a:pt x="811" y="547"/>
                  <a:pt x="810" y="546"/>
                  <a:pt x="810" y="546"/>
                </a:cubicBezTo>
                <a:cubicBezTo>
                  <a:pt x="811" y="546"/>
                  <a:pt x="811" y="546"/>
                  <a:pt x="811" y="546"/>
                </a:cubicBezTo>
                <a:cubicBezTo>
                  <a:pt x="812" y="546"/>
                  <a:pt x="813" y="546"/>
                  <a:pt x="814" y="546"/>
                </a:cubicBezTo>
                <a:cubicBezTo>
                  <a:pt x="814" y="546"/>
                  <a:pt x="815" y="546"/>
                  <a:pt x="815" y="546"/>
                </a:cubicBezTo>
                <a:cubicBezTo>
                  <a:pt x="815" y="546"/>
                  <a:pt x="815" y="546"/>
                  <a:pt x="815" y="546"/>
                </a:cubicBezTo>
                <a:cubicBezTo>
                  <a:pt x="816" y="545"/>
                  <a:pt x="816" y="546"/>
                  <a:pt x="817" y="545"/>
                </a:cubicBezTo>
                <a:cubicBezTo>
                  <a:pt x="817" y="545"/>
                  <a:pt x="818" y="545"/>
                  <a:pt x="819" y="545"/>
                </a:cubicBezTo>
                <a:cubicBezTo>
                  <a:pt x="819" y="544"/>
                  <a:pt x="819" y="543"/>
                  <a:pt x="819" y="543"/>
                </a:cubicBezTo>
                <a:cubicBezTo>
                  <a:pt x="818" y="542"/>
                  <a:pt x="818" y="542"/>
                  <a:pt x="818" y="542"/>
                </a:cubicBezTo>
                <a:cubicBezTo>
                  <a:pt x="818" y="542"/>
                  <a:pt x="818" y="542"/>
                  <a:pt x="819" y="542"/>
                </a:cubicBezTo>
                <a:cubicBezTo>
                  <a:pt x="820" y="542"/>
                  <a:pt x="819" y="543"/>
                  <a:pt x="820" y="543"/>
                </a:cubicBezTo>
                <a:cubicBezTo>
                  <a:pt x="820" y="544"/>
                  <a:pt x="820" y="544"/>
                  <a:pt x="821" y="544"/>
                </a:cubicBezTo>
                <a:cubicBezTo>
                  <a:pt x="821" y="543"/>
                  <a:pt x="822" y="542"/>
                  <a:pt x="822" y="542"/>
                </a:cubicBezTo>
                <a:cubicBezTo>
                  <a:pt x="822" y="542"/>
                  <a:pt x="823" y="543"/>
                  <a:pt x="823" y="543"/>
                </a:cubicBezTo>
                <a:cubicBezTo>
                  <a:pt x="822" y="544"/>
                  <a:pt x="821" y="544"/>
                  <a:pt x="822" y="544"/>
                </a:cubicBezTo>
                <a:cubicBezTo>
                  <a:pt x="822" y="544"/>
                  <a:pt x="824" y="544"/>
                  <a:pt x="823" y="543"/>
                </a:cubicBezTo>
                <a:cubicBezTo>
                  <a:pt x="824" y="543"/>
                  <a:pt x="824" y="543"/>
                  <a:pt x="824" y="543"/>
                </a:cubicBezTo>
                <a:cubicBezTo>
                  <a:pt x="824" y="543"/>
                  <a:pt x="825" y="543"/>
                  <a:pt x="825" y="543"/>
                </a:cubicBezTo>
                <a:cubicBezTo>
                  <a:pt x="825" y="543"/>
                  <a:pt x="826" y="542"/>
                  <a:pt x="826" y="541"/>
                </a:cubicBezTo>
                <a:cubicBezTo>
                  <a:pt x="827" y="541"/>
                  <a:pt x="829" y="541"/>
                  <a:pt x="830" y="541"/>
                </a:cubicBezTo>
                <a:cubicBezTo>
                  <a:pt x="830" y="540"/>
                  <a:pt x="830" y="540"/>
                  <a:pt x="831" y="540"/>
                </a:cubicBezTo>
                <a:cubicBezTo>
                  <a:pt x="831" y="540"/>
                  <a:pt x="831" y="540"/>
                  <a:pt x="831" y="540"/>
                </a:cubicBezTo>
                <a:cubicBezTo>
                  <a:pt x="831" y="539"/>
                  <a:pt x="833" y="539"/>
                  <a:pt x="833" y="540"/>
                </a:cubicBezTo>
                <a:cubicBezTo>
                  <a:pt x="833" y="540"/>
                  <a:pt x="832" y="540"/>
                  <a:pt x="832" y="540"/>
                </a:cubicBezTo>
                <a:cubicBezTo>
                  <a:pt x="832" y="541"/>
                  <a:pt x="833" y="541"/>
                  <a:pt x="833" y="541"/>
                </a:cubicBezTo>
                <a:cubicBezTo>
                  <a:pt x="834" y="541"/>
                  <a:pt x="836" y="541"/>
                  <a:pt x="837" y="541"/>
                </a:cubicBezTo>
                <a:cubicBezTo>
                  <a:pt x="837" y="541"/>
                  <a:pt x="837" y="541"/>
                  <a:pt x="838" y="541"/>
                </a:cubicBezTo>
                <a:cubicBezTo>
                  <a:pt x="838" y="542"/>
                  <a:pt x="839" y="542"/>
                  <a:pt x="839" y="542"/>
                </a:cubicBezTo>
                <a:cubicBezTo>
                  <a:pt x="839" y="543"/>
                  <a:pt x="839" y="543"/>
                  <a:pt x="840" y="543"/>
                </a:cubicBezTo>
                <a:cubicBezTo>
                  <a:pt x="841" y="543"/>
                  <a:pt x="842" y="543"/>
                  <a:pt x="842" y="544"/>
                </a:cubicBezTo>
                <a:cubicBezTo>
                  <a:pt x="842" y="544"/>
                  <a:pt x="842" y="545"/>
                  <a:pt x="842" y="545"/>
                </a:cubicBezTo>
                <a:cubicBezTo>
                  <a:pt x="843" y="545"/>
                  <a:pt x="843" y="546"/>
                  <a:pt x="844" y="547"/>
                </a:cubicBezTo>
                <a:cubicBezTo>
                  <a:pt x="843" y="547"/>
                  <a:pt x="843" y="548"/>
                  <a:pt x="842" y="548"/>
                </a:cubicBezTo>
                <a:cubicBezTo>
                  <a:pt x="842" y="548"/>
                  <a:pt x="842" y="549"/>
                  <a:pt x="842" y="549"/>
                </a:cubicBezTo>
                <a:cubicBezTo>
                  <a:pt x="843" y="549"/>
                  <a:pt x="843" y="549"/>
                  <a:pt x="843" y="549"/>
                </a:cubicBezTo>
                <a:cubicBezTo>
                  <a:pt x="843" y="549"/>
                  <a:pt x="843" y="550"/>
                  <a:pt x="843" y="550"/>
                </a:cubicBezTo>
                <a:cubicBezTo>
                  <a:pt x="843" y="550"/>
                  <a:pt x="843" y="550"/>
                  <a:pt x="843" y="550"/>
                </a:cubicBezTo>
                <a:cubicBezTo>
                  <a:pt x="843" y="551"/>
                  <a:pt x="845" y="552"/>
                  <a:pt x="845" y="553"/>
                </a:cubicBezTo>
                <a:cubicBezTo>
                  <a:pt x="846" y="553"/>
                  <a:pt x="849" y="553"/>
                  <a:pt x="849" y="552"/>
                </a:cubicBezTo>
                <a:cubicBezTo>
                  <a:pt x="849" y="552"/>
                  <a:pt x="851" y="552"/>
                  <a:pt x="851" y="551"/>
                </a:cubicBezTo>
                <a:cubicBezTo>
                  <a:pt x="851" y="551"/>
                  <a:pt x="852" y="552"/>
                  <a:pt x="852" y="551"/>
                </a:cubicBezTo>
                <a:cubicBezTo>
                  <a:pt x="852" y="550"/>
                  <a:pt x="853" y="551"/>
                  <a:pt x="853" y="550"/>
                </a:cubicBezTo>
                <a:cubicBezTo>
                  <a:pt x="854" y="550"/>
                  <a:pt x="855" y="550"/>
                  <a:pt x="855" y="550"/>
                </a:cubicBezTo>
                <a:cubicBezTo>
                  <a:pt x="855" y="551"/>
                  <a:pt x="855" y="551"/>
                  <a:pt x="855" y="551"/>
                </a:cubicBezTo>
                <a:cubicBezTo>
                  <a:pt x="856" y="551"/>
                  <a:pt x="856" y="551"/>
                  <a:pt x="856" y="551"/>
                </a:cubicBezTo>
                <a:cubicBezTo>
                  <a:pt x="856" y="549"/>
                  <a:pt x="857" y="551"/>
                  <a:pt x="857" y="551"/>
                </a:cubicBezTo>
                <a:cubicBezTo>
                  <a:pt x="858" y="551"/>
                  <a:pt x="858" y="550"/>
                  <a:pt x="859" y="550"/>
                </a:cubicBezTo>
                <a:cubicBezTo>
                  <a:pt x="859" y="551"/>
                  <a:pt x="859" y="552"/>
                  <a:pt x="859" y="553"/>
                </a:cubicBezTo>
                <a:cubicBezTo>
                  <a:pt x="859" y="553"/>
                  <a:pt x="860" y="554"/>
                  <a:pt x="861" y="553"/>
                </a:cubicBezTo>
                <a:cubicBezTo>
                  <a:pt x="861" y="553"/>
                  <a:pt x="862" y="552"/>
                  <a:pt x="863" y="553"/>
                </a:cubicBezTo>
                <a:cubicBezTo>
                  <a:pt x="863" y="553"/>
                  <a:pt x="862" y="554"/>
                  <a:pt x="862" y="553"/>
                </a:cubicBezTo>
                <a:cubicBezTo>
                  <a:pt x="862" y="554"/>
                  <a:pt x="862" y="554"/>
                  <a:pt x="862" y="555"/>
                </a:cubicBezTo>
                <a:cubicBezTo>
                  <a:pt x="862" y="555"/>
                  <a:pt x="862" y="555"/>
                  <a:pt x="862" y="555"/>
                </a:cubicBezTo>
                <a:cubicBezTo>
                  <a:pt x="862" y="556"/>
                  <a:pt x="862" y="556"/>
                  <a:pt x="862" y="556"/>
                </a:cubicBezTo>
                <a:cubicBezTo>
                  <a:pt x="862" y="557"/>
                  <a:pt x="863" y="557"/>
                  <a:pt x="863" y="557"/>
                </a:cubicBezTo>
                <a:cubicBezTo>
                  <a:pt x="863" y="558"/>
                  <a:pt x="863" y="558"/>
                  <a:pt x="864" y="558"/>
                </a:cubicBezTo>
                <a:cubicBezTo>
                  <a:pt x="864" y="559"/>
                  <a:pt x="863" y="559"/>
                  <a:pt x="863" y="559"/>
                </a:cubicBezTo>
                <a:cubicBezTo>
                  <a:pt x="863" y="560"/>
                  <a:pt x="863" y="560"/>
                  <a:pt x="863" y="561"/>
                </a:cubicBezTo>
                <a:cubicBezTo>
                  <a:pt x="863" y="561"/>
                  <a:pt x="863" y="561"/>
                  <a:pt x="863" y="561"/>
                </a:cubicBezTo>
                <a:cubicBezTo>
                  <a:pt x="863" y="562"/>
                  <a:pt x="863" y="563"/>
                  <a:pt x="863" y="563"/>
                </a:cubicBezTo>
                <a:cubicBezTo>
                  <a:pt x="862" y="564"/>
                  <a:pt x="862" y="564"/>
                  <a:pt x="863" y="565"/>
                </a:cubicBezTo>
                <a:cubicBezTo>
                  <a:pt x="863" y="566"/>
                  <a:pt x="862" y="566"/>
                  <a:pt x="862" y="567"/>
                </a:cubicBezTo>
                <a:cubicBezTo>
                  <a:pt x="862" y="568"/>
                  <a:pt x="861" y="569"/>
                  <a:pt x="861" y="570"/>
                </a:cubicBezTo>
                <a:cubicBezTo>
                  <a:pt x="862" y="571"/>
                  <a:pt x="862" y="573"/>
                  <a:pt x="862" y="574"/>
                </a:cubicBezTo>
                <a:cubicBezTo>
                  <a:pt x="862" y="574"/>
                  <a:pt x="860" y="574"/>
                  <a:pt x="860" y="574"/>
                </a:cubicBezTo>
                <a:cubicBezTo>
                  <a:pt x="860" y="575"/>
                  <a:pt x="861" y="575"/>
                  <a:pt x="862" y="576"/>
                </a:cubicBezTo>
                <a:cubicBezTo>
                  <a:pt x="861" y="576"/>
                  <a:pt x="861" y="576"/>
                  <a:pt x="860" y="576"/>
                </a:cubicBezTo>
                <a:cubicBezTo>
                  <a:pt x="861" y="577"/>
                  <a:pt x="860" y="578"/>
                  <a:pt x="860" y="580"/>
                </a:cubicBezTo>
                <a:cubicBezTo>
                  <a:pt x="860" y="580"/>
                  <a:pt x="859" y="582"/>
                  <a:pt x="859" y="582"/>
                </a:cubicBezTo>
                <a:cubicBezTo>
                  <a:pt x="859" y="582"/>
                  <a:pt x="858" y="582"/>
                  <a:pt x="858" y="582"/>
                </a:cubicBezTo>
                <a:cubicBezTo>
                  <a:pt x="858" y="582"/>
                  <a:pt x="858" y="583"/>
                  <a:pt x="858" y="583"/>
                </a:cubicBezTo>
                <a:cubicBezTo>
                  <a:pt x="858" y="583"/>
                  <a:pt x="858" y="583"/>
                  <a:pt x="858" y="583"/>
                </a:cubicBezTo>
                <a:cubicBezTo>
                  <a:pt x="859" y="583"/>
                  <a:pt x="859" y="583"/>
                  <a:pt x="859" y="583"/>
                </a:cubicBezTo>
                <a:cubicBezTo>
                  <a:pt x="859" y="584"/>
                  <a:pt x="859" y="584"/>
                  <a:pt x="859" y="585"/>
                </a:cubicBezTo>
                <a:cubicBezTo>
                  <a:pt x="860" y="585"/>
                  <a:pt x="860" y="585"/>
                  <a:pt x="861" y="585"/>
                </a:cubicBezTo>
                <a:cubicBezTo>
                  <a:pt x="861" y="585"/>
                  <a:pt x="861" y="586"/>
                  <a:pt x="861" y="586"/>
                </a:cubicBezTo>
                <a:cubicBezTo>
                  <a:pt x="861" y="586"/>
                  <a:pt x="862" y="586"/>
                  <a:pt x="862" y="587"/>
                </a:cubicBezTo>
                <a:cubicBezTo>
                  <a:pt x="862" y="587"/>
                  <a:pt x="860" y="587"/>
                  <a:pt x="860" y="587"/>
                </a:cubicBezTo>
                <a:cubicBezTo>
                  <a:pt x="860" y="588"/>
                  <a:pt x="861" y="588"/>
                  <a:pt x="862" y="589"/>
                </a:cubicBezTo>
                <a:cubicBezTo>
                  <a:pt x="862" y="589"/>
                  <a:pt x="862" y="589"/>
                  <a:pt x="862" y="589"/>
                </a:cubicBezTo>
                <a:cubicBezTo>
                  <a:pt x="862" y="589"/>
                  <a:pt x="862" y="589"/>
                  <a:pt x="862" y="589"/>
                </a:cubicBezTo>
                <a:cubicBezTo>
                  <a:pt x="863" y="589"/>
                  <a:pt x="863" y="590"/>
                  <a:pt x="863" y="590"/>
                </a:cubicBezTo>
                <a:cubicBezTo>
                  <a:pt x="863" y="591"/>
                  <a:pt x="864" y="591"/>
                  <a:pt x="864" y="591"/>
                </a:cubicBezTo>
                <a:cubicBezTo>
                  <a:pt x="865" y="592"/>
                  <a:pt x="865" y="593"/>
                  <a:pt x="866" y="593"/>
                </a:cubicBezTo>
                <a:cubicBezTo>
                  <a:pt x="867" y="593"/>
                  <a:pt x="867" y="593"/>
                  <a:pt x="867" y="594"/>
                </a:cubicBezTo>
                <a:cubicBezTo>
                  <a:pt x="868" y="594"/>
                  <a:pt x="868" y="595"/>
                  <a:pt x="867" y="596"/>
                </a:cubicBezTo>
                <a:cubicBezTo>
                  <a:pt x="868" y="596"/>
                  <a:pt x="868" y="596"/>
                  <a:pt x="868" y="596"/>
                </a:cubicBezTo>
                <a:cubicBezTo>
                  <a:pt x="868" y="597"/>
                  <a:pt x="868" y="597"/>
                  <a:pt x="869" y="597"/>
                </a:cubicBezTo>
                <a:cubicBezTo>
                  <a:pt x="869" y="598"/>
                  <a:pt x="870" y="598"/>
                  <a:pt x="871" y="598"/>
                </a:cubicBezTo>
                <a:cubicBezTo>
                  <a:pt x="871" y="599"/>
                  <a:pt x="871" y="599"/>
                  <a:pt x="872" y="599"/>
                </a:cubicBezTo>
                <a:cubicBezTo>
                  <a:pt x="872" y="599"/>
                  <a:pt x="871" y="601"/>
                  <a:pt x="872" y="601"/>
                </a:cubicBezTo>
                <a:cubicBezTo>
                  <a:pt x="872" y="601"/>
                  <a:pt x="873" y="603"/>
                  <a:pt x="873" y="603"/>
                </a:cubicBezTo>
                <a:cubicBezTo>
                  <a:pt x="873" y="603"/>
                  <a:pt x="874" y="603"/>
                  <a:pt x="874" y="603"/>
                </a:cubicBezTo>
                <a:cubicBezTo>
                  <a:pt x="874" y="604"/>
                  <a:pt x="874" y="604"/>
                  <a:pt x="874" y="604"/>
                </a:cubicBezTo>
                <a:cubicBezTo>
                  <a:pt x="875" y="604"/>
                  <a:pt x="875" y="605"/>
                  <a:pt x="875" y="605"/>
                </a:cubicBezTo>
                <a:cubicBezTo>
                  <a:pt x="874" y="605"/>
                  <a:pt x="874" y="605"/>
                  <a:pt x="874" y="606"/>
                </a:cubicBezTo>
                <a:cubicBezTo>
                  <a:pt x="874" y="606"/>
                  <a:pt x="874" y="606"/>
                  <a:pt x="874" y="606"/>
                </a:cubicBezTo>
                <a:cubicBezTo>
                  <a:pt x="875" y="607"/>
                  <a:pt x="874" y="607"/>
                  <a:pt x="875" y="607"/>
                </a:cubicBezTo>
                <a:cubicBezTo>
                  <a:pt x="876" y="608"/>
                  <a:pt x="876" y="608"/>
                  <a:pt x="875" y="609"/>
                </a:cubicBezTo>
                <a:cubicBezTo>
                  <a:pt x="876" y="609"/>
                  <a:pt x="876" y="611"/>
                  <a:pt x="876" y="611"/>
                </a:cubicBezTo>
                <a:cubicBezTo>
                  <a:pt x="876" y="612"/>
                  <a:pt x="877" y="611"/>
                  <a:pt x="877" y="612"/>
                </a:cubicBezTo>
                <a:cubicBezTo>
                  <a:pt x="877" y="612"/>
                  <a:pt x="877" y="612"/>
                  <a:pt x="877" y="613"/>
                </a:cubicBezTo>
                <a:cubicBezTo>
                  <a:pt x="877" y="614"/>
                  <a:pt x="877" y="613"/>
                  <a:pt x="877" y="614"/>
                </a:cubicBezTo>
                <a:cubicBezTo>
                  <a:pt x="878" y="615"/>
                  <a:pt x="879" y="616"/>
                  <a:pt x="879" y="617"/>
                </a:cubicBezTo>
                <a:cubicBezTo>
                  <a:pt x="879" y="618"/>
                  <a:pt x="879" y="619"/>
                  <a:pt x="880" y="620"/>
                </a:cubicBezTo>
                <a:cubicBezTo>
                  <a:pt x="880" y="620"/>
                  <a:pt x="879" y="620"/>
                  <a:pt x="880" y="620"/>
                </a:cubicBezTo>
                <a:cubicBezTo>
                  <a:pt x="880" y="621"/>
                  <a:pt x="880" y="622"/>
                  <a:pt x="880" y="622"/>
                </a:cubicBezTo>
                <a:cubicBezTo>
                  <a:pt x="881" y="622"/>
                  <a:pt x="881" y="624"/>
                  <a:pt x="880" y="624"/>
                </a:cubicBezTo>
                <a:cubicBezTo>
                  <a:pt x="880" y="624"/>
                  <a:pt x="881" y="625"/>
                  <a:pt x="881" y="625"/>
                </a:cubicBezTo>
                <a:cubicBezTo>
                  <a:pt x="880" y="626"/>
                  <a:pt x="879" y="626"/>
                  <a:pt x="880" y="627"/>
                </a:cubicBezTo>
                <a:cubicBezTo>
                  <a:pt x="880" y="627"/>
                  <a:pt x="880" y="628"/>
                  <a:pt x="880" y="629"/>
                </a:cubicBezTo>
                <a:cubicBezTo>
                  <a:pt x="879" y="629"/>
                  <a:pt x="879" y="630"/>
                  <a:pt x="880" y="630"/>
                </a:cubicBezTo>
                <a:cubicBezTo>
                  <a:pt x="880" y="630"/>
                  <a:pt x="879" y="631"/>
                  <a:pt x="880" y="631"/>
                </a:cubicBezTo>
                <a:cubicBezTo>
                  <a:pt x="880" y="632"/>
                  <a:pt x="880" y="633"/>
                  <a:pt x="880" y="633"/>
                </a:cubicBezTo>
                <a:cubicBezTo>
                  <a:pt x="880" y="634"/>
                  <a:pt x="881" y="634"/>
                  <a:pt x="881" y="635"/>
                </a:cubicBezTo>
                <a:cubicBezTo>
                  <a:pt x="881" y="635"/>
                  <a:pt x="881" y="635"/>
                  <a:pt x="882" y="635"/>
                </a:cubicBezTo>
                <a:cubicBezTo>
                  <a:pt x="882" y="636"/>
                  <a:pt x="882" y="636"/>
                  <a:pt x="882" y="637"/>
                </a:cubicBezTo>
                <a:cubicBezTo>
                  <a:pt x="882" y="637"/>
                  <a:pt x="882" y="637"/>
                  <a:pt x="882" y="638"/>
                </a:cubicBezTo>
                <a:cubicBezTo>
                  <a:pt x="882" y="638"/>
                  <a:pt x="882" y="639"/>
                  <a:pt x="882" y="639"/>
                </a:cubicBezTo>
                <a:cubicBezTo>
                  <a:pt x="882" y="641"/>
                  <a:pt x="882" y="642"/>
                  <a:pt x="882" y="644"/>
                </a:cubicBezTo>
                <a:cubicBezTo>
                  <a:pt x="882" y="644"/>
                  <a:pt x="882" y="644"/>
                  <a:pt x="882" y="644"/>
                </a:cubicBezTo>
                <a:cubicBezTo>
                  <a:pt x="882" y="644"/>
                  <a:pt x="882" y="645"/>
                  <a:pt x="882" y="645"/>
                </a:cubicBezTo>
                <a:cubicBezTo>
                  <a:pt x="882" y="646"/>
                  <a:pt x="881" y="646"/>
                  <a:pt x="881" y="646"/>
                </a:cubicBezTo>
                <a:cubicBezTo>
                  <a:pt x="881" y="647"/>
                  <a:pt x="881" y="647"/>
                  <a:pt x="880" y="647"/>
                </a:cubicBezTo>
                <a:cubicBezTo>
                  <a:pt x="879" y="647"/>
                  <a:pt x="880" y="647"/>
                  <a:pt x="880" y="648"/>
                </a:cubicBezTo>
                <a:cubicBezTo>
                  <a:pt x="879" y="648"/>
                  <a:pt x="879" y="648"/>
                  <a:pt x="879" y="649"/>
                </a:cubicBezTo>
                <a:cubicBezTo>
                  <a:pt x="879" y="650"/>
                  <a:pt x="879" y="650"/>
                  <a:pt x="878" y="650"/>
                </a:cubicBezTo>
                <a:cubicBezTo>
                  <a:pt x="878" y="651"/>
                  <a:pt x="878" y="651"/>
                  <a:pt x="877" y="651"/>
                </a:cubicBezTo>
                <a:cubicBezTo>
                  <a:pt x="877" y="651"/>
                  <a:pt x="877" y="651"/>
                  <a:pt x="877" y="652"/>
                </a:cubicBezTo>
                <a:cubicBezTo>
                  <a:pt x="877" y="653"/>
                  <a:pt x="877" y="655"/>
                  <a:pt x="876" y="655"/>
                </a:cubicBezTo>
                <a:cubicBezTo>
                  <a:pt x="876" y="656"/>
                  <a:pt x="876" y="657"/>
                  <a:pt x="876" y="658"/>
                </a:cubicBezTo>
                <a:cubicBezTo>
                  <a:pt x="876" y="659"/>
                  <a:pt x="875" y="659"/>
                  <a:pt x="875" y="660"/>
                </a:cubicBezTo>
                <a:cubicBezTo>
                  <a:pt x="875" y="661"/>
                  <a:pt x="874" y="661"/>
                  <a:pt x="874" y="662"/>
                </a:cubicBezTo>
                <a:cubicBezTo>
                  <a:pt x="874" y="662"/>
                  <a:pt x="874" y="663"/>
                  <a:pt x="873" y="663"/>
                </a:cubicBezTo>
                <a:cubicBezTo>
                  <a:pt x="873" y="663"/>
                  <a:pt x="872" y="666"/>
                  <a:pt x="872" y="666"/>
                </a:cubicBezTo>
                <a:cubicBezTo>
                  <a:pt x="872" y="668"/>
                  <a:pt x="874" y="670"/>
                  <a:pt x="872" y="671"/>
                </a:cubicBezTo>
                <a:cubicBezTo>
                  <a:pt x="873" y="671"/>
                  <a:pt x="872" y="674"/>
                  <a:pt x="873" y="674"/>
                </a:cubicBezTo>
                <a:cubicBezTo>
                  <a:pt x="873" y="674"/>
                  <a:pt x="873" y="675"/>
                  <a:pt x="872" y="675"/>
                </a:cubicBezTo>
                <a:cubicBezTo>
                  <a:pt x="872" y="676"/>
                  <a:pt x="872" y="676"/>
                  <a:pt x="872" y="677"/>
                </a:cubicBezTo>
                <a:cubicBezTo>
                  <a:pt x="872" y="678"/>
                  <a:pt x="872" y="679"/>
                  <a:pt x="873" y="680"/>
                </a:cubicBezTo>
                <a:cubicBezTo>
                  <a:pt x="873" y="680"/>
                  <a:pt x="874" y="680"/>
                  <a:pt x="874" y="680"/>
                </a:cubicBezTo>
                <a:cubicBezTo>
                  <a:pt x="875" y="681"/>
                  <a:pt x="875" y="682"/>
                  <a:pt x="875" y="682"/>
                </a:cubicBezTo>
                <a:cubicBezTo>
                  <a:pt x="876" y="683"/>
                  <a:pt x="876" y="683"/>
                  <a:pt x="877" y="683"/>
                </a:cubicBezTo>
                <a:cubicBezTo>
                  <a:pt x="877" y="684"/>
                  <a:pt x="877" y="684"/>
                  <a:pt x="878" y="684"/>
                </a:cubicBezTo>
                <a:cubicBezTo>
                  <a:pt x="879" y="685"/>
                  <a:pt x="878" y="686"/>
                  <a:pt x="878" y="687"/>
                </a:cubicBezTo>
                <a:cubicBezTo>
                  <a:pt x="878" y="687"/>
                  <a:pt x="878" y="687"/>
                  <a:pt x="878" y="688"/>
                </a:cubicBezTo>
                <a:cubicBezTo>
                  <a:pt x="878" y="689"/>
                  <a:pt x="878" y="688"/>
                  <a:pt x="878" y="688"/>
                </a:cubicBezTo>
                <a:cubicBezTo>
                  <a:pt x="878" y="689"/>
                  <a:pt x="879" y="691"/>
                  <a:pt x="879" y="692"/>
                </a:cubicBezTo>
                <a:cubicBezTo>
                  <a:pt x="880" y="692"/>
                  <a:pt x="879" y="692"/>
                  <a:pt x="879" y="693"/>
                </a:cubicBezTo>
                <a:cubicBezTo>
                  <a:pt x="880" y="693"/>
                  <a:pt x="880" y="693"/>
                  <a:pt x="880" y="693"/>
                </a:cubicBezTo>
                <a:cubicBezTo>
                  <a:pt x="880" y="693"/>
                  <a:pt x="880" y="694"/>
                  <a:pt x="880" y="694"/>
                </a:cubicBezTo>
                <a:cubicBezTo>
                  <a:pt x="880" y="695"/>
                  <a:pt x="881" y="695"/>
                  <a:pt x="881" y="695"/>
                </a:cubicBezTo>
                <a:cubicBezTo>
                  <a:pt x="882" y="695"/>
                  <a:pt x="882" y="695"/>
                  <a:pt x="882" y="696"/>
                </a:cubicBezTo>
                <a:cubicBezTo>
                  <a:pt x="882" y="696"/>
                  <a:pt x="883" y="696"/>
                  <a:pt x="883" y="696"/>
                </a:cubicBezTo>
                <a:cubicBezTo>
                  <a:pt x="883" y="697"/>
                  <a:pt x="883" y="698"/>
                  <a:pt x="882" y="699"/>
                </a:cubicBezTo>
                <a:cubicBezTo>
                  <a:pt x="883" y="699"/>
                  <a:pt x="883" y="700"/>
                  <a:pt x="884" y="700"/>
                </a:cubicBezTo>
                <a:cubicBezTo>
                  <a:pt x="884" y="701"/>
                  <a:pt x="885" y="701"/>
                  <a:pt x="885" y="702"/>
                </a:cubicBezTo>
                <a:cubicBezTo>
                  <a:pt x="885" y="703"/>
                  <a:pt x="885" y="703"/>
                  <a:pt x="885" y="704"/>
                </a:cubicBezTo>
                <a:cubicBezTo>
                  <a:pt x="885" y="704"/>
                  <a:pt x="886" y="704"/>
                  <a:pt x="886" y="704"/>
                </a:cubicBezTo>
                <a:cubicBezTo>
                  <a:pt x="886" y="704"/>
                  <a:pt x="885" y="704"/>
                  <a:pt x="885" y="704"/>
                </a:cubicBezTo>
                <a:cubicBezTo>
                  <a:pt x="885" y="704"/>
                  <a:pt x="885" y="705"/>
                  <a:pt x="885" y="705"/>
                </a:cubicBezTo>
                <a:cubicBezTo>
                  <a:pt x="886" y="705"/>
                  <a:pt x="885" y="706"/>
                  <a:pt x="885" y="707"/>
                </a:cubicBezTo>
                <a:cubicBezTo>
                  <a:pt x="885" y="708"/>
                  <a:pt x="885" y="708"/>
                  <a:pt x="886" y="709"/>
                </a:cubicBezTo>
                <a:cubicBezTo>
                  <a:pt x="885" y="709"/>
                  <a:pt x="885" y="709"/>
                  <a:pt x="885" y="709"/>
                </a:cubicBezTo>
                <a:cubicBezTo>
                  <a:pt x="885" y="710"/>
                  <a:pt x="885" y="712"/>
                  <a:pt x="886" y="712"/>
                </a:cubicBezTo>
                <a:cubicBezTo>
                  <a:pt x="886" y="712"/>
                  <a:pt x="885" y="714"/>
                  <a:pt x="885" y="714"/>
                </a:cubicBezTo>
                <a:cubicBezTo>
                  <a:pt x="886" y="714"/>
                  <a:pt x="886" y="715"/>
                  <a:pt x="886" y="715"/>
                </a:cubicBezTo>
                <a:cubicBezTo>
                  <a:pt x="886" y="716"/>
                  <a:pt x="887" y="716"/>
                  <a:pt x="887" y="716"/>
                </a:cubicBezTo>
                <a:cubicBezTo>
                  <a:pt x="887" y="717"/>
                  <a:pt x="887" y="717"/>
                  <a:pt x="887" y="718"/>
                </a:cubicBezTo>
                <a:cubicBezTo>
                  <a:pt x="887" y="718"/>
                  <a:pt x="888" y="718"/>
                  <a:pt x="887" y="718"/>
                </a:cubicBezTo>
                <a:cubicBezTo>
                  <a:pt x="887" y="719"/>
                  <a:pt x="887" y="720"/>
                  <a:pt x="887" y="721"/>
                </a:cubicBezTo>
                <a:cubicBezTo>
                  <a:pt x="887" y="722"/>
                  <a:pt x="887" y="721"/>
                  <a:pt x="886" y="722"/>
                </a:cubicBezTo>
                <a:cubicBezTo>
                  <a:pt x="886" y="723"/>
                  <a:pt x="887" y="722"/>
                  <a:pt x="887" y="723"/>
                </a:cubicBezTo>
                <a:cubicBezTo>
                  <a:pt x="887" y="723"/>
                  <a:pt x="887" y="724"/>
                  <a:pt x="887" y="724"/>
                </a:cubicBezTo>
                <a:cubicBezTo>
                  <a:pt x="888" y="725"/>
                  <a:pt x="886" y="725"/>
                  <a:pt x="887" y="726"/>
                </a:cubicBezTo>
                <a:cubicBezTo>
                  <a:pt x="888" y="726"/>
                  <a:pt x="887" y="727"/>
                  <a:pt x="887" y="728"/>
                </a:cubicBezTo>
                <a:cubicBezTo>
                  <a:pt x="887" y="729"/>
                  <a:pt x="888" y="728"/>
                  <a:pt x="888" y="729"/>
                </a:cubicBezTo>
                <a:cubicBezTo>
                  <a:pt x="888" y="729"/>
                  <a:pt x="888" y="730"/>
                  <a:pt x="888" y="730"/>
                </a:cubicBezTo>
                <a:cubicBezTo>
                  <a:pt x="889" y="730"/>
                  <a:pt x="889" y="732"/>
                  <a:pt x="889" y="732"/>
                </a:cubicBezTo>
                <a:cubicBezTo>
                  <a:pt x="889" y="732"/>
                  <a:pt x="889" y="733"/>
                  <a:pt x="890" y="734"/>
                </a:cubicBezTo>
                <a:cubicBezTo>
                  <a:pt x="890" y="734"/>
                  <a:pt x="890" y="735"/>
                  <a:pt x="890" y="735"/>
                </a:cubicBezTo>
                <a:cubicBezTo>
                  <a:pt x="891" y="735"/>
                  <a:pt x="891" y="735"/>
                  <a:pt x="891" y="735"/>
                </a:cubicBezTo>
                <a:cubicBezTo>
                  <a:pt x="891" y="736"/>
                  <a:pt x="891" y="736"/>
                  <a:pt x="892" y="736"/>
                </a:cubicBezTo>
                <a:cubicBezTo>
                  <a:pt x="892" y="736"/>
                  <a:pt x="893" y="736"/>
                  <a:pt x="893" y="736"/>
                </a:cubicBezTo>
                <a:cubicBezTo>
                  <a:pt x="894" y="737"/>
                  <a:pt x="894" y="740"/>
                  <a:pt x="895" y="741"/>
                </a:cubicBezTo>
                <a:cubicBezTo>
                  <a:pt x="896" y="741"/>
                  <a:pt x="896" y="741"/>
                  <a:pt x="896" y="742"/>
                </a:cubicBezTo>
                <a:cubicBezTo>
                  <a:pt x="896" y="743"/>
                  <a:pt x="896" y="741"/>
                  <a:pt x="897" y="743"/>
                </a:cubicBezTo>
                <a:cubicBezTo>
                  <a:pt x="897" y="744"/>
                  <a:pt x="897" y="743"/>
                  <a:pt x="897" y="744"/>
                </a:cubicBezTo>
                <a:cubicBezTo>
                  <a:pt x="896" y="744"/>
                  <a:pt x="897" y="744"/>
                  <a:pt x="897" y="744"/>
                </a:cubicBezTo>
                <a:cubicBezTo>
                  <a:pt x="897" y="744"/>
                  <a:pt x="898" y="745"/>
                  <a:pt x="897" y="745"/>
                </a:cubicBezTo>
                <a:cubicBezTo>
                  <a:pt x="897" y="746"/>
                  <a:pt x="898" y="747"/>
                  <a:pt x="898" y="747"/>
                </a:cubicBezTo>
                <a:cubicBezTo>
                  <a:pt x="898" y="748"/>
                  <a:pt x="898" y="748"/>
                  <a:pt x="898" y="749"/>
                </a:cubicBezTo>
                <a:cubicBezTo>
                  <a:pt x="898" y="749"/>
                  <a:pt x="898" y="749"/>
                  <a:pt x="898" y="749"/>
                </a:cubicBezTo>
                <a:cubicBezTo>
                  <a:pt x="898" y="749"/>
                  <a:pt x="898" y="750"/>
                  <a:pt x="898" y="750"/>
                </a:cubicBezTo>
                <a:cubicBezTo>
                  <a:pt x="899" y="751"/>
                  <a:pt x="899" y="750"/>
                  <a:pt x="899" y="751"/>
                </a:cubicBezTo>
                <a:cubicBezTo>
                  <a:pt x="900" y="751"/>
                  <a:pt x="900" y="752"/>
                  <a:pt x="900" y="753"/>
                </a:cubicBezTo>
                <a:cubicBezTo>
                  <a:pt x="900" y="754"/>
                  <a:pt x="900" y="753"/>
                  <a:pt x="901" y="753"/>
                </a:cubicBezTo>
                <a:cubicBezTo>
                  <a:pt x="901" y="754"/>
                  <a:pt x="900" y="754"/>
                  <a:pt x="901" y="754"/>
                </a:cubicBezTo>
                <a:cubicBezTo>
                  <a:pt x="902" y="754"/>
                  <a:pt x="902" y="758"/>
                  <a:pt x="902" y="759"/>
                </a:cubicBezTo>
                <a:cubicBezTo>
                  <a:pt x="903" y="760"/>
                  <a:pt x="903" y="760"/>
                  <a:pt x="902" y="760"/>
                </a:cubicBezTo>
                <a:cubicBezTo>
                  <a:pt x="901" y="761"/>
                  <a:pt x="902" y="761"/>
                  <a:pt x="902" y="762"/>
                </a:cubicBezTo>
                <a:cubicBezTo>
                  <a:pt x="901" y="762"/>
                  <a:pt x="902" y="762"/>
                  <a:pt x="901" y="763"/>
                </a:cubicBezTo>
                <a:cubicBezTo>
                  <a:pt x="900" y="762"/>
                  <a:pt x="900" y="762"/>
                  <a:pt x="900" y="763"/>
                </a:cubicBezTo>
                <a:cubicBezTo>
                  <a:pt x="900" y="764"/>
                  <a:pt x="900" y="764"/>
                  <a:pt x="901" y="765"/>
                </a:cubicBezTo>
                <a:cubicBezTo>
                  <a:pt x="901" y="766"/>
                  <a:pt x="900" y="766"/>
                  <a:pt x="900" y="766"/>
                </a:cubicBezTo>
                <a:cubicBezTo>
                  <a:pt x="900" y="767"/>
                  <a:pt x="901" y="768"/>
                  <a:pt x="901" y="768"/>
                </a:cubicBezTo>
                <a:cubicBezTo>
                  <a:pt x="902" y="769"/>
                  <a:pt x="902" y="770"/>
                  <a:pt x="901" y="770"/>
                </a:cubicBezTo>
                <a:cubicBezTo>
                  <a:pt x="901" y="771"/>
                  <a:pt x="902" y="773"/>
                  <a:pt x="902" y="773"/>
                </a:cubicBezTo>
                <a:cubicBezTo>
                  <a:pt x="902" y="773"/>
                  <a:pt x="902" y="773"/>
                  <a:pt x="902" y="773"/>
                </a:cubicBezTo>
                <a:cubicBezTo>
                  <a:pt x="902" y="773"/>
                  <a:pt x="903" y="773"/>
                  <a:pt x="903" y="773"/>
                </a:cubicBezTo>
                <a:cubicBezTo>
                  <a:pt x="904" y="773"/>
                  <a:pt x="903" y="772"/>
                  <a:pt x="904" y="772"/>
                </a:cubicBezTo>
                <a:cubicBezTo>
                  <a:pt x="904" y="772"/>
                  <a:pt x="904" y="772"/>
                  <a:pt x="905" y="773"/>
                </a:cubicBezTo>
                <a:cubicBezTo>
                  <a:pt x="905" y="773"/>
                  <a:pt x="905" y="773"/>
                  <a:pt x="905" y="773"/>
                </a:cubicBezTo>
                <a:cubicBezTo>
                  <a:pt x="905" y="773"/>
                  <a:pt x="905" y="773"/>
                  <a:pt x="906" y="773"/>
                </a:cubicBezTo>
                <a:cubicBezTo>
                  <a:pt x="906" y="773"/>
                  <a:pt x="906" y="774"/>
                  <a:pt x="907" y="774"/>
                </a:cubicBezTo>
                <a:cubicBezTo>
                  <a:pt x="908" y="774"/>
                  <a:pt x="908" y="775"/>
                  <a:pt x="909" y="775"/>
                </a:cubicBezTo>
                <a:cubicBezTo>
                  <a:pt x="910" y="774"/>
                  <a:pt x="911" y="774"/>
                  <a:pt x="912" y="773"/>
                </a:cubicBezTo>
                <a:cubicBezTo>
                  <a:pt x="914" y="773"/>
                  <a:pt x="915" y="773"/>
                  <a:pt x="915" y="772"/>
                </a:cubicBezTo>
                <a:cubicBezTo>
                  <a:pt x="916" y="772"/>
                  <a:pt x="918" y="771"/>
                  <a:pt x="919" y="773"/>
                </a:cubicBezTo>
                <a:cubicBezTo>
                  <a:pt x="920" y="772"/>
                  <a:pt x="920" y="772"/>
                  <a:pt x="921" y="772"/>
                </a:cubicBezTo>
                <a:cubicBezTo>
                  <a:pt x="921" y="771"/>
                  <a:pt x="921" y="771"/>
                  <a:pt x="922" y="771"/>
                </a:cubicBezTo>
                <a:cubicBezTo>
                  <a:pt x="922" y="771"/>
                  <a:pt x="922" y="772"/>
                  <a:pt x="923" y="771"/>
                </a:cubicBezTo>
                <a:cubicBezTo>
                  <a:pt x="923" y="770"/>
                  <a:pt x="924" y="771"/>
                  <a:pt x="924" y="770"/>
                </a:cubicBezTo>
                <a:cubicBezTo>
                  <a:pt x="925" y="770"/>
                  <a:pt x="925" y="771"/>
                  <a:pt x="926" y="771"/>
                </a:cubicBezTo>
                <a:cubicBezTo>
                  <a:pt x="926" y="770"/>
                  <a:pt x="926" y="770"/>
                  <a:pt x="927" y="770"/>
                </a:cubicBezTo>
                <a:cubicBezTo>
                  <a:pt x="927" y="770"/>
                  <a:pt x="927" y="770"/>
                  <a:pt x="928" y="770"/>
                </a:cubicBezTo>
                <a:cubicBezTo>
                  <a:pt x="929" y="770"/>
                  <a:pt x="930" y="771"/>
                  <a:pt x="931" y="771"/>
                </a:cubicBezTo>
                <a:cubicBezTo>
                  <a:pt x="933" y="772"/>
                  <a:pt x="934" y="771"/>
                  <a:pt x="935" y="770"/>
                </a:cubicBezTo>
                <a:cubicBezTo>
                  <a:pt x="935" y="770"/>
                  <a:pt x="935" y="770"/>
                  <a:pt x="935" y="770"/>
                </a:cubicBezTo>
                <a:cubicBezTo>
                  <a:pt x="935" y="770"/>
                  <a:pt x="935" y="770"/>
                  <a:pt x="936" y="770"/>
                </a:cubicBezTo>
                <a:cubicBezTo>
                  <a:pt x="937" y="770"/>
                  <a:pt x="938" y="770"/>
                  <a:pt x="939" y="770"/>
                </a:cubicBezTo>
                <a:cubicBezTo>
                  <a:pt x="939" y="770"/>
                  <a:pt x="939" y="769"/>
                  <a:pt x="939" y="769"/>
                </a:cubicBezTo>
                <a:cubicBezTo>
                  <a:pt x="939" y="768"/>
                  <a:pt x="939" y="769"/>
                  <a:pt x="939" y="769"/>
                </a:cubicBezTo>
                <a:cubicBezTo>
                  <a:pt x="940" y="768"/>
                  <a:pt x="942" y="769"/>
                  <a:pt x="942" y="769"/>
                </a:cubicBezTo>
                <a:cubicBezTo>
                  <a:pt x="942" y="768"/>
                  <a:pt x="943" y="769"/>
                  <a:pt x="943" y="768"/>
                </a:cubicBezTo>
                <a:cubicBezTo>
                  <a:pt x="944" y="767"/>
                  <a:pt x="944" y="768"/>
                  <a:pt x="945" y="767"/>
                </a:cubicBezTo>
                <a:cubicBezTo>
                  <a:pt x="946" y="767"/>
                  <a:pt x="946" y="766"/>
                  <a:pt x="947" y="766"/>
                </a:cubicBezTo>
                <a:cubicBezTo>
                  <a:pt x="947" y="766"/>
                  <a:pt x="948" y="766"/>
                  <a:pt x="948" y="765"/>
                </a:cubicBezTo>
                <a:cubicBezTo>
                  <a:pt x="948" y="764"/>
                  <a:pt x="949" y="764"/>
                  <a:pt x="949" y="763"/>
                </a:cubicBezTo>
                <a:cubicBezTo>
                  <a:pt x="949" y="763"/>
                  <a:pt x="950" y="763"/>
                  <a:pt x="950" y="762"/>
                </a:cubicBezTo>
                <a:cubicBezTo>
                  <a:pt x="951" y="761"/>
                  <a:pt x="951" y="761"/>
                  <a:pt x="952" y="761"/>
                </a:cubicBezTo>
                <a:cubicBezTo>
                  <a:pt x="953" y="761"/>
                  <a:pt x="953" y="760"/>
                  <a:pt x="953" y="760"/>
                </a:cubicBezTo>
                <a:cubicBezTo>
                  <a:pt x="953" y="759"/>
                  <a:pt x="954" y="759"/>
                  <a:pt x="954" y="759"/>
                </a:cubicBezTo>
                <a:cubicBezTo>
                  <a:pt x="955" y="758"/>
                  <a:pt x="955" y="758"/>
                  <a:pt x="955" y="758"/>
                </a:cubicBezTo>
                <a:cubicBezTo>
                  <a:pt x="956" y="757"/>
                  <a:pt x="957" y="757"/>
                  <a:pt x="957" y="756"/>
                </a:cubicBezTo>
                <a:cubicBezTo>
                  <a:pt x="957" y="755"/>
                  <a:pt x="957" y="755"/>
                  <a:pt x="958" y="755"/>
                </a:cubicBezTo>
                <a:cubicBezTo>
                  <a:pt x="958" y="755"/>
                  <a:pt x="957" y="754"/>
                  <a:pt x="958" y="754"/>
                </a:cubicBezTo>
                <a:cubicBezTo>
                  <a:pt x="959" y="754"/>
                  <a:pt x="960" y="752"/>
                  <a:pt x="961" y="751"/>
                </a:cubicBezTo>
                <a:cubicBezTo>
                  <a:pt x="961" y="750"/>
                  <a:pt x="961" y="750"/>
                  <a:pt x="962" y="750"/>
                </a:cubicBezTo>
                <a:cubicBezTo>
                  <a:pt x="962" y="749"/>
                  <a:pt x="962" y="749"/>
                  <a:pt x="962" y="748"/>
                </a:cubicBezTo>
                <a:cubicBezTo>
                  <a:pt x="962" y="748"/>
                  <a:pt x="963" y="748"/>
                  <a:pt x="963" y="748"/>
                </a:cubicBezTo>
                <a:cubicBezTo>
                  <a:pt x="963" y="747"/>
                  <a:pt x="963" y="746"/>
                  <a:pt x="963" y="746"/>
                </a:cubicBezTo>
                <a:cubicBezTo>
                  <a:pt x="963" y="746"/>
                  <a:pt x="964" y="745"/>
                  <a:pt x="964" y="745"/>
                </a:cubicBezTo>
                <a:cubicBezTo>
                  <a:pt x="964" y="744"/>
                  <a:pt x="964" y="745"/>
                  <a:pt x="965" y="744"/>
                </a:cubicBezTo>
                <a:cubicBezTo>
                  <a:pt x="965" y="743"/>
                  <a:pt x="965" y="743"/>
                  <a:pt x="966" y="743"/>
                </a:cubicBezTo>
                <a:cubicBezTo>
                  <a:pt x="966" y="743"/>
                  <a:pt x="967" y="743"/>
                  <a:pt x="967" y="742"/>
                </a:cubicBezTo>
                <a:cubicBezTo>
                  <a:pt x="967" y="741"/>
                  <a:pt x="968" y="741"/>
                  <a:pt x="968" y="741"/>
                </a:cubicBezTo>
                <a:cubicBezTo>
                  <a:pt x="969" y="741"/>
                  <a:pt x="970" y="741"/>
                  <a:pt x="970" y="740"/>
                </a:cubicBezTo>
                <a:cubicBezTo>
                  <a:pt x="970" y="739"/>
                  <a:pt x="970" y="737"/>
                  <a:pt x="969" y="737"/>
                </a:cubicBezTo>
                <a:cubicBezTo>
                  <a:pt x="969" y="737"/>
                  <a:pt x="969" y="736"/>
                  <a:pt x="969" y="736"/>
                </a:cubicBezTo>
                <a:cubicBezTo>
                  <a:pt x="970" y="736"/>
                  <a:pt x="970" y="736"/>
                  <a:pt x="971" y="734"/>
                </a:cubicBezTo>
                <a:cubicBezTo>
                  <a:pt x="971" y="734"/>
                  <a:pt x="972" y="729"/>
                  <a:pt x="971" y="729"/>
                </a:cubicBezTo>
                <a:cubicBezTo>
                  <a:pt x="971" y="729"/>
                  <a:pt x="971" y="727"/>
                  <a:pt x="971" y="727"/>
                </a:cubicBezTo>
                <a:cubicBezTo>
                  <a:pt x="971" y="726"/>
                  <a:pt x="971" y="727"/>
                  <a:pt x="971" y="726"/>
                </a:cubicBezTo>
                <a:cubicBezTo>
                  <a:pt x="972" y="725"/>
                  <a:pt x="972" y="725"/>
                  <a:pt x="971" y="725"/>
                </a:cubicBezTo>
                <a:cubicBezTo>
                  <a:pt x="970" y="724"/>
                  <a:pt x="970" y="724"/>
                  <a:pt x="970" y="723"/>
                </a:cubicBezTo>
                <a:cubicBezTo>
                  <a:pt x="970" y="722"/>
                  <a:pt x="971" y="722"/>
                  <a:pt x="971" y="721"/>
                </a:cubicBezTo>
                <a:cubicBezTo>
                  <a:pt x="972" y="720"/>
                  <a:pt x="972" y="721"/>
                  <a:pt x="973" y="720"/>
                </a:cubicBezTo>
                <a:cubicBezTo>
                  <a:pt x="973" y="720"/>
                  <a:pt x="974" y="720"/>
                  <a:pt x="974" y="720"/>
                </a:cubicBezTo>
                <a:cubicBezTo>
                  <a:pt x="974" y="720"/>
                  <a:pt x="974" y="720"/>
                  <a:pt x="974" y="720"/>
                </a:cubicBezTo>
                <a:cubicBezTo>
                  <a:pt x="975" y="720"/>
                  <a:pt x="975" y="719"/>
                  <a:pt x="976" y="719"/>
                </a:cubicBezTo>
                <a:cubicBezTo>
                  <a:pt x="977" y="719"/>
                  <a:pt x="975" y="719"/>
                  <a:pt x="977" y="719"/>
                </a:cubicBezTo>
                <a:cubicBezTo>
                  <a:pt x="977" y="719"/>
                  <a:pt x="978" y="718"/>
                  <a:pt x="978" y="718"/>
                </a:cubicBezTo>
                <a:cubicBezTo>
                  <a:pt x="979" y="718"/>
                  <a:pt x="979" y="718"/>
                  <a:pt x="979" y="718"/>
                </a:cubicBezTo>
                <a:cubicBezTo>
                  <a:pt x="980" y="718"/>
                  <a:pt x="979" y="718"/>
                  <a:pt x="980" y="718"/>
                </a:cubicBezTo>
                <a:cubicBezTo>
                  <a:pt x="981" y="718"/>
                  <a:pt x="981" y="718"/>
                  <a:pt x="982" y="717"/>
                </a:cubicBezTo>
                <a:cubicBezTo>
                  <a:pt x="982" y="716"/>
                  <a:pt x="982" y="716"/>
                  <a:pt x="982" y="716"/>
                </a:cubicBezTo>
                <a:cubicBezTo>
                  <a:pt x="983" y="716"/>
                  <a:pt x="982" y="716"/>
                  <a:pt x="983" y="716"/>
                </a:cubicBezTo>
                <a:cubicBezTo>
                  <a:pt x="983" y="716"/>
                  <a:pt x="984" y="715"/>
                  <a:pt x="984" y="715"/>
                </a:cubicBezTo>
                <a:cubicBezTo>
                  <a:pt x="984" y="714"/>
                  <a:pt x="984" y="714"/>
                  <a:pt x="984" y="713"/>
                </a:cubicBezTo>
                <a:cubicBezTo>
                  <a:pt x="984" y="713"/>
                  <a:pt x="985" y="712"/>
                  <a:pt x="984" y="712"/>
                </a:cubicBezTo>
                <a:cubicBezTo>
                  <a:pt x="984" y="712"/>
                  <a:pt x="984" y="711"/>
                  <a:pt x="984" y="711"/>
                </a:cubicBezTo>
                <a:cubicBezTo>
                  <a:pt x="984" y="711"/>
                  <a:pt x="984" y="711"/>
                  <a:pt x="984" y="711"/>
                </a:cubicBezTo>
                <a:cubicBezTo>
                  <a:pt x="984" y="710"/>
                  <a:pt x="984" y="708"/>
                  <a:pt x="984" y="707"/>
                </a:cubicBezTo>
                <a:cubicBezTo>
                  <a:pt x="983" y="707"/>
                  <a:pt x="984" y="706"/>
                  <a:pt x="984" y="706"/>
                </a:cubicBezTo>
                <a:cubicBezTo>
                  <a:pt x="984" y="705"/>
                  <a:pt x="983" y="706"/>
                  <a:pt x="983" y="705"/>
                </a:cubicBezTo>
                <a:cubicBezTo>
                  <a:pt x="983" y="704"/>
                  <a:pt x="984" y="704"/>
                  <a:pt x="984" y="703"/>
                </a:cubicBezTo>
                <a:cubicBezTo>
                  <a:pt x="983" y="703"/>
                  <a:pt x="983" y="703"/>
                  <a:pt x="983" y="702"/>
                </a:cubicBezTo>
                <a:cubicBezTo>
                  <a:pt x="983" y="702"/>
                  <a:pt x="983" y="702"/>
                  <a:pt x="983" y="702"/>
                </a:cubicBezTo>
                <a:cubicBezTo>
                  <a:pt x="983" y="701"/>
                  <a:pt x="983" y="702"/>
                  <a:pt x="983" y="701"/>
                </a:cubicBezTo>
                <a:cubicBezTo>
                  <a:pt x="983" y="701"/>
                  <a:pt x="983" y="700"/>
                  <a:pt x="982" y="700"/>
                </a:cubicBezTo>
                <a:cubicBezTo>
                  <a:pt x="982" y="700"/>
                  <a:pt x="983" y="699"/>
                  <a:pt x="982" y="699"/>
                </a:cubicBezTo>
                <a:cubicBezTo>
                  <a:pt x="982" y="699"/>
                  <a:pt x="982" y="696"/>
                  <a:pt x="982" y="696"/>
                </a:cubicBezTo>
                <a:cubicBezTo>
                  <a:pt x="982" y="695"/>
                  <a:pt x="982" y="695"/>
                  <a:pt x="981" y="694"/>
                </a:cubicBezTo>
                <a:cubicBezTo>
                  <a:pt x="980" y="694"/>
                  <a:pt x="980" y="693"/>
                  <a:pt x="980" y="692"/>
                </a:cubicBezTo>
                <a:cubicBezTo>
                  <a:pt x="980" y="691"/>
                  <a:pt x="980" y="690"/>
                  <a:pt x="980" y="689"/>
                </a:cubicBezTo>
                <a:cubicBezTo>
                  <a:pt x="980" y="688"/>
                  <a:pt x="980" y="688"/>
                  <a:pt x="980" y="688"/>
                </a:cubicBezTo>
                <a:cubicBezTo>
                  <a:pt x="981" y="687"/>
                  <a:pt x="982" y="687"/>
                  <a:pt x="982" y="687"/>
                </a:cubicBezTo>
                <a:cubicBezTo>
                  <a:pt x="983" y="686"/>
                  <a:pt x="983" y="686"/>
                  <a:pt x="983" y="685"/>
                </a:cubicBezTo>
                <a:cubicBezTo>
                  <a:pt x="984" y="685"/>
                  <a:pt x="984" y="685"/>
                  <a:pt x="984" y="684"/>
                </a:cubicBezTo>
                <a:cubicBezTo>
                  <a:pt x="984" y="684"/>
                  <a:pt x="985" y="684"/>
                  <a:pt x="985" y="683"/>
                </a:cubicBezTo>
                <a:cubicBezTo>
                  <a:pt x="986" y="683"/>
                  <a:pt x="986" y="682"/>
                  <a:pt x="987" y="682"/>
                </a:cubicBezTo>
                <a:cubicBezTo>
                  <a:pt x="987" y="682"/>
                  <a:pt x="987" y="681"/>
                  <a:pt x="987" y="681"/>
                </a:cubicBezTo>
                <a:cubicBezTo>
                  <a:pt x="987" y="680"/>
                  <a:pt x="987" y="680"/>
                  <a:pt x="987" y="679"/>
                </a:cubicBezTo>
                <a:cubicBezTo>
                  <a:pt x="987" y="679"/>
                  <a:pt x="988" y="679"/>
                  <a:pt x="987" y="679"/>
                </a:cubicBezTo>
                <a:cubicBezTo>
                  <a:pt x="987" y="679"/>
                  <a:pt x="987" y="678"/>
                  <a:pt x="987" y="678"/>
                </a:cubicBezTo>
                <a:cubicBezTo>
                  <a:pt x="988" y="678"/>
                  <a:pt x="988" y="678"/>
                  <a:pt x="989" y="678"/>
                </a:cubicBezTo>
                <a:cubicBezTo>
                  <a:pt x="989" y="678"/>
                  <a:pt x="990" y="679"/>
                  <a:pt x="990" y="678"/>
                </a:cubicBezTo>
                <a:cubicBezTo>
                  <a:pt x="990" y="678"/>
                  <a:pt x="991" y="679"/>
                  <a:pt x="991" y="678"/>
                </a:cubicBezTo>
                <a:cubicBezTo>
                  <a:pt x="991" y="678"/>
                  <a:pt x="992" y="678"/>
                  <a:pt x="992" y="678"/>
                </a:cubicBezTo>
                <a:cubicBezTo>
                  <a:pt x="993" y="678"/>
                  <a:pt x="994" y="678"/>
                  <a:pt x="994" y="677"/>
                </a:cubicBezTo>
                <a:cubicBezTo>
                  <a:pt x="994" y="677"/>
                  <a:pt x="996" y="676"/>
                  <a:pt x="996" y="676"/>
                </a:cubicBezTo>
                <a:cubicBezTo>
                  <a:pt x="997" y="676"/>
                  <a:pt x="997" y="675"/>
                  <a:pt x="998" y="675"/>
                </a:cubicBezTo>
                <a:cubicBezTo>
                  <a:pt x="998" y="675"/>
                  <a:pt x="999" y="675"/>
                  <a:pt x="999" y="675"/>
                </a:cubicBezTo>
                <a:cubicBezTo>
                  <a:pt x="999" y="674"/>
                  <a:pt x="999" y="674"/>
                  <a:pt x="999" y="674"/>
                </a:cubicBezTo>
                <a:cubicBezTo>
                  <a:pt x="1000" y="674"/>
                  <a:pt x="1000" y="674"/>
                  <a:pt x="1000" y="674"/>
                </a:cubicBezTo>
                <a:cubicBezTo>
                  <a:pt x="1000" y="674"/>
                  <a:pt x="1000" y="674"/>
                  <a:pt x="1000" y="674"/>
                </a:cubicBezTo>
                <a:cubicBezTo>
                  <a:pt x="1001" y="674"/>
                  <a:pt x="1001" y="674"/>
                  <a:pt x="1001" y="674"/>
                </a:cubicBezTo>
                <a:cubicBezTo>
                  <a:pt x="1001" y="674"/>
                  <a:pt x="1002" y="673"/>
                  <a:pt x="1002" y="673"/>
                </a:cubicBezTo>
                <a:cubicBezTo>
                  <a:pt x="1004" y="672"/>
                  <a:pt x="1003" y="671"/>
                  <a:pt x="1004" y="671"/>
                </a:cubicBezTo>
                <a:cubicBezTo>
                  <a:pt x="1005" y="671"/>
                  <a:pt x="1005" y="671"/>
                  <a:pt x="1005" y="671"/>
                </a:cubicBezTo>
                <a:cubicBezTo>
                  <a:pt x="1005" y="670"/>
                  <a:pt x="1006" y="670"/>
                  <a:pt x="1006" y="670"/>
                </a:cubicBezTo>
                <a:cubicBezTo>
                  <a:pt x="1006" y="669"/>
                  <a:pt x="1006" y="669"/>
                  <a:pt x="1006" y="668"/>
                </a:cubicBezTo>
                <a:cubicBezTo>
                  <a:pt x="1006" y="668"/>
                  <a:pt x="1007" y="668"/>
                  <a:pt x="1007" y="668"/>
                </a:cubicBezTo>
                <a:cubicBezTo>
                  <a:pt x="1008" y="666"/>
                  <a:pt x="1009" y="666"/>
                  <a:pt x="1008" y="664"/>
                </a:cubicBezTo>
                <a:cubicBezTo>
                  <a:pt x="1009" y="664"/>
                  <a:pt x="1009" y="664"/>
                  <a:pt x="1009" y="663"/>
                </a:cubicBezTo>
                <a:cubicBezTo>
                  <a:pt x="1010" y="663"/>
                  <a:pt x="1009" y="662"/>
                  <a:pt x="1009" y="662"/>
                </a:cubicBezTo>
                <a:cubicBezTo>
                  <a:pt x="1008" y="661"/>
                  <a:pt x="1008" y="657"/>
                  <a:pt x="1009" y="657"/>
                </a:cubicBezTo>
                <a:cubicBezTo>
                  <a:pt x="1009" y="657"/>
                  <a:pt x="1009" y="656"/>
                  <a:pt x="1009" y="655"/>
                </a:cubicBezTo>
                <a:cubicBezTo>
                  <a:pt x="1009" y="655"/>
                  <a:pt x="1009" y="654"/>
                  <a:pt x="1009" y="654"/>
                </a:cubicBezTo>
                <a:cubicBezTo>
                  <a:pt x="1009" y="653"/>
                  <a:pt x="1010" y="653"/>
                  <a:pt x="1010" y="653"/>
                </a:cubicBezTo>
                <a:cubicBezTo>
                  <a:pt x="1009" y="653"/>
                  <a:pt x="1010" y="652"/>
                  <a:pt x="1009" y="652"/>
                </a:cubicBezTo>
                <a:cubicBezTo>
                  <a:pt x="1009" y="652"/>
                  <a:pt x="1009" y="649"/>
                  <a:pt x="1009" y="649"/>
                </a:cubicBezTo>
                <a:cubicBezTo>
                  <a:pt x="1010" y="649"/>
                  <a:pt x="1009" y="647"/>
                  <a:pt x="1009" y="647"/>
                </a:cubicBezTo>
                <a:cubicBezTo>
                  <a:pt x="1009" y="646"/>
                  <a:pt x="1009" y="643"/>
                  <a:pt x="1009" y="643"/>
                </a:cubicBezTo>
                <a:cubicBezTo>
                  <a:pt x="1009" y="643"/>
                  <a:pt x="1009" y="643"/>
                  <a:pt x="1009" y="642"/>
                </a:cubicBezTo>
                <a:cubicBezTo>
                  <a:pt x="1008" y="643"/>
                  <a:pt x="1009" y="639"/>
                  <a:pt x="1008" y="640"/>
                </a:cubicBezTo>
                <a:cubicBezTo>
                  <a:pt x="1008" y="639"/>
                  <a:pt x="1008" y="638"/>
                  <a:pt x="1008" y="638"/>
                </a:cubicBezTo>
                <a:cubicBezTo>
                  <a:pt x="1008" y="638"/>
                  <a:pt x="1009" y="638"/>
                  <a:pt x="1009" y="638"/>
                </a:cubicBezTo>
                <a:cubicBezTo>
                  <a:pt x="1009" y="637"/>
                  <a:pt x="1009" y="636"/>
                  <a:pt x="1009" y="636"/>
                </a:cubicBezTo>
                <a:cubicBezTo>
                  <a:pt x="1009" y="635"/>
                  <a:pt x="1008" y="636"/>
                  <a:pt x="1008" y="635"/>
                </a:cubicBezTo>
                <a:cubicBezTo>
                  <a:pt x="1007" y="634"/>
                  <a:pt x="1006" y="633"/>
                  <a:pt x="1005" y="632"/>
                </a:cubicBezTo>
                <a:cubicBezTo>
                  <a:pt x="1005" y="632"/>
                  <a:pt x="1005" y="631"/>
                  <a:pt x="1005" y="631"/>
                </a:cubicBezTo>
                <a:cubicBezTo>
                  <a:pt x="1005" y="631"/>
                  <a:pt x="1004" y="631"/>
                  <a:pt x="1004" y="631"/>
                </a:cubicBezTo>
                <a:cubicBezTo>
                  <a:pt x="1004" y="630"/>
                  <a:pt x="1004" y="629"/>
                  <a:pt x="1004" y="629"/>
                </a:cubicBezTo>
                <a:cubicBezTo>
                  <a:pt x="1004" y="627"/>
                  <a:pt x="1004" y="627"/>
                  <a:pt x="1004" y="626"/>
                </a:cubicBezTo>
                <a:cubicBezTo>
                  <a:pt x="1004" y="625"/>
                  <a:pt x="1003" y="624"/>
                  <a:pt x="1003" y="623"/>
                </a:cubicBezTo>
                <a:cubicBezTo>
                  <a:pt x="1004" y="622"/>
                  <a:pt x="1004" y="621"/>
                  <a:pt x="1004" y="620"/>
                </a:cubicBezTo>
                <a:cubicBezTo>
                  <a:pt x="1004" y="619"/>
                  <a:pt x="1005" y="619"/>
                  <a:pt x="1005" y="618"/>
                </a:cubicBezTo>
                <a:cubicBezTo>
                  <a:pt x="1005" y="617"/>
                  <a:pt x="1005" y="617"/>
                  <a:pt x="1004" y="617"/>
                </a:cubicBezTo>
                <a:cubicBezTo>
                  <a:pt x="1004" y="616"/>
                  <a:pt x="1004" y="617"/>
                  <a:pt x="1004" y="616"/>
                </a:cubicBezTo>
                <a:cubicBezTo>
                  <a:pt x="1004" y="616"/>
                  <a:pt x="1004" y="616"/>
                  <a:pt x="1003" y="616"/>
                </a:cubicBezTo>
                <a:cubicBezTo>
                  <a:pt x="1002" y="615"/>
                  <a:pt x="1002" y="614"/>
                  <a:pt x="1001" y="614"/>
                </a:cubicBezTo>
                <a:cubicBezTo>
                  <a:pt x="1001" y="614"/>
                  <a:pt x="1002" y="611"/>
                  <a:pt x="1001" y="611"/>
                </a:cubicBezTo>
                <a:cubicBezTo>
                  <a:pt x="1000" y="610"/>
                  <a:pt x="1001" y="611"/>
                  <a:pt x="1001" y="610"/>
                </a:cubicBezTo>
                <a:cubicBezTo>
                  <a:pt x="1001" y="609"/>
                  <a:pt x="1002" y="610"/>
                  <a:pt x="1002" y="609"/>
                </a:cubicBezTo>
                <a:cubicBezTo>
                  <a:pt x="1002" y="609"/>
                  <a:pt x="1002" y="606"/>
                  <a:pt x="1003" y="606"/>
                </a:cubicBezTo>
                <a:cubicBezTo>
                  <a:pt x="1003" y="605"/>
                  <a:pt x="1002" y="605"/>
                  <a:pt x="1003" y="605"/>
                </a:cubicBezTo>
                <a:cubicBezTo>
                  <a:pt x="1003" y="605"/>
                  <a:pt x="1003" y="604"/>
                  <a:pt x="1004" y="603"/>
                </a:cubicBezTo>
                <a:cubicBezTo>
                  <a:pt x="1004" y="602"/>
                  <a:pt x="1005" y="602"/>
                  <a:pt x="1005" y="602"/>
                </a:cubicBezTo>
                <a:cubicBezTo>
                  <a:pt x="1005" y="601"/>
                  <a:pt x="1004" y="601"/>
                  <a:pt x="1005" y="601"/>
                </a:cubicBezTo>
                <a:cubicBezTo>
                  <a:pt x="1005" y="601"/>
                  <a:pt x="1004" y="599"/>
                  <a:pt x="1005" y="599"/>
                </a:cubicBezTo>
                <a:cubicBezTo>
                  <a:pt x="1005" y="598"/>
                  <a:pt x="1005" y="598"/>
                  <a:pt x="1005" y="597"/>
                </a:cubicBezTo>
                <a:cubicBezTo>
                  <a:pt x="1005" y="596"/>
                  <a:pt x="1006" y="597"/>
                  <a:pt x="1006" y="596"/>
                </a:cubicBezTo>
                <a:cubicBezTo>
                  <a:pt x="1006" y="595"/>
                  <a:pt x="1007" y="594"/>
                  <a:pt x="1007" y="593"/>
                </a:cubicBezTo>
                <a:cubicBezTo>
                  <a:pt x="1009" y="592"/>
                  <a:pt x="1010" y="593"/>
                  <a:pt x="1011" y="592"/>
                </a:cubicBezTo>
                <a:cubicBezTo>
                  <a:pt x="1011" y="591"/>
                  <a:pt x="1012" y="591"/>
                  <a:pt x="1012" y="590"/>
                </a:cubicBezTo>
                <a:cubicBezTo>
                  <a:pt x="1012" y="589"/>
                  <a:pt x="1012" y="589"/>
                  <a:pt x="1012" y="589"/>
                </a:cubicBezTo>
                <a:cubicBezTo>
                  <a:pt x="1013" y="589"/>
                  <a:pt x="1014" y="589"/>
                  <a:pt x="1015" y="588"/>
                </a:cubicBezTo>
                <a:cubicBezTo>
                  <a:pt x="1015" y="587"/>
                  <a:pt x="1015" y="587"/>
                  <a:pt x="1015" y="586"/>
                </a:cubicBezTo>
                <a:cubicBezTo>
                  <a:pt x="1015" y="586"/>
                  <a:pt x="1015" y="586"/>
                  <a:pt x="1015" y="586"/>
                </a:cubicBezTo>
                <a:cubicBezTo>
                  <a:pt x="1015" y="585"/>
                  <a:pt x="1015" y="585"/>
                  <a:pt x="1016" y="584"/>
                </a:cubicBezTo>
                <a:cubicBezTo>
                  <a:pt x="1017" y="584"/>
                  <a:pt x="1017" y="584"/>
                  <a:pt x="1017" y="583"/>
                </a:cubicBezTo>
                <a:cubicBezTo>
                  <a:pt x="1016" y="581"/>
                  <a:pt x="1018" y="582"/>
                  <a:pt x="1018" y="581"/>
                </a:cubicBezTo>
                <a:cubicBezTo>
                  <a:pt x="1018" y="580"/>
                  <a:pt x="1019" y="580"/>
                  <a:pt x="1019" y="579"/>
                </a:cubicBezTo>
                <a:cubicBezTo>
                  <a:pt x="1018" y="578"/>
                  <a:pt x="1020" y="578"/>
                  <a:pt x="1020" y="577"/>
                </a:cubicBezTo>
                <a:cubicBezTo>
                  <a:pt x="1020" y="576"/>
                  <a:pt x="1020" y="577"/>
                  <a:pt x="1021" y="576"/>
                </a:cubicBezTo>
                <a:cubicBezTo>
                  <a:pt x="1021" y="576"/>
                  <a:pt x="1022" y="576"/>
                  <a:pt x="1022" y="576"/>
                </a:cubicBezTo>
                <a:cubicBezTo>
                  <a:pt x="1022" y="575"/>
                  <a:pt x="1023" y="575"/>
                  <a:pt x="1023" y="574"/>
                </a:cubicBezTo>
                <a:cubicBezTo>
                  <a:pt x="1023" y="573"/>
                  <a:pt x="1023" y="573"/>
                  <a:pt x="1024" y="573"/>
                </a:cubicBezTo>
                <a:cubicBezTo>
                  <a:pt x="1024" y="573"/>
                  <a:pt x="1024" y="573"/>
                  <a:pt x="1024" y="572"/>
                </a:cubicBezTo>
                <a:cubicBezTo>
                  <a:pt x="1025" y="572"/>
                  <a:pt x="1025" y="572"/>
                  <a:pt x="1025" y="572"/>
                </a:cubicBezTo>
                <a:cubicBezTo>
                  <a:pt x="1025" y="571"/>
                  <a:pt x="1025" y="571"/>
                  <a:pt x="1026" y="571"/>
                </a:cubicBezTo>
                <a:cubicBezTo>
                  <a:pt x="1027" y="571"/>
                  <a:pt x="1027" y="571"/>
                  <a:pt x="1027" y="570"/>
                </a:cubicBezTo>
                <a:cubicBezTo>
                  <a:pt x="1027" y="570"/>
                  <a:pt x="1027" y="570"/>
                  <a:pt x="1027" y="570"/>
                </a:cubicBezTo>
                <a:cubicBezTo>
                  <a:pt x="1027" y="570"/>
                  <a:pt x="1027" y="569"/>
                  <a:pt x="1028" y="569"/>
                </a:cubicBezTo>
                <a:cubicBezTo>
                  <a:pt x="1029" y="569"/>
                  <a:pt x="1028" y="568"/>
                  <a:pt x="1029" y="568"/>
                </a:cubicBezTo>
                <a:cubicBezTo>
                  <a:pt x="1030" y="568"/>
                  <a:pt x="1029" y="568"/>
                  <a:pt x="1030" y="568"/>
                </a:cubicBezTo>
                <a:cubicBezTo>
                  <a:pt x="1030" y="567"/>
                  <a:pt x="1031" y="567"/>
                  <a:pt x="1031" y="567"/>
                </a:cubicBezTo>
                <a:cubicBezTo>
                  <a:pt x="1032" y="567"/>
                  <a:pt x="1033" y="566"/>
                  <a:pt x="1033" y="566"/>
                </a:cubicBezTo>
                <a:cubicBezTo>
                  <a:pt x="1033" y="564"/>
                  <a:pt x="1038" y="563"/>
                  <a:pt x="1038" y="561"/>
                </a:cubicBezTo>
                <a:cubicBezTo>
                  <a:pt x="1038" y="559"/>
                  <a:pt x="1039" y="560"/>
                  <a:pt x="1039" y="560"/>
                </a:cubicBezTo>
                <a:cubicBezTo>
                  <a:pt x="1039" y="559"/>
                  <a:pt x="1041" y="559"/>
                  <a:pt x="1041" y="558"/>
                </a:cubicBezTo>
                <a:cubicBezTo>
                  <a:pt x="1041" y="557"/>
                  <a:pt x="1041" y="556"/>
                  <a:pt x="1041" y="556"/>
                </a:cubicBezTo>
                <a:cubicBezTo>
                  <a:pt x="1042" y="555"/>
                  <a:pt x="1043" y="555"/>
                  <a:pt x="1044" y="555"/>
                </a:cubicBezTo>
                <a:cubicBezTo>
                  <a:pt x="1044" y="554"/>
                  <a:pt x="1043" y="554"/>
                  <a:pt x="1044" y="554"/>
                </a:cubicBezTo>
                <a:cubicBezTo>
                  <a:pt x="1044" y="554"/>
                  <a:pt x="1045" y="554"/>
                  <a:pt x="1045" y="554"/>
                </a:cubicBezTo>
                <a:cubicBezTo>
                  <a:pt x="1045" y="553"/>
                  <a:pt x="1044" y="553"/>
                  <a:pt x="1045" y="552"/>
                </a:cubicBezTo>
                <a:cubicBezTo>
                  <a:pt x="1046" y="552"/>
                  <a:pt x="1046" y="551"/>
                  <a:pt x="1047" y="550"/>
                </a:cubicBezTo>
                <a:cubicBezTo>
                  <a:pt x="1047" y="550"/>
                  <a:pt x="1047" y="549"/>
                  <a:pt x="1047" y="549"/>
                </a:cubicBezTo>
                <a:cubicBezTo>
                  <a:pt x="1047" y="549"/>
                  <a:pt x="1047" y="548"/>
                  <a:pt x="1048" y="548"/>
                </a:cubicBezTo>
                <a:cubicBezTo>
                  <a:pt x="1048" y="547"/>
                  <a:pt x="1048" y="546"/>
                  <a:pt x="1048" y="545"/>
                </a:cubicBezTo>
                <a:cubicBezTo>
                  <a:pt x="1049" y="545"/>
                  <a:pt x="1049" y="544"/>
                  <a:pt x="1050" y="544"/>
                </a:cubicBezTo>
                <a:cubicBezTo>
                  <a:pt x="1050" y="543"/>
                  <a:pt x="1050" y="543"/>
                  <a:pt x="1050" y="542"/>
                </a:cubicBezTo>
                <a:cubicBezTo>
                  <a:pt x="1050" y="542"/>
                  <a:pt x="1050" y="542"/>
                  <a:pt x="1050" y="541"/>
                </a:cubicBezTo>
                <a:cubicBezTo>
                  <a:pt x="1050" y="541"/>
                  <a:pt x="1050" y="541"/>
                  <a:pt x="1050" y="541"/>
                </a:cubicBezTo>
                <a:cubicBezTo>
                  <a:pt x="1050" y="541"/>
                  <a:pt x="1051" y="540"/>
                  <a:pt x="1051" y="539"/>
                </a:cubicBezTo>
                <a:cubicBezTo>
                  <a:pt x="1051" y="539"/>
                  <a:pt x="1051" y="539"/>
                  <a:pt x="1051" y="539"/>
                </a:cubicBezTo>
                <a:cubicBezTo>
                  <a:pt x="1051" y="539"/>
                  <a:pt x="1051" y="538"/>
                  <a:pt x="1051" y="538"/>
                </a:cubicBezTo>
                <a:cubicBezTo>
                  <a:pt x="1051" y="538"/>
                  <a:pt x="1051" y="538"/>
                  <a:pt x="1052" y="537"/>
                </a:cubicBezTo>
                <a:cubicBezTo>
                  <a:pt x="1052" y="537"/>
                  <a:pt x="1052" y="536"/>
                  <a:pt x="1052" y="535"/>
                </a:cubicBezTo>
                <a:cubicBezTo>
                  <a:pt x="1052" y="534"/>
                  <a:pt x="1053" y="534"/>
                  <a:pt x="1053" y="534"/>
                </a:cubicBezTo>
                <a:cubicBezTo>
                  <a:pt x="1053" y="532"/>
                  <a:pt x="1053" y="532"/>
                  <a:pt x="1054" y="532"/>
                </a:cubicBezTo>
                <a:cubicBezTo>
                  <a:pt x="1055" y="531"/>
                  <a:pt x="1055" y="531"/>
                  <a:pt x="1055" y="530"/>
                </a:cubicBezTo>
                <a:cubicBezTo>
                  <a:pt x="1055" y="530"/>
                  <a:pt x="1055" y="530"/>
                  <a:pt x="1056" y="530"/>
                </a:cubicBezTo>
                <a:cubicBezTo>
                  <a:pt x="1056" y="529"/>
                  <a:pt x="1056" y="529"/>
                  <a:pt x="1056" y="528"/>
                </a:cubicBezTo>
                <a:cubicBezTo>
                  <a:pt x="1056" y="527"/>
                  <a:pt x="1056" y="526"/>
                  <a:pt x="1057" y="526"/>
                </a:cubicBezTo>
                <a:cubicBezTo>
                  <a:pt x="1058" y="526"/>
                  <a:pt x="1057" y="524"/>
                  <a:pt x="1058" y="523"/>
                </a:cubicBezTo>
                <a:cubicBezTo>
                  <a:pt x="1058" y="522"/>
                  <a:pt x="1058" y="523"/>
                  <a:pt x="1058" y="522"/>
                </a:cubicBezTo>
                <a:cubicBezTo>
                  <a:pt x="1058" y="522"/>
                  <a:pt x="1058" y="521"/>
                  <a:pt x="1058" y="521"/>
                </a:cubicBezTo>
                <a:cubicBezTo>
                  <a:pt x="1058" y="521"/>
                  <a:pt x="1058" y="521"/>
                  <a:pt x="1058" y="521"/>
                </a:cubicBezTo>
                <a:cubicBezTo>
                  <a:pt x="1059" y="520"/>
                  <a:pt x="1058" y="519"/>
                  <a:pt x="1059" y="518"/>
                </a:cubicBezTo>
                <a:cubicBezTo>
                  <a:pt x="1059" y="518"/>
                  <a:pt x="1059" y="518"/>
                  <a:pt x="1059" y="518"/>
                </a:cubicBezTo>
                <a:cubicBezTo>
                  <a:pt x="1059" y="517"/>
                  <a:pt x="1059" y="516"/>
                  <a:pt x="1059" y="515"/>
                </a:cubicBezTo>
                <a:cubicBezTo>
                  <a:pt x="1059" y="515"/>
                  <a:pt x="1059" y="514"/>
                  <a:pt x="1059" y="513"/>
                </a:cubicBezTo>
                <a:cubicBezTo>
                  <a:pt x="1059" y="513"/>
                  <a:pt x="1060" y="512"/>
                  <a:pt x="1059" y="512"/>
                </a:cubicBezTo>
                <a:cubicBezTo>
                  <a:pt x="1058" y="511"/>
                  <a:pt x="1057" y="512"/>
                  <a:pt x="1056" y="512"/>
                </a:cubicBezTo>
                <a:cubicBezTo>
                  <a:pt x="1056" y="512"/>
                  <a:pt x="1056" y="513"/>
                  <a:pt x="1056" y="513"/>
                </a:cubicBezTo>
                <a:cubicBezTo>
                  <a:pt x="1056" y="513"/>
                  <a:pt x="1055" y="513"/>
                  <a:pt x="1055" y="513"/>
                </a:cubicBezTo>
                <a:cubicBezTo>
                  <a:pt x="1054" y="513"/>
                  <a:pt x="1056" y="513"/>
                  <a:pt x="1054" y="513"/>
                </a:cubicBezTo>
                <a:cubicBezTo>
                  <a:pt x="1054" y="513"/>
                  <a:pt x="1054" y="513"/>
                  <a:pt x="1053" y="513"/>
                </a:cubicBezTo>
                <a:cubicBezTo>
                  <a:pt x="1053" y="513"/>
                  <a:pt x="1053" y="514"/>
                  <a:pt x="1053" y="514"/>
                </a:cubicBezTo>
                <a:cubicBezTo>
                  <a:pt x="1052" y="514"/>
                  <a:pt x="1051" y="514"/>
                  <a:pt x="1049" y="514"/>
                </a:cubicBezTo>
                <a:cubicBezTo>
                  <a:pt x="1049" y="514"/>
                  <a:pt x="1048" y="514"/>
                  <a:pt x="1048" y="514"/>
                </a:cubicBezTo>
                <a:cubicBezTo>
                  <a:pt x="1046" y="514"/>
                  <a:pt x="1048" y="514"/>
                  <a:pt x="1047" y="514"/>
                </a:cubicBezTo>
                <a:cubicBezTo>
                  <a:pt x="1047" y="514"/>
                  <a:pt x="1046" y="514"/>
                  <a:pt x="1046" y="514"/>
                </a:cubicBezTo>
                <a:cubicBezTo>
                  <a:pt x="1046" y="515"/>
                  <a:pt x="1046" y="515"/>
                  <a:pt x="1045" y="515"/>
                </a:cubicBezTo>
                <a:cubicBezTo>
                  <a:pt x="1045" y="515"/>
                  <a:pt x="1044" y="515"/>
                  <a:pt x="1044" y="515"/>
                </a:cubicBezTo>
                <a:cubicBezTo>
                  <a:pt x="1044" y="515"/>
                  <a:pt x="1044" y="515"/>
                  <a:pt x="1043" y="516"/>
                </a:cubicBezTo>
                <a:cubicBezTo>
                  <a:pt x="1042" y="516"/>
                  <a:pt x="1042" y="516"/>
                  <a:pt x="1042" y="516"/>
                </a:cubicBezTo>
                <a:cubicBezTo>
                  <a:pt x="1041" y="517"/>
                  <a:pt x="1041" y="517"/>
                  <a:pt x="1041" y="517"/>
                </a:cubicBezTo>
                <a:cubicBezTo>
                  <a:pt x="1040" y="517"/>
                  <a:pt x="1041" y="517"/>
                  <a:pt x="1040" y="517"/>
                </a:cubicBezTo>
                <a:cubicBezTo>
                  <a:pt x="1040" y="517"/>
                  <a:pt x="1040" y="517"/>
                  <a:pt x="1040" y="517"/>
                </a:cubicBezTo>
                <a:cubicBezTo>
                  <a:pt x="1039" y="517"/>
                  <a:pt x="1040" y="517"/>
                  <a:pt x="1039" y="517"/>
                </a:cubicBezTo>
                <a:cubicBezTo>
                  <a:pt x="1038" y="517"/>
                  <a:pt x="1038" y="518"/>
                  <a:pt x="1037" y="518"/>
                </a:cubicBezTo>
                <a:cubicBezTo>
                  <a:pt x="1037" y="518"/>
                  <a:pt x="1036" y="518"/>
                  <a:pt x="1036" y="517"/>
                </a:cubicBezTo>
                <a:cubicBezTo>
                  <a:pt x="1035" y="516"/>
                  <a:pt x="1032" y="517"/>
                  <a:pt x="1031" y="518"/>
                </a:cubicBezTo>
                <a:cubicBezTo>
                  <a:pt x="1030" y="518"/>
                  <a:pt x="1029" y="519"/>
                  <a:pt x="1028" y="519"/>
                </a:cubicBezTo>
                <a:cubicBezTo>
                  <a:pt x="1027" y="518"/>
                  <a:pt x="1027" y="518"/>
                  <a:pt x="1027" y="518"/>
                </a:cubicBezTo>
                <a:cubicBezTo>
                  <a:pt x="1026" y="518"/>
                  <a:pt x="1027" y="518"/>
                  <a:pt x="1027" y="517"/>
                </a:cubicBezTo>
                <a:cubicBezTo>
                  <a:pt x="1026" y="517"/>
                  <a:pt x="1026" y="517"/>
                  <a:pt x="1026" y="517"/>
                </a:cubicBezTo>
                <a:cubicBezTo>
                  <a:pt x="1026" y="517"/>
                  <a:pt x="1025" y="517"/>
                  <a:pt x="1025" y="517"/>
                </a:cubicBezTo>
                <a:cubicBezTo>
                  <a:pt x="1024" y="516"/>
                  <a:pt x="1024" y="516"/>
                  <a:pt x="1024" y="515"/>
                </a:cubicBezTo>
                <a:cubicBezTo>
                  <a:pt x="1023" y="515"/>
                  <a:pt x="1023" y="515"/>
                  <a:pt x="1023" y="514"/>
                </a:cubicBezTo>
                <a:cubicBezTo>
                  <a:pt x="1023" y="513"/>
                  <a:pt x="1022" y="512"/>
                  <a:pt x="1021" y="512"/>
                </a:cubicBezTo>
                <a:cubicBezTo>
                  <a:pt x="1021" y="512"/>
                  <a:pt x="1021" y="511"/>
                  <a:pt x="1021" y="511"/>
                </a:cubicBezTo>
                <a:cubicBezTo>
                  <a:pt x="1022" y="510"/>
                  <a:pt x="1022" y="511"/>
                  <a:pt x="1022" y="511"/>
                </a:cubicBezTo>
                <a:cubicBezTo>
                  <a:pt x="1022" y="510"/>
                  <a:pt x="1023" y="509"/>
                  <a:pt x="1023" y="509"/>
                </a:cubicBezTo>
                <a:cubicBezTo>
                  <a:pt x="1023" y="508"/>
                  <a:pt x="1023" y="508"/>
                  <a:pt x="1023" y="507"/>
                </a:cubicBezTo>
                <a:cubicBezTo>
                  <a:pt x="1022" y="508"/>
                  <a:pt x="1023" y="506"/>
                  <a:pt x="1022" y="506"/>
                </a:cubicBezTo>
                <a:cubicBezTo>
                  <a:pt x="1021" y="506"/>
                  <a:pt x="1020" y="504"/>
                  <a:pt x="1019" y="503"/>
                </a:cubicBezTo>
                <a:cubicBezTo>
                  <a:pt x="1018" y="502"/>
                  <a:pt x="1018" y="503"/>
                  <a:pt x="1018" y="501"/>
                </a:cubicBezTo>
                <a:cubicBezTo>
                  <a:pt x="1018" y="501"/>
                  <a:pt x="1018" y="501"/>
                  <a:pt x="1018" y="500"/>
                </a:cubicBezTo>
                <a:cubicBezTo>
                  <a:pt x="1018" y="500"/>
                  <a:pt x="1017" y="500"/>
                  <a:pt x="1017" y="500"/>
                </a:cubicBezTo>
                <a:cubicBezTo>
                  <a:pt x="1017" y="499"/>
                  <a:pt x="1017" y="499"/>
                  <a:pt x="1017" y="499"/>
                </a:cubicBezTo>
                <a:cubicBezTo>
                  <a:pt x="1016" y="499"/>
                  <a:pt x="1015" y="498"/>
                  <a:pt x="1015" y="498"/>
                </a:cubicBezTo>
                <a:cubicBezTo>
                  <a:pt x="1013" y="497"/>
                  <a:pt x="1014" y="494"/>
                  <a:pt x="1011" y="493"/>
                </a:cubicBezTo>
                <a:cubicBezTo>
                  <a:pt x="1010" y="493"/>
                  <a:pt x="1009" y="493"/>
                  <a:pt x="1009" y="493"/>
                </a:cubicBezTo>
                <a:cubicBezTo>
                  <a:pt x="1009" y="492"/>
                  <a:pt x="1009" y="492"/>
                  <a:pt x="1009" y="492"/>
                </a:cubicBezTo>
                <a:cubicBezTo>
                  <a:pt x="1009" y="491"/>
                  <a:pt x="1008" y="492"/>
                  <a:pt x="1008" y="491"/>
                </a:cubicBezTo>
                <a:cubicBezTo>
                  <a:pt x="1007" y="491"/>
                  <a:pt x="1007" y="489"/>
                  <a:pt x="1006" y="489"/>
                </a:cubicBezTo>
                <a:cubicBezTo>
                  <a:pt x="1006" y="491"/>
                  <a:pt x="1005" y="489"/>
                  <a:pt x="1005" y="489"/>
                </a:cubicBezTo>
                <a:cubicBezTo>
                  <a:pt x="1004" y="488"/>
                  <a:pt x="1004" y="486"/>
                  <a:pt x="1003" y="485"/>
                </a:cubicBezTo>
                <a:cubicBezTo>
                  <a:pt x="1003" y="484"/>
                  <a:pt x="1004" y="481"/>
                  <a:pt x="1003" y="481"/>
                </a:cubicBezTo>
                <a:cubicBezTo>
                  <a:pt x="1003" y="481"/>
                  <a:pt x="1003" y="480"/>
                  <a:pt x="1003" y="479"/>
                </a:cubicBezTo>
                <a:cubicBezTo>
                  <a:pt x="1003" y="479"/>
                  <a:pt x="1003" y="479"/>
                  <a:pt x="1003" y="478"/>
                </a:cubicBezTo>
                <a:cubicBezTo>
                  <a:pt x="1003" y="477"/>
                  <a:pt x="1003" y="478"/>
                  <a:pt x="1002" y="478"/>
                </a:cubicBezTo>
                <a:cubicBezTo>
                  <a:pt x="1002" y="477"/>
                  <a:pt x="1002" y="477"/>
                  <a:pt x="1002" y="477"/>
                </a:cubicBezTo>
                <a:cubicBezTo>
                  <a:pt x="1002" y="477"/>
                  <a:pt x="1002" y="477"/>
                  <a:pt x="1002" y="477"/>
                </a:cubicBezTo>
                <a:cubicBezTo>
                  <a:pt x="1002" y="477"/>
                  <a:pt x="1002" y="476"/>
                  <a:pt x="1002" y="476"/>
                </a:cubicBezTo>
                <a:cubicBezTo>
                  <a:pt x="1002" y="475"/>
                  <a:pt x="1002" y="476"/>
                  <a:pt x="1002" y="475"/>
                </a:cubicBezTo>
                <a:cubicBezTo>
                  <a:pt x="1001" y="474"/>
                  <a:pt x="1000" y="475"/>
                  <a:pt x="999" y="474"/>
                </a:cubicBezTo>
                <a:cubicBezTo>
                  <a:pt x="999" y="473"/>
                  <a:pt x="998" y="472"/>
                  <a:pt x="997" y="471"/>
                </a:cubicBezTo>
                <a:cubicBezTo>
                  <a:pt x="997" y="471"/>
                  <a:pt x="996" y="470"/>
                  <a:pt x="995" y="470"/>
                </a:cubicBezTo>
                <a:cubicBezTo>
                  <a:pt x="995" y="470"/>
                  <a:pt x="995" y="469"/>
                  <a:pt x="995" y="468"/>
                </a:cubicBezTo>
                <a:cubicBezTo>
                  <a:pt x="995" y="468"/>
                  <a:pt x="995" y="468"/>
                  <a:pt x="994" y="467"/>
                </a:cubicBezTo>
                <a:cubicBezTo>
                  <a:pt x="994" y="467"/>
                  <a:pt x="994" y="466"/>
                  <a:pt x="994" y="466"/>
                </a:cubicBezTo>
                <a:cubicBezTo>
                  <a:pt x="994" y="466"/>
                  <a:pt x="994" y="464"/>
                  <a:pt x="994" y="464"/>
                </a:cubicBezTo>
                <a:cubicBezTo>
                  <a:pt x="994" y="464"/>
                  <a:pt x="994" y="463"/>
                  <a:pt x="994" y="462"/>
                </a:cubicBezTo>
                <a:cubicBezTo>
                  <a:pt x="995" y="462"/>
                  <a:pt x="995" y="462"/>
                  <a:pt x="995" y="461"/>
                </a:cubicBezTo>
                <a:cubicBezTo>
                  <a:pt x="995" y="461"/>
                  <a:pt x="994" y="460"/>
                  <a:pt x="994" y="459"/>
                </a:cubicBezTo>
                <a:cubicBezTo>
                  <a:pt x="994" y="459"/>
                  <a:pt x="995" y="459"/>
                  <a:pt x="995" y="459"/>
                </a:cubicBezTo>
                <a:cubicBezTo>
                  <a:pt x="994" y="459"/>
                  <a:pt x="994" y="459"/>
                  <a:pt x="994" y="458"/>
                </a:cubicBezTo>
                <a:cubicBezTo>
                  <a:pt x="994" y="458"/>
                  <a:pt x="994" y="458"/>
                  <a:pt x="994" y="458"/>
                </a:cubicBezTo>
                <a:cubicBezTo>
                  <a:pt x="994" y="457"/>
                  <a:pt x="994" y="457"/>
                  <a:pt x="994" y="456"/>
                </a:cubicBezTo>
                <a:cubicBezTo>
                  <a:pt x="994" y="456"/>
                  <a:pt x="994" y="456"/>
                  <a:pt x="994" y="456"/>
                </a:cubicBezTo>
                <a:cubicBezTo>
                  <a:pt x="994" y="455"/>
                  <a:pt x="993" y="455"/>
                  <a:pt x="993" y="454"/>
                </a:cubicBezTo>
                <a:cubicBezTo>
                  <a:pt x="993" y="454"/>
                  <a:pt x="993" y="454"/>
                  <a:pt x="993" y="453"/>
                </a:cubicBezTo>
                <a:cubicBezTo>
                  <a:pt x="993" y="453"/>
                  <a:pt x="992" y="453"/>
                  <a:pt x="992" y="453"/>
                </a:cubicBezTo>
                <a:cubicBezTo>
                  <a:pt x="992" y="452"/>
                  <a:pt x="992" y="452"/>
                  <a:pt x="992" y="452"/>
                </a:cubicBezTo>
                <a:cubicBezTo>
                  <a:pt x="992" y="450"/>
                  <a:pt x="992" y="451"/>
                  <a:pt x="991" y="450"/>
                </a:cubicBezTo>
                <a:cubicBezTo>
                  <a:pt x="990" y="449"/>
                  <a:pt x="991" y="450"/>
                  <a:pt x="990" y="449"/>
                </a:cubicBezTo>
                <a:cubicBezTo>
                  <a:pt x="989" y="448"/>
                  <a:pt x="988" y="448"/>
                  <a:pt x="988" y="447"/>
                </a:cubicBezTo>
                <a:cubicBezTo>
                  <a:pt x="987" y="447"/>
                  <a:pt x="987" y="446"/>
                  <a:pt x="987" y="446"/>
                </a:cubicBezTo>
                <a:cubicBezTo>
                  <a:pt x="987" y="446"/>
                  <a:pt x="987" y="445"/>
                  <a:pt x="987" y="445"/>
                </a:cubicBezTo>
                <a:cubicBezTo>
                  <a:pt x="987" y="444"/>
                  <a:pt x="987" y="444"/>
                  <a:pt x="987" y="444"/>
                </a:cubicBezTo>
                <a:cubicBezTo>
                  <a:pt x="986" y="444"/>
                  <a:pt x="986" y="445"/>
                  <a:pt x="986" y="444"/>
                </a:cubicBezTo>
                <a:cubicBezTo>
                  <a:pt x="986" y="442"/>
                  <a:pt x="986" y="441"/>
                  <a:pt x="986" y="440"/>
                </a:cubicBezTo>
                <a:cubicBezTo>
                  <a:pt x="986" y="440"/>
                  <a:pt x="987" y="440"/>
                  <a:pt x="987" y="440"/>
                </a:cubicBezTo>
                <a:cubicBezTo>
                  <a:pt x="987" y="439"/>
                  <a:pt x="986" y="439"/>
                  <a:pt x="986" y="438"/>
                </a:cubicBezTo>
                <a:cubicBezTo>
                  <a:pt x="986" y="437"/>
                  <a:pt x="985" y="438"/>
                  <a:pt x="985" y="436"/>
                </a:cubicBezTo>
                <a:cubicBezTo>
                  <a:pt x="985" y="436"/>
                  <a:pt x="985" y="435"/>
                  <a:pt x="984" y="435"/>
                </a:cubicBezTo>
                <a:cubicBezTo>
                  <a:pt x="984" y="435"/>
                  <a:pt x="984" y="435"/>
                  <a:pt x="984" y="434"/>
                </a:cubicBezTo>
                <a:cubicBezTo>
                  <a:pt x="984" y="434"/>
                  <a:pt x="984" y="435"/>
                  <a:pt x="984" y="434"/>
                </a:cubicBezTo>
                <a:cubicBezTo>
                  <a:pt x="984" y="434"/>
                  <a:pt x="983" y="433"/>
                  <a:pt x="983" y="433"/>
                </a:cubicBezTo>
                <a:cubicBezTo>
                  <a:pt x="983" y="432"/>
                  <a:pt x="983" y="431"/>
                  <a:pt x="982" y="431"/>
                </a:cubicBezTo>
                <a:cubicBezTo>
                  <a:pt x="980" y="431"/>
                  <a:pt x="980" y="428"/>
                  <a:pt x="979" y="427"/>
                </a:cubicBezTo>
                <a:cubicBezTo>
                  <a:pt x="979" y="425"/>
                  <a:pt x="978" y="424"/>
                  <a:pt x="978" y="422"/>
                </a:cubicBezTo>
                <a:cubicBezTo>
                  <a:pt x="977" y="421"/>
                  <a:pt x="976" y="421"/>
                  <a:pt x="976" y="420"/>
                </a:cubicBezTo>
                <a:cubicBezTo>
                  <a:pt x="976" y="420"/>
                  <a:pt x="976" y="419"/>
                  <a:pt x="976" y="419"/>
                </a:cubicBezTo>
                <a:cubicBezTo>
                  <a:pt x="976" y="418"/>
                  <a:pt x="976" y="417"/>
                  <a:pt x="975" y="417"/>
                </a:cubicBezTo>
                <a:cubicBezTo>
                  <a:pt x="975" y="416"/>
                  <a:pt x="975" y="416"/>
                  <a:pt x="974" y="415"/>
                </a:cubicBezTo>
                <a:cubicBezTo>
                  <a:pt x="973" y="414"/>
                  <a:pt x="972" y="412"/>
                  <a:pt x="972" y="411"/>
                </a:cubicBezTo>
                <a:cubicBezTo>
                  <a:pt x="973" y="411"/>
                  <a:pt x="972" y="410"/>
                  <a:pt x="973" y="410"/>
                </a:cubicBezTo>
                <a:cubicBezTo>
                  <a:pt x="973" y="410"/>
                  <a:pt x="974" y="411"/>
                  <a:pt x="974" y="411"/>
                </a:cubicBezTo>
                <a:cubicBezTo>
                  <a:pt x="974" y="412"/>
                  <a:pt x="974" y="412"/>
                  <a:pt x="975" y="412"/>
                </a:cubicBezTo>
                <a:cubicBezTo>
                  <a:pt x="975" y="412"/>
                  <a:pt x="975" y="414"/>
                  <a:pt x="975" y="414"/>
                </a:cubicBezTo>
                <a:cubicBezTo>
                  <a:pt x="976" y="414"/>
                  <a:pt x="976" y="415"/>
                  <a:pt x="976" y="415"/>
                </a:cubicBezTo>
                <a:cubicBezTo>
                  <a:pt x="976" y="415"/>
                  <a:pt x="977" y="417"/>
                  <a:pt x="978" y="417"/>
                </a:cubicBezTo>
                <a:cubicBezTo>
                  <a:pt x="979" y="418"/>
                  <a:pt x="979" y="418"/>
                  <a:pt x="980" y="418"/>
                </a:cubicBezTo>
                <a:cubicBezTo>
                  <a:pt x="981" y="418"/>
                  <a:pt x="981" y="416"/>
                  <a:pt x="982" y="415"/>
                </a:cubicBezTo>
                <a:cubicBezTo>
                  <a:pt x="982" y="415"/>
                  <a:pt x="982" y="415"/>
                  <a:pt x="982" y="415"/>
                </a:cubicBezTo>
                <a:cubicBezTo>
                  <a:pt x="982" y="414"/>
                  <a:pt x="982" y="414"/>
                  <a:pt x="982" y="414"/>
                </a:cubicBezTo>
                <a:cubicBezTo>
                  <a:pt x="982" y="415"/>
                  <a:pt x="982" y="416"/>
                  <a:pt x="982" y="417"/>
                </a:cubicBezTo>
                <a:cubicBezTo>
                  <a:pt x="983" y="417"/>
                  <a:pt x="984" y="417"/>
                  <a:pt x="985" y="417"/>
                </a:cubicBezTo>
                <a:cubicBezTo>
                  <a:pt x="986" y="417"/>
                  <a:pt x="985" y="418"/>
                  <a:pt x="986" y="418"/>
                </a:cubicBezTo>
                <a:cubicBezTo>
                  <a:pt x="987" y="418"/>
                  <a:pt x="987" y="419"/>
                  <a:pt x="987" y="420"/>
                </a:cubicBezTo>
                <a:cubicBezTo>
                  <a:pt x="987" y="421"/>
                  <a:pt x="987" y="422"/>
                  <a:pt x="988" y="422"/>
                </a:cubicBezTo>
                <a:cubicBezTo>
                  <a:pt x="988" y="422"/>
                  <a:pt x="988" y="423"/>
                  <a:pt x="988" y="423"/>
                </a:cubicBezTo>
                <a:cubicBezTo>
                  <a:pt x="988" y="423"/>
                  <a:pt x="988" y="424"/>
                  <a:pt x="988" y="424"/>
                </a:cubicBezTo>
                <a:cubicBezTo>
                  <a:pt x="989" y="424"/>
                  <a:pt x="989" y="424"/>
                  <a:pt x="989" y="425"/>
                </a:cubicBezTo>
                <a:cubicBezTo>
                  <a:pt x="990" y="426"/>
                  <a:pt x="990" y="426"/>
                  <a:pt x="991" y="427"/>
                </a:cubicBezTo>
                <a:cubicBezTo>
                  <a:pt x="991" y="427"/>
                  <a:pt x="991" y="428"/>
                  <a:pt x="991" y="428"/>
                </a:cubicBezTo>
                <a:cubicBezTo>
                  <a:pt x="991" y="428"/>
                  <a:pt x="992" y="429"/>
                  <a:pt x="992" y="429"/>
                </a:cubicBezTo>
                <a:cubicBezTo>
                  <a:pt x="992" y="429"/>
                  <a:pt x="993" y="429"/>
                  <a:pt x="993" y="430"/>
                </a:cubicBezTo>
                <a:cubicBezTo>
                  <a:pt x="993" y="430"/>
                  <a:pt x="993" y="430"/>
                  <a:pt x="993" y="430"/>
                </a:cubicBezTo>
                <a:cubicBezTo>
                  <a:pt x="994" y="431"/>
                  <a:pt x="994" y="429"/>
                  <a:pt x="994" y="431"/>
                </a:cubicBezTo>
                <a:cubicBezTo>
                  <a:pt x="994" y="431"/>
                  <a:pt x="994" y="432"/>
                  <a:pt x="994" y="432"/>
                </a:cubicBezTo>
                <a:cubicBezTo>
                  <a:pt x="994" y="432"/>
                  <a:pt x="995" y="432"/>
                  <a:pt x="995" y="432"/>
                </a:cubicBezTo>
                <a:cubicBezTo>
                  <a:pt x="995" y="433"/>
                  <a:pt x="995" y="434"/>
                  <a:pt x="995" y="435"/>
                </a:cubicBezTo>
                <a:cubicBezTo>
                  <a:pt x="995" y="435"/>
                  <a:pt x="996" y="437"/>
                  <a:pt x="996" y="437"/>
                </a:cubicBezTo>
                <a:cubicBezTo>
                  <a:pt x="997" y="437"/>
                  <a:pt x="999" y="439"/>
                  <a:pt x="1000" y="440"/>
                </a:cubicBezTo>
                <a:cubicBezTo>
                  <a:pt x="1000" y="440"/>
                  <a:pt x="1000" y="441"/>
                  <a:pt x="1000" y="441"/>
                </a:cubicBezTo>
                <a:cubicBezTo>
                  <a:pt x="1001" y="441"/>
                  <a:pt x="1000" y="441"/>
                  <a:pt x="1001" y="442"/>
                </a:cubicBezTo>
                <a:cubicBezTo>
                  <a:pt x="1001" y="442"/>
                  <a:pt x="1001" y="442"/>
                  <a:pt x="1001" y="443"/>
                </a:cubicBezTo>
                <a:cubicBezTo>
                  <a:pt x="1001" y="443"/>
                  <a:pt x="1001" y="443"/>
                  <a:pt x="1001" y="443"/>
                </a:cubicBezTo>
                <a:cubicBezTo>
                  <a:pt x="1001" y="444"/>
                  <a:pt x="1002" y="444"/>
                  <a:pt x="1002" y="445"/>
                </a:cubicBezTo>
                <a:cubicBezTo>
                  <a:pt x="1002" y="446"/>
                  <a:pt x="1002" y="446"/>
                  <a:pt x="1002" y="447"/>
                </a:cubicBezTo>
                <a:cubicBezTo>
                  <a:pt x="1002" y="448"/>
                  <a:pt x="1002" y="449"/>
                  <a:pt x="1002" y="450"/>
                </a:cubicBezTo>
                <a:cubicBezTo>
                  <a:pt x="1002" y="450"/>
                  <a:pt x="1002" y="451"/>
                  <a:pt x="1001" y="451"/>
                </a:cubicBezTo>
                <a:cubicBezTo>
                  <a:pt x="1001" y="452"/>
                  <a:pt x="1001" y="453"/>
                  <a:pt x="1001" y="453"/>
                </a:cubicBezTo>
                <a:cubicBezTo>
                  <a:pt x="1001" y="453"/>
                  <a:pt x="1002" y="453"/>
                  <a:pt x="1002" y="453"/>
                </a:cubicBezTo>
                <a:cubicBezTo>
                  <a:pt x="1002" y="453"/>
                  <a:pt x="1003" y="454"/>
                  <a:pt x="1003" y="454"/>
                </a:cubicBezTo>
                <a:cubicBezTo>
                  <a:pt x="1003" y="456"/>
                  <a:pt x="1002" y="457"/>
                  <a:pt x="1003" y="458"/>
                </a:cubicBezTo>
                <a:cubicBezTo>
                  <a:pt x="1003" y="458"/>
                  <a:pt x="1003" y="458"/>
                  <a:pt x="1003" y="458"/>
                </a:cubicBezTo>
                <a:cubicBezTo>
                  <a:pt x="1003" y="459"/>
                  <a:pt x="1003" y="459"/>
                  <a:pt x="1003" y="459"/>
                </a:cubicBezTo>
                <a:cubicBezTo>
                  <a:pt x="1003" y="460"/>
                  <a:pt x="1004" y="461"/>
                  <a:pt x="1004" y="462"/>
                </a:cubicBezTo>
                <a:cubicBezTo>
                  <a:pt x="1004" y="463"/>
                  <a:pt x="1005" y="463"/>
                  <a:pt x="1006" y="463"/>
                </a:cubicBezTo>
                <a:cubicBezTo>
                  <a:pt x="1006" y="463"/>
                  <a:pt x="1006" y="464"/>
                  <a:pt x="1006" y="464"/>
                </a:cubicBezTo>
                <a:cubicBezTo>
                  <a:pt x="1006" y="464"/>
                  <a:pt x="1007" y="464"/>
                  <a:pt x="1007" y="465"/>
                </a:cubicBezTo>
                <a:cubicBezTo>
                  <a:pt x="1007" y="465"/>
                  <a:pt x="1007" y="465"/>
                  <a:pt x="1008" y="465"/>
                </a:cubicBezTo>
                <a:cubicBezTo>
                  <a:pt x="1008" y="465"/>
                  <a:pt x="1009" y="465"/>
                  <a:pt x="1009" y="465"/>
                </a:cubicBezTo>
                <a:cubicBezTo>
                  <a:pt x="1009" y="466"/>
                  <a:pt x="1009" y="466"/>
                  <a:pt x="1009" y="466"/>
                </a:cubicBezTo>
                <a:cubicBezTo>
                  <a:pt x="1009" y="466"/>
                  <a:pt x="1010" y="466"/>
                  <a:pt x="1010" y="467"/>
                </a:cubicBezTo>
                <a:cubicBezTo>
                  <a:pt x="1011" y="467"/>
                  <a:pt x="1011" y="467"/>
                  <a:pt x="1011" y="467"/>
                </a:cubicBezTo>
                <a:cubicBezTo>
                  <a:pt x="1011" y="467"/>
                  <a:pt x="1010" y="468"/>
                  <a:pt x="1011" y="468"/>
                </a:cubicBezTo>
                <a:cubicBezTo>
                  <a:pt x="1011" y="468"/>
                  <a:pt x="1012" y="468"/>
                  <a:pt x="1012" y="469"/>
                </a:cubicBezTo>
                <a:cubicBezTo>
                  <a:pt x="1012" y="469"/>
                  <a:pt x="1012" y="469"/>
                  <a:pt x="1012" y="469"/>
                </a:cubicBezTo>
                <a:cubicBezTo>
                  <a:pt x="1012" y="469"/>
                  <a:pt x="1012" y="471"/>
                  <a:pt x="1012" y="471"/>
                </a:cubicBezTo>
                <a:cubicBezTo>
                  <a:pt x="1013" y="471"/>
                  <a:pt x="1012" y="471"/>
                  <a:pt x="1013" y="472"/>
                </a:cubicBezTo>
                <a:cubicBezTo>
                  <a:pt x="1013" y="472"/>
                  <a:pt x="1014" y="472"/>
                  <a:pt x="1014" y="473"/>
                </a:cubicBezTo>
                <a:cubicBezTo>
                  <a:pt x="1014" y="474"/>
                  <a:pt x="1013" y="475"/>
                  <a:pt x="1014" y="476"/>
                </a:cubicBezTo>
                <a:cubicBezTo>
                  <a:pt x="1015" y="476"/>
                  <a:pt x="1016" y="477"/>
                  <a:pt x="1016" y="478"/>
                </a:cubicBezTo>
                <a:cubicBezTo>
                  <a:pt x="1016" y="478"/>
                  <a:pt x="1016" y="478"/>
                  <a:pt x="1017" y="479"/>
                </a:cubicBezTo>
                <a:cubicBezTo>
                  <a:pt x="1018" y="479"/>
                  <a:pt x="1017" y="479"/>
                  <a:pt x="1017" y="480"/>
                </a:cubicBezTo>
                <a:cubicBezTo>
                  <a:pt x="1017" y="480"/>
                  <a:pt x="1018" y="481"/>
                  <a:pt x="1018" y="481"/>
                </a:cubicBezTo>
                <a:cubicBezTo>
                  <a:pt x="1019" y="481"/>
                  <a:pt x="1019" y="482"/>
                  <a:pt x="1020" y="482"/>
                </a:cubicBezTo>
                <a:cubicBezTo>
                  <a:pt x="1020" y="483"/>
                  <a:pt x="1020" y="486"/>
                  <a:pt x="1020" y="487"/>
                </a:cubicBezTo>
                <a:cubicBezTo>
                  <a:pt x="1020" y="487"/>
                  <a:pt x="1020" y="488"/>
                  <a:pt x="1020" y="488"/>
                </a:cubicBezTo>
                <a:cubicBezTo>
                  <a:pt x="1020" y="488"/>
                  <a:pt x="1019" y="488"/>
                  <a:pt x="1020" y="488"/>
                </a:cubicBezTo>
                <a:cubicBezTo>
                  <a:pt x="1020" y="489"/>
                  <a:pt x="1020" y="489"/>
                  <a:pt x="1020" y="489"/>
                </a:cubicBezTo>
                <a:cubicBezTo>
                  <a:pt x="1020" y="490"/>
                  <a:pt x="1020" y="490"/>
                  <a:pt x="1020" y="491"/>
                </a:cubicBezTo>
                <a:cubicBezTo>
                  <a:pt x="1020" y="492"/>
                  <a:pt x="1019" y="492"/>
                  <a:pt x="1020" y="493"/>
                </a:cubicBezTo>
                <a:cubicBezTo>
                  <a:pt x="1020" y="493"/>
                  <a:pt x="1020" y="494"/>
                  <a:pt x="1020" y="495"/>
                </a:cubicBezTo>
                <a:cubicBezTo>
                  <a:pt x="1020" y="495"/>
                  <a:pt x="1021" y="495"/>
                  <a:pt x="1021" y="495"/>
                </a:cubicBezTo>
                <a:cubicBezTo>
                  <a:pt x="1021" y="496"/>
                  <a:pt x="1021" y="496"/>
                  <a:pt x="1021" y="496"/>
                </a:cubicBezTo>
                <a:cubicBezTo>
                  <a:pt x="1021" y="496"/>
                  <a:pt x="1021" y="497"/>
                  <a:pt x="1021" y="498"/>
                </a:cubicBezTo>
                <a:cubicBezTo>
                  <a:pt x="1021" y="498"/>
                  <a:pt x="1021" y="498"/>
                  <a:pt x="1021" y="499"/>
                </a:cubicBezTo>
                <a:cubicBezTo>
                  <a:pt x="1021" y="499"/>
                  <a:pt x="1023" y="499"/>
                  <a:pt x="1022" y="500"/>
                </a:cubicBezTo>
                <a:cubicBezTo>
                  <a:pt x="1022" y="501"/>
                  <a:pt x="1022" y="502"/>
                  <a:pt x="1022" y="503"/>
                </a:cubicBezTo>
                <a:cubicBezTo>
                  <a:pt x="1023" y="503"/>
                  <a:pt x="1023" y="505"/>
                  <a:pt x="1023" y="505"/>
                </a:cubicBezTo>
                <a:cubicBezTo>
                  <a:pt x="1024" y="505"/>
                  <a:pt x="1026" y="506"/>
                  <a:pt x="1028" y="506"/>
                </a:cubicBezTo>
                <a:cubicBezTo>
                  <a:pt x="1029" y="506"/>
                  <a:pt x="1028" y="505"/>
                  <a:pt x="1029" y="505"/>
                </a:cubicBezTo>
                <a:cubicBezTo>
                  <a:pt x="1029" y="505"/>
                  <a:pt x="1031" y="506"/>
                  <a:pt x="1031" y="505"/>
                </a:cubicBezTo>
                <a:cubicBezTo>
                  <a:pt x="1031" y="505"/>
                  <a:pt x="1031" y="505"/>
                  <a:pt x="1032" y="505"/>
                </a:cubicBezTo>
                <a:cubicBezTo>
                  <a:pt x="1032" y="504"/>
                  <a:pt x="1033" y="503"/>
                  <a:pt x="1033" y="503"/>
                </a:cubicBezTo>
                <a:cubicBezTo>
                  <a:pt x="1034" y="503"/>
                  <a:pt x="1035" y="503"/>
                  <a:pt x="1035" y="502"/>
                </a:cubicBezTo>
                <a:cubicBezTo>
                  <a:pt x="1035" y="502"/>
                  <a:pt x="1037" y="502"/>
                  <a:pt x="1038" y="502"/>
                </a:cubicBezTo>
                <a:cubicBezTo>
                  <a:pt x="1038" y="503"/>
                  <a:pt x="1042" y="501"/>
                  <a:pt x="1041" y="501"/>
                </a:cubicBezTo>
                <a:cubicBezTo>
                  <a:pt x="1042" y="501"/>
                  <a:pt x="1042" y="501"/>
                  <a:pt x="1042" y="500"/>
                </a:cubicBezTo>
                <a:cubicBezTo>
                  <a:pt x="1043" y="500"/>
                  <a:pt x="1043" y="500"/>
                  <a:pt x="1043" y="499"/>
                </a:cubicBezTo>
                <a:cubicBezTo>
                  <a:pt x="1043" y="499"/>
                  <a:pt x="1044" y="499"/>
                  <a:pt x="1045" y="499"/>
                </a:cubicBezTo>
                <a:cubicBezTo>
                  <a:pt x="1046" y="499"/>
                  <a:pt x="1045" y="499"/>
                  <a:pt x="1046" y="499"/>
                </a:cubicBezTo>
                <a:cubicBezTo>
                  <a:pt x="1046" y="498"/>
                  <a:pt x="1047" y="499"/>
                  <a:pt x="1048" y="499"/>
                </a:cubicBezTo>
                <a:cubicBezTo>
                  <a:pt x="1048" y="499"/>
                  <a:pt x="1051" y="496"/>
                  <a:pt x="1051" y="496"/>
                </a:cubicBezTo>
                <a:cubicBezTo>
                  <a:pt x="1051" y="496"/>
                  <a:pt x="1051" y="496"/>
                  <a:pt x="1051" y="496"/>
                </a:cubicBezTo>
                <a:cubicBezTo>
                  <a:pt x="1052" y="496"/>
                  <a:pt x="1051" y="496"/>
                  <a:pt x="1052" y="495"/>
                </a:cubicBezTo>
                <a:cubicBezTo>
                  <a:pt x="1052" y="495"/>
                  <a:pt x="1053" y="495"/>
                  <a:pt x="1053" y="495"/>
                </a:cubicBezTo>
                <a:cubicBezTo>
                  <a:pt x="1053" y="495"/>
                  <a:pt x="1053" y="495"/>
                  <a:pt x="1053" y="495"/>
                </a:cubicBezTo>
                <a:cubicBezTo>
                  <a:pt x="1053" y="495"/>
                  <a:pt x="1054" y="495"/>
                  <a:pt x="1055" y="495"/>
                </a:cubicBezTo>
                <a:cubicBezTo>
                  <a:pt x="1056" y="494"/>
                  <a:pt x="1055" y="494"/>
                  <a:pt x="1056" y="494"/>
                </a:cubicBezTo>
                <a:cubicBezTo>
                  <a:pt x="1057" y="494"/>
                  <a:pt x="1056" y="494"/>
                  <a:pt x="1057" y="494"/>
                </a:cubicBezTo>
                <a:cubicBezTo>
                  <a:pt x="1057" y="494"/>
                  <a:pt x="1057" y="494"/>
                  <a:pt x="1057" y="494"/>
                </a:cubicBezTo>
                <a:cubicBezTo>
                  <a:pt x="1057" y="494"/>
                  <a:pt x="1057" y="493"/>
                  <a:pt x="1057" y="493"/>
                </a:cubicBezTo>
                <a:cubicBezTo>
                  <a:pt x="1058" y="493"/>
                  <a:pt x="1058" y="494"/>
                  <a:pt x="1059" y="493"/>
                </a:cubicBezTo>
                <a:cubicBezTo>
                  <a:pt x="1059" y="492"/>
                  <a:pt x="1060" y="492"/>
                  <a:pt x="1060" y="492"/>
                </a:cubicBezTo>
                <a:cubicBezTo>
                  <a:pt x="1061" y="492"/>
                  <a:pt x="1063" y="490"/>
                  <a:pt x="1064" y="489"/>
                </a:cubicBezTo>
                <a:cubicBezTo>
                  <a:pt x="1064" y="488"/>
                  <a:pt x="1065" y="488"/>
                  <a:pt x="1066" y="488"/>
                </a:cubicBezTo>
                <a:cubicBezTo>
                  <a:pt x="1066" y="488"/>
                  <a:pt x="1065" y="487"/>
                  <a:pt x="1065" y="487"/>
                </a:cubicBezTo>
                <a:cubicBezTo>
                  <a:pt x="1065" y="487"/>
                  <a:pt x="1065" y="487"/>
                  <a:pt x="1065" y="487"/>
                </a:cubicBezTo>
                <a:cubicBezTo>
                  <a:pt x="1065" y="486"/>
                  <a:pt x="1065" y="486"/>
                  <a:pt x="1065" y="486"/>
                </a:cubicBezTo>
                <a:cubicBezTo>
                  <a:pt x="1065" y="485"/>
                  <a:pt x="1066" y="485"/>
                  <a:pt x="1067" y="484"/>
                </a:cubicBezTo>
                <a:cubicBezTo>
                  <a:pt x="1067" y="484"/>
                  <a:pt x="1068" y="485"/>
                  <a:pt x="1068" y="484"/>
                </a:cubicBezTo>
                <a:cubicBezTo>
                  <a:pt x="1068" y="484"/>
                  <a:pt x="1068" y="484"/>
                  <a:pt x="1068" y="484"/>
                </a:cubicBezTo>
                <a:cubicBezTo>
                  <a:pt x="1069" y="484"/>
                  <a:pt x="1069" y="484"/>
                  <a:pt x="1069" y="483"/>
                </a:cubicBezTo>
                <a:cubicBezTo>
                  <a:pt x="1070" y="483"/>
                  <a:pt x="1071" y="483"/>
                  <a:pt x="1072" y="483"/>
                </a:cubicBezTo>
                <a:cubicBezTo>
                  <a:pt x="1074" y="482"/>
                  <a:pt x="1072" y="482"/>
                  <a:pt x="1073" y="482"/>
                </a:cubicBezTo>
                <a:cubicBezTo>
                  <a:pt x="1073" y="482"/>
                  <a:pt x="1075" y="482"/>
                  <a:pt x="1075" y="481"/>
                </a:cubicBezTo>
                <a:cubicBezTo>
                  <a:pt x="1075" y="481"/>
                  <a:pt x="1077" y="481"/>
                  <a:pt x="1077" y="481"/>
                </a:cubicBezTo>
                <a:cubicBezTo>
                  <a:pt x="1078" y="480"/>
                  <a:pt x="1077" y="481"/>
                  <a:pt x="1078" y="480"/>
                </a:cubicBezTo>
                <a:cubicBezTo>
                  <a:pt x="1078" y="480"/>
                  <a:pt x="1078" y="480"/>
                  <a:pt x="1079" y="480"/>
                </a:cubicBezTo>
                <a:cubicBezTo>
                  <a:pt x="1079" y="479"/>
                  <a:pt x="1079" y="479"/>
                  <a:pt x="1079" y="479"/>
                </a:cubicBezTo>
                <a:cubicBezTo>
                  <a:pt x="1079" y="478"/>
                  <a:pt x="1080" y="478"/>
                  <a:pt x="1080" y="477"/>
                </a:cubicBezTo>
                <a:cubicBezTo>
                  <a:pt x="1080" y="476"/>
                  <a:pt x="1081" y="477"/>
                  <a:pt x="1082" y="477"/>
                </a:cubicBezTo>
                <a:cubicBezTo>
                  <a:pt x="1083" y="477"/>
                  <a:pt x="1083" y="477"/>
                  <a:pt x="1084" y="476"/>
                </a:cubicBezTo>
                <a:cubicBezTo>
                  <a:pt x="1086" y="476"/>
                  <a:pt x="1085" y="475"/>
                  <a:pt x="1085" y="474"/>
                </a:cubicBezTo>
                <a:cubicBezTo>
                  <a:pt x="1086" y="474"/>
                  <a:pt x="1086" y="474"/>
                  <a:pt x="1086" y="473"/>
                </a:cubicBezTo>
                <a:cubicBezTo>
                  <a:pt x="1086" y="473"/>
                  <a:pt x="1087" y="473"/>
                  <a:pt x="1087" y="472"/>
                </a:cubicBezTo>
                <a:cubicBezTo>
                  <a:pt x="1088" y="471"/>
                  <a:pt x="1091" y="472"/>
                  <a:pt x="1092" y="471"/>
                </a:cubicBezTo>
                <a:cubicBezTo>
                  <a:pt x="1092" y="470"/>
                  <a:pt x="1092" y="470"/>
                  <a:pt x="1092" y="469"/>
                </a:cubicBezTo>
                <a:cubicBezTo>
                  <a:pt x="1092" y="468"/>
                  <a:pt x="1092" y="467"/>
                  <a:pt x="1092" y="466"/>
                </a:cubicBezTo>
                <a:cubicBezTo>
                  <a:pt x="1092" y="466"/>
                  <a:pt x="1092" y="466"/>
                  <a:pt x="1092" y="466"/>
                </a:cubicBezTo>
                <a:cubicBezTo>
                  <a:pt x="1092" y="465"/>
                  <a:pt x="1093" y="465"/>
                  <a:pt x="1093" y="465"/>
                </a:cubicBezTo>
                <a:cubicBezTo>
                  <a:pt x="1093" y="464"/>
                  <a:pt x="1093" y="464"/>
                  <a:pt x="1093" y="463"/>
                </a:cubicBezTo>
                <a:cubicBezTo>
                  <a:pt x="1094" y="463"/>
                  <a:pt x="1094" y="463"/>
                  <a:pt x="1095" y="463"/>
                </a:cubicBezTo>
                <a:cubicBezTo>
                  <a:pt x="1095" y="462"/>
                  <a:pt x="1095" y="462"/>
                  <a:pt x="1095" y="461"/>
                </a:cubicBezTo>
                <a:cubicBezTo>
                  <a:pt x="1096" y="460"/>
                  <a:pt x="1096" y="460"/>
                  <a:pt x="1096" y="458"/>
                </a:cubicBezTo>
                <a:cubicBezTo>
                  <a:pt x="1097" y="458"/>
                  <a:pt x="1097" y="457"/>
                  <a:pt x="1098" y="457"/>
                </a:cubicBezTo>
                <a:cubicBezTo>
                  <a:pt x="1098" y="456"/>
                  <a:pt x="1098" y="456"/>
                  <a:pt x="1098" y="456"/>
                </a:cubicBezTo>
                <a:cubicBezTo>
                  <a:pt x="1098" y="455"/>
                  <a:pt x="1099" y="456"/>
                  <a:pt x="1099" y="455"/>
                </a:cubicBezTo>
                <a:cubicBezTo>
                  <a:pt x="1099" y="455"/>
                  <a:pt x="1098" y="455"/>
                  <a:pt x="1099" y="455"/>
                </a:cubicBezTo>
                <a:cubicBezTo>
                  <a:pt x="1100" y="454"/>
                  <a:pt x="1099" y="454"/>
                  <a:pt x="1099" y="453"/>
                </a:cubicBezTo>
                <a:cubicBezTo>
                  <a:pt x="1099" y="453"/>
                  <a:pt x="1100" y="452"/>
                  <a:pt x="1100" y="452"/>
                </a:cubicBezTo>
                <a:cubicBezTo>
                  <a:pt x="1100" y="451"/>
                  <a:pt x="1101" y="451"/>
                  <a:pt x="1101" y="450"/>
                </a:cubicBezTo>
                <a:cubicBezTo>
                  <a:pt x="1100" y="450"/>
                  <a:pt x="1100" y="449"/>
                  <a:pt x="1099" y="449"/>
                </a:cubicBezTo>
                <a:cubicBezTo>
                  <a:pt x="1098" y="449"/>
                  <a:pt x="1099" y="448"/>
                  <a:pt x="1099" y="447"/>
                </a:cubicBezTo>
                <a:cubicBezTo>
                  <a:pt x="1099" y="446"/>
                  <a:pt x="1097" y="447"/>
                  <a:pt x="1097" y="446"/>
                </a:cubicBezTo>
                <a:cubicBezTo>
                  <a:pt x="1097" y="445"/>
                  <a:pt x="1097" y="445"/>
                  <a:pt x="1096" y="445"/>
                </a:cubicBezTo>
                <a:cubicBezTo>
                  <a:pt x="1096" y="445"/>
                  <a:pt x="1095" y="443"/>
                  <a:pt x="1094" y="443"/>
                </a:cubicBezTo>
                <a:cubicBezTo>
                  <a:pt x="1094" y="443"/>
                  <a:pt x="1094" y="443"/>
                  <a:pt x="1093" y="443"/>
                </a:cubicBezTo>
                <a:cubicBezTo>
                  <a:pt x="1093" y="443"/>
                  <a:pt x="1093" y="442"/>
                  <a:pt x="1093" y="442"/>
                </a:cubicBezTo>
                <a:cubicBezTo>
                  <a:pt x="1093" y="442"/>
                  <a:pt x="1089" y="441"/>
                  <a:pt x="1089" y="441"/>
                </a:cubicBezTo>
                <a:cubicBezTo>
                  <a:pt x="1089" y="441"/>
                  <a:pt x="1088" y="440"/>
                  <a:pt x="1087" y="439"/>
                </a:cubicBezTo>
                <a:cubicBezTo>
                  <a:pt x="1087" y="439"/>
                  <a:pt x="1087" y="439"/>
                  <a:pt x="1087" y="439"/>
                </a:cubicBezTo>
                <a:cubicBezTo>
                  <a:pt x="1087" y="438"/>
                  <a:pt x="1086" y="438"/>
                  <a:pt x="1086" y="438"/>
                </a:cubicBezTo>
                <a:cubicBezTo>
                  <a:pt x="1086" y="437"/>
                  <a:pt x="1086" y="438"/>
                  <a:pt x="1086" y="438"/>
                </a:cubicBezTo>
                <a:cubicBezTo>
                  <a:pt x="1085" y="438"/>
                  <a:pt x="1085" y="437"/>
                  <a:pt x="1085" y="437"/>
                </a:cubicBezTo>
                <a:cubicBezTo>
                  <a:pt x="1084" y="436"/>
                  <a:pt x="1084" y="436"/>
                  <a:pt x="1084" y="435"/>
                </a:cubicBezTo>
                <a:cubicBezTo>
                  <a:pt x="1084" y="434"/>
                  <a:pt x="1084" y="435"/>
                  <a:pt x="1084" y="435"/>
                </a:cubicBezTo>
                <a:cubicBezTo>
                  <a:pt x="1083" y="434"/>
                  <a:pt x="1084" y="433"/>
                  <a:pt x="1084" y="432"/>
                </a:cubicBezTo>
                <a:cubicBezTo>
                  <a:pt x="1084" y="431"/>
                  <a:pt x="1084" y="430"/>
                  <a:pt x="1084" y="429"/>
                </a:cubicBezTo>
                <a:cubicBezTo>
                  <a:pt x="1083" y="429"/>
                  <a:pt x="1082" y="429"/>
                  <a:pt x="1082" y="430"/>
                </a:cubicBezTo>
                <a:cubicBezTo>
                  <a:pt x="1082" y="431"/>
                  <a:pt x="1081" y="432"/>
                  <a:pt x="1080" y="432"/>
                </a:cubicBezTo>
                <a:cubicBezTo>
                  <a:pt x="1080" y="433"/>
                  <a:pt x="1079" y="433"/>
                  <a:pt x="1078" y="434"/>
                </a:cubicBezTo>
                <a:cubicBezTo>
                  <a:pt x="1078" y="434"/>
                  <a:pt x="1079" y="434"/>
                  <a:pt x="1078" y="434"/>
                </a:cubicBezTo>
                <a:cubicBezTo>
                  <a:pt x="1078" y="435"/>
                  <a:pt x="1077" y="435"/>
                  <a:pt x="1077" y="435"/>
                </a:cubicBezTo>
                <a:cubicBezTo>
                  <a:pt x="1077" y="436"/>
                  <a:pt x="1077" y="436"/>
                  <a:pt x="1077" y="436"/>
                </a:cubicBezTo>
                <a:cubicBezTo>
                  <a:pt x="1077" y="436"/>
                  <a:pt x="1077" y="436"/>
                  <a:pt x="1077" y="437"/>
                </a:cubicBezTo>
                <a:cubicBezTo>
                  <a:pt x="1076" y="437"/>
                  <a:pt x="1076" y="436"/>
                  <a:pt x="1076" y="437"/>
                </a:cubicBezTo>
                <a:cubicBezTo>
                  <a:pt x="1075" y="437"/>
                  <a:pt x="1075" y="437"/>
                  <a:pt x="1075" y="438"/>
                </a:cubicBezTo>
                <a:cubicBezTo>
                  <a:pt x="1074" y="438"/>
                  <a:pt x="1073" y="439"/>
                  <a:pt x="1073" y="439"/>
                </a:cubicBezTo>
                <a:cubicBezTo>
                  <a:pt x="1072" y="439"/>
                  <a:pt x="1072" y="439"/>
                  <a:pt x="1072" y="440"/>
                </a:cubicBezTo>
                <a:cubicBezTo>
                  <a:pt x="1071" y="440"/>
                  <a:pt x="1070" y="440"/>
                  <a:pt x="1069" y="440"/>
                </a:cubicBezTo>
                <a:cubicBezTo>
                  <a:pt x="1069" y="439"/>
                  <a:pt x="1068" y="439"/>
                  <a:pt x="1067" y="439"/>
                </a:cubicBezTo>
                <a:cubicBezTo>
                  <a:pt x="1067" y="439"/>
                  <a:pt x="1067" y="438"/>
                  <a:pt x="1066" y="438"/>
                </a:cubicBezTo>
                <a:cubicBezTo>
                  <a:pt x="1065" y="439"/>
                  <a:pt x="1065" y="439"/>
                  <a:pt x="1065" y="440"/>
                </a:cubicBezTo>
                <a:cubicBezTo>
                  <a:pt x="1064" y="439"/>
                  <a:pt x="1063" y="439"/>
                  <a:pt x="1062" y="439"/>
                </a:cubicBezTo>
                <a:cubicBezTo>
                  <a:pt x="1062" y="439"/>
                  <a:pt x="1061" y="438"/>
                  <a:pt x="1061" y="438"/>
                </a:cubicBezTo>
                <a:cubicBezTo>
                  <a:pt x="1060" y="438"/>
                  <a:pt x="1060" y="437"/>
                  <a:pt x="1060" y="436"/>
                </a:cubicBezTo>
                <a:cubicBezTo>
                  <a:pt x="1060" y="436"/>
                  <a:pt x="1060" y="435"/>
                  <a:pt x="1061" y="435"/>
                </a:cubicBezTo>
                <a:cubicBezTo>
                  <a:pt x="1061" y="434"/>
                  <a:pt x="1061" y="432"/>
                  <a:pt x="1060" y="432"/>
                </a:cubicBezTo>
                <a:cubicBezTo>
                  <a:pt x="1060" y="432"/>
                  <a:pt x="1061" y="432"/>
                  <a:pt x="1061" y="431"/>
                </a:cubicBezTo>
                <a:cubicBezTo>
                  <a:pt x="1061" y="431"/>
                  <a:pt x="1060" y="430"/>
                  <a:pt x="1060" y="429"/>
                </a:cubicBezTo>
                <a:cubicBezTo>
                  <a:pt x="1059" y="429"/>
                  <a:pt x="1059" y="430"/>
                  <a:pt x="1059" y="431"/>
                </a:cubicBezTo>
                <a:cubicBezTo>
                  <a:pt x="1059" y="432"/>
                  <a:pt x="1058" y="432"/>
                  <a:pt x="1057" y="432"/>
                </a:cubicBezTo>
                <a:cubicBezTo>
                  <a:pt x="1057" y="432"/>
                  <a:pt x="1057" y="433"/>
                  <a:pt x="1057" y="434"/>
                </a:cubicBezTo>
                <a:cubicBezTo>
                  <a:pt x="1056" y="433"/>
                  <a:pt x="1056" y="432"/>
                  <a:pt x="1055" y="433"/>
                </a:cubicBezTo>
                <a:cubicBezTo>
                  <a:pt x="1055" y="431"/>
                  <a:pt x="1055" y="430"/>
                  <a:pt x="1055" y="429"/>
                </a:cubicBezTo>
                <a:cubicBezTo>
                  <a:pt x="1055" y="428"/>
                  <a:pt x="1055" y="427"/>
                  <a:pt x="1055" y="427"/>
                </a:cubicBezTo>
                <a:cubicBezTo>
                  <a:pt x="1055" y="425"/>
                  <a:pt x="1054" y="426"/>
                  <a:pt x="1054" y="425"/>
                </a:cubicBezTo>
                <a:cubicBezTo>
                  <a:pt x="1053" y="424"/>
                  <a:pt x="1053" y="424"/>
                  <a:pt x="1052" y="423"/>
                </a:cubicBezTo>
                <a:cubicBezTo>
                  <a:pt x="1051" y="423"/>
                  <a:pt x="1051" y="422"/>
                  <a:pt x="1050" y="422"/>
                </a:cubicBezTo>
                <a:cubicBezTo>
                  <a:pt x="1050" y="421"/>
                  <a:pt x="1051" y="421"/>
                  <a:pt x="1051" y="420"/>
                </a:cubicBezTo>
                <a:cubicBezTo>
                  <a:pt x="1049" y="421"/>
                  <a:pt x="1050" y="419"/>
                  <a:pt x="1049" y="419"/>
                </a:cubicBezTo>
                <a:cubicBezTo>
                  <a:pt x="1048" y="418"/>
                  <a:pt x="1048" y="417"/>
                  <a:pt x="1047" y="416"/>
                </a:cubicBezTo>
                <a:cubicBezTo>
                  <a:pt x="1047" y="416"/>
                  <a:pt x="1047" y="415"/>
                  <a:pt x="1047" y="415"/>
                </a:cubicBezTo>
                <a:cubicBezTo>
                  <a:pt x="1046" y="415"/>
                  <a:pt x="1047" y="413"/>
                  <a:pt x="1046" y="413"/>
                </a:cubicBezTo>
                <a:cubicBezTo>
                  <a:pt x="1045" y="412"/>
                  <a:pt x="1046" y="412"/>
                  <a:pt x="1045" y="411"/>
                </a:cubicBezTo>
                <a:cubicBezTo>
                  <a:pt x="1044" y="411"/>
                  <a:pt x="1045" y="409"/>
                  <a:pt x="1044" y="410"/>
                </a:cubicBezTo>
                <a:cubicBezTo>
                  <a:pt x="1044" y="409"/>
                  <a:pt x="1044" y="408"/>
                  <a:pt x="1044" y="407"/>
                </a:cubicBezTo>
                <a:cubicBezTo>
                  <a:pt x="1044" y="405"/>
                  <a:pt x="1046" y="406"/>
                  <a:pt x="1047" y="407"/>
                </a:cubicBezTo>
                <a:cubicBezTo>
                  <a:pt x="1047" y="406"/>
                  <a:pt x="1047" y="406"/>
                  <a:pt x="1047" y="406"/>
                </a:cubicBezTo>
                <a:cubicBezTo>
                  <a:pt x="1046" y="406"/>
                  <a:pt x="1046" y="405"/>
                  <a:pt x="1045" y="405"/>
                </a:cubicBezTo>
                <a:cubicBezTo>
                  <a:pt x="1045" y="405"/>
                  <a:pt x="1045" y="403"/>
                  <a:pt x="1045" y="404"/>
                </a:cubicBezTo>
                <a:cubicBezTo>
                  <a:pt x="1045" y="403"/>
                  <a:pt x="1045" y="403"/>
                  <a:pt x="1045" y="403"/>
                </a:cubicBezTo>
                <a:cubicBezTo>
                  <a:pt x="1046" y="403"/>
                  <a:pt x="1046" y="405"/>
                  <a:pt x="1047" y="405"/>
                </a:cubicBezTo>
                <a:cubicBezTo>
                  <a:pt x="1048" y="405"/>
                  <a:pt x="1049" y="405"/>
                  <a:pt x="1049" y="404"/>
                </a:cubicBezTo>
                <a:cubicBezTo>
                  <a:pt x="1050" y="404"/>
                  <a:pt x="1051" y="405"/>
                  <a:pt x="1051" y="405"/>
                </a:cubicBezTo>
                <a:cubicBezTo>
                  <a:pt x="1053" y="406"/>
                  <a:pt x="1053" y="405"/>
                  <a:pt x="1054" y="405"/>
                </a:cubicBezTo>
                <a:cubicBezTo>
                  <a:pt x="1054" y="405"/>
                  <a:pt x="1055" y="405"/>
                  <a:pt x="1055" y="406"/>
                </a:cubicBezTo>
                <a:cubicBezTo>
                  <a:pt x="1055" y="406"/>
                  <a:pt x="1056" y="406"/>
                  <a:pt x="1056" y="407"/>
                </a:cubicBezTo>
                <a:cubicBezTo>
                  <a:pt x="1056" y="407"/>
                  <a:pt x="1057" y="408"/>
                  <a:pt x="1057" y="408"/>
                </a:cubicBezTo>
                <a:cubicBezTo>
                  <a:pt x="1057" y="409"/>
                  <a:pt x="1057" y="408"/>
                  <a:pt x="1057" y="408"/>
                </a:cubicBezTo>
                <a:cubicBezTo>
                  <a:pt x="1057" y="409"/>
                  <a:pt x="1057" y="410"/>
                  <a:pt x="1057" y="410"/>
                </a:cubicBezTo>
                <a:cubicBezTo>
                  <a:pt x="1057" y="411"/>
                  <a:pt x="1058" y="411"/>
                  <a:pt x="1059" y="412"/>
                </a:cubicBezTo>
                <a:cubicBezTo>
                  <a:pt x="1059" y="412"/>
                  <a:pt x="1059" y="412"/>
                  <a:pt x="1059" y="413"/>
                </a:cubicBezTo>
                <a:cubicBezTo>
                  <a:pt x="1058" y="413"/>
                  <a:pt x="1059" y="413"/>
                  <a:pt x="1059" y="414"/>
                </a:cubicBezTo>
                <a:cubicBezTo>
                  <a:pt x="1060" y="414"/>
                  <a:pt x="1059" y="414"/>
                  <a:pt x="1059" y="414"/>
                </a:cubicBezTo>
                <a:cubicBezTo>
                  <a:pt x="1060" y="414"/>
                  <a:pt x="1060" y="415"/>
                  <a:pt x="1060" y="415"/>
                </a:cubicBezTo>
                <a:cubicBezTo>
                  <a:pt x="1060" y="416"/>
                  <a:pt x="1060" y="416"/>
                  <a:pt x="1061" y="417"/>
                </a:cubicBezTo>
                <a:cubicBezTo>
                  <a:pt x="1062" y="417"/>
                  <a:pt x="1062" y="417"/>
                  <a:pt x="1062" y="418"/>
                </a:cubicBezTo>
                <a:cubicBezTo>
                  <a:pt x="1062" y="418"/>
                  <a:pt x="1062" y="418"/>
                  <a:pt x="1062" y="418"/>
                </a:cubicBezTo>
                <a:cubicBezTo>
                  <a:pt x="1062" y="419"/>
                  <a:pt x="1062" y="419"/>
                  <a:pt x="1062" y="419"/>
                </a:cubicBezTo>
                <a:cubicBezTo>
                  <a:pt x="1063" y="420"/>
                  <a:pt x="1064" y="420"/>
                  <a:pt x="1064" y="421"/>
                </a:cubicBezTo>
                <a:cubicBezTo>
                  <a:pt x="1064" y="421"/>
                  <a:pt x="1065" y="422"/>
                  <a:pt x="1065" y="422"/>
                </a:cubicBezTo>
                <a:cubicBezTo>
                  <a:pt x="1065" y="422"/>
                  <a:pt x="1065" y="423"/>
                  <a:pt x="1066" y="423"/>
                </a:cubicBezTo>
                <a:cubicBezTo>
                  <a:pt x="1066" y="424"/>
                  <a:pt x="1067" y="424"/>
                  <a:pt x="1068" y="424"/>
                </a:cubicBezTo>
                <a:cubicBezTo>
                  <a:pt x="1068" y="425"/>
                  <a:pt x="1068" y="425"/>
                  <a:pt x="1069" y="426"/>
                </a:cubicBezTo>
                <a:cubicBezTo>
                  <a:pt x="1070" y="426"/>
                  <a:pt x="1071" y="426"/>
                  <a:pt x="1071" y="427"/>
                </a:cubicBezTo>
                <a:cubicBezTo>
                  <a:pt x="1072" y="427"/>
                  <a:pt x="1074" y="427"/>
                  <a:pt x="1074" y="428"/>
                </a:cubicBezTo>
                <a:cubicBezTo>
                  <a:pt x="1077" y="428"/>
                  <a:pt x="1078" y="426"/>
                  <a:pt x="1081" y="426"/>
                </a:cubicBezTo>
                <a:cubicBezTo>
                  <a:pt x="1081" y="425"/>
                  <a:pt x="1081" y="425"/>
                  <a:pt x="1082" y="425"/>
                </a:cubicBezTo>
                <a:cubicBezTo>
                  <a:pt x="1082" y="425"/>
                  <a:pt x="1082" y="424"/>
                  <a:pt x="1083" y="424"/>
                </a:cubicBezTo>
                <a:cubicBezTo>
                  <a:pt x="1084" y="424"/>
                  <a:pt x="1084" y="423"/>
                  <a:pt x="1085" y="423"/>
                </a:cubicBezTo>
                <a:cubicBezTo>
                  <a:pt x="1085" y="423"/>
                  <a:pt x="1085" y="424"/>
                  <a:pt x="1085" y="424"/>
                </a:cubicBezTo>
                <a:cubicBezTo>
                  <a:pt x="1086" y="424"/>
                  <a:pt x="1086" y="424"/>
                  <a:pt x="1087" y="425"/>
                </a:cubicBezTo>
                <a:cubicBezTo>
                  <a:pt x="1087" y="426"/>
                  <a:pt x="1088" y="425"/>
                  <a:pt x="1088" y="426"/>
                </a:cubicBezTo>
                <a:cubicBezTo>
                  <a:pt x="1088" y="426"/>
                  <a:pt x="1088" y="427"/>
                  <a:pt x="1088" y="427"/>
                </a:cubicBezTo>
                <a:cubicBezTo>
                  <a:pt x="1088" y="427"/>
                  <a:pt x="1088" y="428"/>
                  <a:pt x="1088" y="428"/>
                </a:cubicBezTo>
                <a:cubicBezTo>
                  <a:pt x="1088" y="428"/>
                  <a:pt x="1089" y="428"/>
                  <a:pt x="1089" y="428"/>
                </a:cubicBezTo>
                <a:cubicBezTo>
                  <a:pt x="1089" y="429"/>
                  <a:pt x="1089" y="430"/>
                  <a:pt x="1089" y="431"/>
                </a:cubicBezTo>
                <a:cubicBezTo>
                  <a:pt x="1089" y="431"/>
                  <a:pt x="1089" y="431"/>
                  <a:pt x="1089" y="431"/>
                </a:cubicBezTo>
                <a:cubicBezTo>
                  <a:pt x="1090" y="431"/>
                  <a:pt x="1090" y="431"/>
                  <a:pt x="1090" y="431"/>
                </a:cubicBezTo>
                <a:cubicBezTo>
                  <a:pt x="1091" y="433"/>
                  <a:pt x="1093" y="433"/>
                  <a:pt x="1095" y="433"/>
                </a:cubicBezTo>
                <a:cubicBezTo>
                  <a:pt x="1096" y="433"/>
                  <a:pt x="1097" y="433"/>
                  <a:pt x="1097" y="433"/>
                </a:cubicBezTo>
                <a:cubicBezTo>
                  <a:pt x="1098" y="433"/>
                  <a:pt x="1098" y="434"/>
                  <a:pt x="1099" y="434"/>
                </a:cubicBezTo>
                <a:cubicBezTo>
                  <a:pt x="1100" y="434"/>
                  <a:pt x="1102" y="434"/>
                  <a:pt x="1103" y="434"/>
                </a:cubicBezTo>
                <a:cubicBezTo>
                  <a:pt x="1103" y="434"/>
                  <a:pt x="1106" y="434"/>
                  <a:pt x="1106" y="435"/>
                </a:cubicBezTo>
                <a:cubicBezTo>
                  <a:pt x="1107" y="435"/>
                  <a:pt x="1107" y="435"/>
                  <a:pt x="1108" y="435"/>
                </a:cubicBezTo>
                <a:cubicBezTo>
                  <a:pt x="1108" y="436"/>
                  <a:pt x="1109" y="435"/>
                  <a:pt x="1109" y="435"/>
                </a:cubicBezTo>
                <a:cubicBezTo>
                  <a:pt x="1110" y="435"/>
                  <a:pt x="1109" y="435"/>
                  <a:pt x="1111" y="435"/>
                </a:cubicBezTo>
                <a:cubicBezTo>
                  <a:pt x="1112" y="435"/>
                  <a:pt x="1112" y="435"/>
                  <a:pt x="1112" y="434"/>
                </a:cubicBezTo>
                <a:cubicBezTo>
                  <a:pt x="1113" y="434"/>
                  <a:pt x="1114" y="434"/>
                  <a:pt x="1114" y="435"/>
                </a:cubicBezTo>
                <a:cubicBezTo>
                  <a:pt x="1114" y="435"/>
                  <a:pt x="1115" y="435"/>
                  <a:pt x="1116" y="435"/>
                </a:cubicBezTo>
                <a:cubicBezTo>
                  <a:pt x="1116" y="435"/>
                  <a:pt x="1117" y="435"/>
                  <a:pt x="1117" y="435"/>
                </a:cubicBezTo>
                <a:cubicBezTo>
                  <a:pt x="1117" y="435"/>
                  <a:pt x="1117" y="434"/>
                  <a:pt x="1118" y="434"/>
                </a:cubicBezTo>
                <a:cubicBezTo>
                  <a:pt x="1119" y="434"/>
                  <a:pt x="1120" y="435"/>
                  <a:pt x="1121" y="434"/>
                </a:cubicBezTo>
                <a:cubicBezTo>
                  <a:pt x="1121" y="434"/>
                  <a:pt x="1121" y="434"/>
                  <a:pt x="1121" y="434"/>
                </a:cubicBezTo>
                <a:cubicBezTo>
                  <a:pt x="1122" y="434"/>
                  <a:pt x="1122" y="434"/>
                  <a:pt x="1123" y="434"/>
                </a:cubicBezTo>
                <a:cubicBezTo>
                  <a:pt x="1124" y="434"/>
                  <a:pt x="1124" y="434"/>
                  <a:pt x="1125" y="433"/>
                </a:cubicBezTo>
                <a:cubicBezTo>
                  <a:pt x="1125" y="433"/>
                  <a:pt x="1125" y="433"/>
                  <a:pt x="1125" y="433"/>
                </a:cubicBezTo>
                <a:cubicBezTo>
                  <a:pt x="1126" y="433"/>
                  <a:pt x="1126" y="433"/>
                  <a:pt x="1126" y="433"/>
                </a:cubicBezTo>
                <a:cubicBezTo>
                  <a:pt x="1127" y="433"/>
                  <a:pt x="1128" y="433"/>
                  <a:pt x="1129" y="433"/>
                </a:cubicBezTo>
                <a:cubicBezTo>
                  <a:pt x="1130" y="433"/>
                  <a:pt x="1131" y="432"/>
                  <a:pt x="1132" y="432"/>
                </a:cubicBezTo>
                <a:cubicBezTo>
                  <a:pt x="1132" y="433"/>
                  <a:pt x="1131" y="434"/>
                  <a:pt x="1132" y="434"/>
                </a:cubicBezTo>
                <a:cubicBezTo>
                  <a:pt x="1133" y="434"/>
                  <a:pt x="1133" y="437"/>
                  <a:pt x="1132" y="437"/>
                </a:cubicBezTo>
                <a:cubicBezTo>
                  <a:pt x="1133" y="438"/>
                  <a:pt x="1133" y="438"/>
                  <a:pt x="1134" y="438"/>
                </a:cubicBezTo>
                <a:cubicBezTo>
                  <a:pt x="1134" y="438"/>
                  <a:pt x="1134" y="437"/>
                  <a:pt x="1134" y="438"/>
                </a:cubicBezTo>
                <a:cubicBezTo>
                  <a:pt x="1134" y="438"/>
                  <a:pt x="1135" y="438"/>
                  <a:pt x="1135" y="438"/>
                </a:cubicBezTo>
                <a:cubicBezTo>
                  <a:pt x="1136" y="438"/>
                  <a:pt x="1134" y="438"/>
                  <a:pt x="1136" y="438"/>
                </a:cubicBezTo>
                <a:cubicBezTo>
                  <a:pt x="1137" y="439"/>
                  <a:pt x="1137" y="440"/>
                  <a:pt x="1137" y="440"/>
                </a:cubicBezTo>
                <a:cubicBezTo>
                  <a:pt x="1137" y="441"/>
                  <a:pt x="1137" y="442"/>
                  <a:pt x="1138" y="442"/>
                </a:cubicBezTo>
                <a:cubicBezTo>
                  <a:pt x="1138" y="442"/>
                  <a:pt x="1138" y="442"/>
                  <a:pt x="1138" y="442"/>
                </a:cubicBezTo>
                <a:cubicBezTo>
                  <a:pt x="1139" y="442"/>
                  <a:pt x="1139" y="442"/>
                  <a:pt x="1140" y="442"/>
                </a:cubicBezTo>
                <a:cubicBezTo>
                  <a:pt x="1140" y="442"/>
                  <a:pt x="1140" y="443"/>
                  <a:pt x="1140" y="443"/>
                </a:cubicBezTo>
                <a:cubicBezTo>
                  <a:pt x="1141" y="443"/>
                  <a:pt x="1141" y="443"/>
                  <a:pt x="1142" y="443"/>
                </a:cubicBezTo>
                <a:cubicBezTo>
                  <a:pt x="1142" y="443"/>
                  <a:pt x="1142" y="442"/>
                  <a:pt x="1143" y="442"/>
                </a:cubicBezTo>
                <a:cubicBezTo>
                  <a:pt x="1143" y="443"/>
                  <a:pt x="1142" y="443"/>
                  <a:pt x="1142" y="443"/>
                </a:cubicBezTo>
                <a:cubicBezTo>
                  <a:pt x="1142" y="444"/>
                  <a:pt x="1142" y="444"/>
                  <a:pt x="1142" y="445"/>
                </a:cubicBezTo>
                <a:cubicBezTo>
                  <a:pt x="1142" y="445"/>
                  <a:pt x="1142" y="446"/>
                  <a:pt x="1142" y="446"/>
                </a:cubicBezTo>
                <a:cubicBezTo>
                  <a:pt x="1142" y="447"/>
                  <a:pt x="1142" y="447"/>
                  <a:pt x="1143" y="447"/>
                </a:cubicBezTo>
                <a:cubicBezTo>
                  <a:pt x="1144" y="448"/>
                  <a:pt x="1145" y="449"/>
                  <a:pt x="1145" y="449"/>
                </a:cubicBezTo>
                <a:cubicBezTo>
                  <a:pt x="1146" y="449"/>
                  <a:pt x="1147" y="449"/>
                  <a:pt x="1147" y="449"/>
                </a:cubicBezTo>
                <a:cubicBezTo>
                  <a:pt x="1148" y="449"/>
                  <a:pt x="1149" y="449"/>
                  <a:pt x="1150" y="449"/>
                </a:cubicBezTo>
                <a:cubicBezTo>
                  <a:pt x="1151" y="449"/>
                  <a:pt x="1150" y="448"/>
                  <a:pt x="1151" y="448"/>
                </a:cubicBezTo>
                <a:cubicBezTo>
                  <a:pt x="1151" y="448"/>
                  <a:pt x="1151" y="448"/>
                  <a:pt x="1151" y="448"/>
                </a:cubicBezTo>
                <a:cubicBezTo>
                  <a:pt x="1151" y="447"/>
                  <a:pt x="1151" y="448"/>
                  <a:pt x="1152" y="447"/>
                </a:cubicBezTo>
                <a:cubicBezTo>
                  <a:pt x="1152" y="446"/>
                  <a:pt x="1152" y="446"/>
                  <a:pt x="1153" y="446"/>
                </a:cubicBezTo>
                <a:cubicBezTo>
                  <a:pt x="1153" y="447"/>
                  <a:pt x="1152" y="449"/>
                  <a:pt x="1151" y="449"/>
                </a:cubicBezTo>
                <a:cubicBezTo>
                  <a:pt x="1151" y="449"/>
                  <a:pt x="1151" y="450"/>
                  <a:pt x="1150" y="450"/>
                </a:cubicBezTo>
                <a:cubicBezTo>
                  <a:pt x="1150" y="450"/>
                  <a:pt x="1150" y="451"/>
                  <a:pt x="1150" y="451"/>
                </a:cubicBezTo>
                <a:cubicBezTo>
                  <a:pt x="1149" y="452"/>
                  <a:pt x="1148" y="451"/>
                  <a:pt x="1148" y="451"/>
                </a:cubicBezTo>
                <a:cubicBezTo>
                  <a:pt x="1148" y="451"/>
                  <a:pt x="1148" y="452"/>
                  <a:pt x="1147" y="452"/>
                </a:cubicBezTo>
                <a:cubicBezTo>
                  <a:pt x="1147" y="452"/>
                  <a:pt x="1147" y="452"/>
                  <a:pt x="1147" y="452"/>
                </a:cubicBezTo>
                <a:cubicBezTo>
                  <a:pt x="1146" y="452"/>
                  <a:pt x="1146" y="452"/>
                  <a:pt x="1145" y="452"/>
                </a:cubicBezTo>
                <a:cubicBezTo>
                  <a:pt x="1145" y="453"/>
                  <a:pt x="1144" y="452"/>
                  <a:pt x="1145" y="454"/>
                </a:cubicBezTo>
                <a:cubicBezTo>
                  <a:pt x="1145" y="455"/>
                  <a:pt x="1146" y="456"/>
                  <a:pt x="1147" y="456"/>
                </a:cubicBezTo>
                <a:cubicBezTo>
                  <a:pt x="1148" y="458"/>
                  <a:pt x="1150" y="459"/>
                  <a:pt x="1151" y="461"/>
                </a:cubicBezTo>
                <a:cubicBezTo>
                  <a:pt x="1152" y="462"/>
                  <a:pt x="1154" y="462"/>
                  <a:pt x="1155" y="461"/>
                </a:cubicBezTo>
                <a:cubicBezTo>
                  <a:pt x="1156" y="460"/>
                  <a:pt x="1156" y="461"/>
                  <a:pt x="1156" y="460"/>
                </a:cubicBezTo>
                <a:cubicBezTo>
                  <a:pt x="1157" y="460"/>
                  <a:pt x="1157" y="460"/>
                  <a:pt x="1157" y="460"/>
                </a:cubicBezTo>
                <a:cubicBezTo>
                  <a:pt x="1158" y="460"/>
                  <a:pt x="1158" y="458"/>
                  <a:pt x="1159" y="458"/>
                </a:cubicBezTo>
                <a:cubicBezTo>
                  <a:pt x="1159" y="456"/>
                  <a:pt x="1159" y="455"/>
                  <a:pt x="1159" y="453"/>
                </a:cubicBezTo>
                <a:cubicBezTo>
                  <a:pt x="1160" y="454"/>
                  <a:pt x="1160" y="452"/>
                  <a:pt x="1160" y="451"/>
                </a:cubicBezTo>
                <a:cubicBezTo>
                  <a:pt x="1160" y="451"/>
                  <a:pt x="1161" y="452"/>
                  <a:pt x="1161" y="452"/>
                </a:cubicBezTo>
                <a:cubicBezTo>
                  <a:pt x="1161" y="453"/>
                  <a:pt x="1161" y="453"/>
                  <a:pt x="1162" y="453"/>
                </a:cubicBezTo>
                <a:cubicBezTo>
                  <a:pt x="1161" y="454"/>
                  <a:pt x="1161" y="453"/>
                  <a:pt x="1161" y="454"/>
                </a:cubicBezTo>
                <a:cubicBezTo>
                  <a:pt x="1161" y="455"/>
                  <a:pt x="1161" y="455"/>
                  <a:pt x="1162" y="455"/>
                </a:cubicBezTo>
                <a:cubicBezTo>
                  <a:pt x="1162" y="455"/>
                  <a:pt x="1162" y="456"/>
                  <a:pt x="1162" y="456"/>
                </a:cubicBezTo>
                <a:cubicBezTo>
                  <a:pt x="1161" y="456"/>
                  <a:pt x="1161" y="458"/>
                  <a:pt x="1162" y="458"/>
                </a:cubicBezTo>
                <a:cubicBezTo>
                  <a:pt x="1162" y="458"/>
                  <a:pt x="1163" y="459"/>
                  <a:pt x="1163" y="459"/>
                </a:cubicBezTo>
                <a:cubicBezTo>
                  <a:pt x="1163" y="460"/>
                  <a:pt x="1163" y="460"/>
                  <a:pt x="1163" y="460"/>
                </a:cubicBezTo>
                <a:cubicBezTo>
                  <a:pt x="1163" y="461"/>
                  <a:pt x="1162" y="461"/>
                  <a:pt x="1162" y="462"/>
                </a:cubicBezTo>
                <a:cubicBezTo>
                  <a:pt x="1162" y="462"/>
                  <a:pt x="1162" y="462"/>
                  <a:pt x="1162" y="463"/>
                </a:cubicBezTo>
                <a:cubicBezTo>
                  <a:pt x="1161" y="463"/>
                  <a:pt x="1161" y="464"/>
                  <a:pt x="1161" y="465"/>
                </a:cubicBezTo>
                <a:cubicBezTo>
                  <a:pt x="1161" y="465"/>
                  <a:pt x="1161" y="466"/>
                  <a:pt x="1160" y="466"/>
                </a:cubicBezTo>
                <a:cubicBezTo>
                  <a:pt x="1160" y="466"/>
                  <a:pt x="1160" y="467"/>
                  <a:pt x="1161" y="467"/>
                </a:cubicBezTo>
                <a:cubicBezTo>
                  <a:pt x="1161" y="467"/>
                  <a:pt x="1161" y="468"/>
                  <a:pt x="1161" y="468"/>
                </a:cubicBezTo>
                <a:cubicBezTo>
                  <a:pt x="1161" y="468"/>
                  <a:pt x="1161" y="469"/>
                  <a:pt x="1162" y="469"/>
                </a:cubicBezTo>
                <a:cubicBezTo>
                  <a:pt x="1162" y="469"/>
                  <a:pt x="1162" y="469"/>
                  <a:pt x="1162" y="470"/>
                </a:cubicBezTo>
                <a:cubicBezTo>
                  <a:pt x="1162" y="470"/>
                  <a:pt x="1162" y="470"/>
                  <a:pt x="1162" y="471"/>
                </a:cubicBezTo>
                <a:cubicBezTo>
                  <a:pt x="1163" y="472"/>
                  <a:pt x="1163" y="472"/>
                  <a:pt x="1162" y="472"/>
                </a:cubicBezTo>
                <a:cubicBezTo>
                  <a:pt x="1162" y="473"/>
                  <a:pt x="1162" y="474"/>
                  <a:pt x="1163" y="474"/>
                </a:cubicBezTo>
                <a:cubicBezTo>
                  <a:pt x="1162" y="475"/>
                  <a:pt x="1162" y="476"/>
                  <a:pt x="1162" y="477"/>
                </a:cubicBezTo>
                <a:cubicBezTo>
                  <a:pt x="1163" y="477"/>
                  <a:pt x="1163" y="477"/>
                  <a:pt x="1163" y="477"/>
                </a:cubicBezTo>
                <a:cubicBezTo>
                  <a:pt x="1163" y="478"/>
                  <a:pt x="1163" y="477"/>
                  <a:pt x="1163" y="478"/>
                </a:cubicBezTo>
                <a:cubicBezTo>
                  <a:pt x="1163" y="478"/>
                  <a:pt x="1163" y="478"/>
                  <a:pt x="1163" y="479"/>
                </a:cubicBezTo>
                <a:cubicBezTo>
                  <a:pt x="1163" y="479"/>
                  <a:pt x="1163" y="479"/>
                  <a:pt x="1163" y="479"/>
                </a:cubicBezTo>
                <a:cubicBezTo>
                  <a:pt x="1163" y="479"/>
                  <a:pt x="1163" y="479"/>
                  <a:pt x="1163" y="480"/>
                </a:cubicBezTo>
                <a:cubicBezTo>
                  <a:pt x="1164" y="480"/>
                  <a:pt x="1163" y="481"/>
                  <a:pt x="1164" y="481"/>
                </a:cubicBezTo>
                <a:cubicBezTo>
                  <a:pt x="1164" y="481"/>
                  <a:pt x="1164" y="483"/>
                  <a:pt x="1164" y="483"/>
                </a:cubicBezTo>
                <a:cubicBezTo>
                  <a:pt x="1164" y="484"/>
                  <a:pt x="1164" y="483"/>
                  <a:pt x="1164" y="484"/>
                </a:cubicBezTo>
                <a:cubicBezTo>
                  <a:pt x="1164" y="485"/>
                  <a:pt x="1164" y="485"/>
                  <a:pt x="1164" y="486"/>
                </a:cubicBezTo>
                <a:cubicBezTo>
                  <a:pt x="1164" y="486"/>
                  <a:pt x="1165" y="486"/>
                  <a:pt x="1165" y="486"/>
                </a:cubicBezTo>
                <a:cubicBezTo>
                  <a:pt x="1165" y="486"/>
                  <a:pt x="1165" y="487"/>
                  <a:pt x="1165" y="487"/>
                </a:cubicBezTo>
                <a:cubicBezTo>
                  <a:pt x="1165" y="488"/>
                  <a:pt x="1165" y="487"/>
                  <a:pt x="1165" y="488"/>
                </a:cubicBezTo>
                <a:cubicBezTo>
                  <a:pt x="1165" y="488"/>
                  <a:pt x="1165" y="488"/>
                  <a:pt x="1165" y="489"/>
                </a:cubicBezTo>
                <a:cubicBezTo>
                  <a:pt x="1165" y="489"/>
                  <a:pt x="1166" y="489"/>
                  <a:pt x="1166" y="489"/>
                </a:cubicBezTo>
                <a:cubicBezTo>
                  <a:pt x="1166" y="489"/>
                  <a:pt x="1165" y="489"/>
                  <a:pt x="1166" y="489"/>
                </a:cubicBezTo>
                <a:cubicBezTo>
                  <a:pt x="1166" y="489"/>
                  <a:pt x="1166" y="491"/>
                  <a:pt x="1166" y="491"/>
                </a:cubicBezTo>
                <a:cubicBezTo>
                  <a:pt x="1167" y="493"/>
                  <a:pt x="1166" y="491"/>
                  <a:pt x="1167" y="492"/>
                </a:cubicBezTo>
                <a:cubicBezTo>
                  <a:pt x="1167" y="492"/>
                  <a:pt x="1167" y="492"/>
                  <a:pt x="1167" y="492"/>
                </a:cubicBezTo>
                <a:cubicBezTo>
                  <a:pt x="1167" y="492"/>
                  <a:pt x="1167" y="492"/>
                  <a:pt x="1167" y="492"/>
                </a:cubicBezTo>
                <a:cubicBezTo>
                  <a:pt x="1167" y="493"/>
                  <a:pt x="1167" y="493"/>
                  <a:pt x="1167" y="493"/>
                </a:cubicBezTo>
                <a:cubicBezTo>
                  <a:pt x="1167" y="493"/>
                  <a:pt x="1168" y="494"/>
                  <a:pt x="1168" y="494"/>
                </a:cubicBezTo>
                <a:cubicBezTo>
                  <a:pt x="1168" y="494"/>
                  <a:pt x="1168" y="494"/>
                  <a:pt x="1168" y="495"/>
                </a:cubicBezTo>
                <a:cubicBezTo>
                  <a:pt x="1168" y="495"/>
                  <a:pt x="1168" y="494"/>
                  <a:pt x="1168" y="495"/>
                </a:cubicBezTo>
                <a:cubicBezTo>
                  <a:pt x="1168" y="495"/>
                  <a:pt x="1168" y="495"/>
                  <a:pt x="1168" y="496"/>
                </a:cubicBezTo>
                <a:cubicBezTo>
                  <a:pt x="1168" y="496"/>
                  <a:pt x="1168" y="495"/>
                  <a:pt x="1168" y="496"/>
                </a:cubicBezTo>
                <a:cubicBezTo>
                  <a:pt x="1168" y="496"/>
                  <a:pt x="1169" y="498"/>
                  <a:pt x="1169" y="498"/>
                </a:cubicBezTo>
                <a:cubicBezTo>
                  <a:pt x="1169" y="498"/>
                  <a:pt x="1170" y="502"/>
                  <a:pt x="1170" y="503"/>
                </a:cubicBezTo>
                <a:cubicBezTo>
                  <a:pt x="1170" y="504"/>
                  <a:pt x="1170" y="505"/>
                  <a:pt x="1170" y="506"/>
                </a:cubicBezTo>
                <a:cubicBezTo>
                  <a:pt x="1170" y="506"/>
                  <a:pt x="1171" y="506"/>
                  <a:pt x="1171" y="506"/>
                </a:cubicBezTo>
                <a:cubicBezTo>
                  <a:pt x="1171" y="506"/>
                  <a:pt x="1171" y="509"/>
                  <a:pt x="1172" y="509"/>
                </a:cubicBezTo>
                <a:cubicBezTo>
                  <a:pt x="1172" y="509"/>
                  <a:pt x="1172" y="509"/>
                  <a:pt x="1172" y="509"/>
                </a:cubicBezTo>
                <a:cubicBezTo>
                  <a:pt x="1172" y="510"/>
                  <a:pt x="1172" y="510"/>
                  <a:pt x="1173" y="510"/>
                </a:cubicBezTo>
                <a:cubicBezTo>
                  <a:pt x="1173" y="510"/>
                  <a:pt x="1173" y="511"/>
                  <a:pt x="1173" y="512"/>
                </a:cubicBezTo>
                <a:cubicBezTo>
                  <a:pt x="1174" y="512"/>
                  <a:pt x="1174" y="512"/>
                  <a:pt x="1174" y="512"/>
                </a:cubicBezTo>
                <a:cubicBezTo>
                  <a:pt x="1174" y="513"/>
                  <a:pt x="1174" y="513"/>
                  <a:pt x="1174" y="513"/>
                </a:cubicBezTo>
                <a:cubicBezTo>
                  <a:pt x="1175" y="513"/>
                  <a:pt x="1175" y="514"/>
                  <a:pt x="1175" y="515"/>
                </a:cubicBezTo>
                <a:cubicBezTo>
                  <a:pt x="1175" y="515"/>
                  <a:pt x="1175" y="514"/>
                  <a:pt x="1176" y="515"/>
                </a:cubicBezTo>
                <a:cubicBezTo>
                  <a:pt x="1176" y="516"/>
                  <a:pt x="1176" y="517"/>
                  <a:pt x="1176" y="517"/>
                </a:cubicBezTo>
                <a:cubicBezTo>
                  <a:pt x="1176" y="518"/>
                  <a:pt x="1176" y="518"/>
                  <a:pt x="1177" y="518"/>
                </a:cubicBezTo>
                <a:cubicBezTo>
                  <a:pt x="1177" y="519"/>
                  <a:pt x="1177" y="519"/>
                  <a:pt x="1178" y="520"/>
                </a:cubicBezTo>
                <a:cubicBezTo>
                  <a:pt x="1178" y="520"/>
                  <a:pt x="1178" y="521"/>
                  <a:pt x="1178" y="521"/>
                </a:cubicBezTo>
                <a:cubicBezTo>
                  <a:pt x="1179" y="522"/>
                  <a:pt x="1179" y="522"/>
                  <a:pt x="1178" y="523"/>
                </a:cubicBezTo>
                <a:cubicBezTo>
                  <a:pt x="1178" y="523"/>
                  <a:pt x="1178" y="522"/>
                  <a:pt x="1178" y="523"/>
                </a:cubicBezTo>
                <a:cubicBezTo>
                  <a:pt x="1178" y="523"/>
                  <a:pt x="1178" y="523"/>
                  <a:pt x="1178" y="524"/>
                </a:cubicBezTo>
                <a:cubicBezTo>
                  <a:pt x="1178" y="525"/>
                  <a:pt x="1179" y="525"/>
                  <a:pt x="1179" y="526"/>
                </a:cubicBezTo>
                <a:cubicBezTo>
                  <a:pt x="1180" y="526"/>
                  <a:pt x="1180" y="526"/>
                  <a:pt x="1180" y="526"/>
                </a:cubicBezTo>
                <a:cubicBezTo>
                  <a:pt x="1180" y="526"/>
                  <a:pt x="1180" y="526"/>
                  <a:pt x="1180" y="527"/>
                </a:cubicBezTo>
                <a:cubicBezTo>
                  <a:pt x="1180" y="527"/>
                  <a:pt x="1181" y="528"/>
                  <a:pt x="1181" y="528"/>
                </a:cubicBezTo>
                <a:cubicBezTo>
                  <a:pt x="1181" y="528"/>
                  <a:pt x="1181" y="528"/>
                  <a:pt x="1181" y="528"/>
                </a:cubicBezTo>
                <a:cubicBezTo>
                  <a:pt x="1181" y="529"/>
                  <a:pt x="1181" y="528"/>
                  <a:pt x="1181" y="529"/>
                </a:cubicBezTo>
                <a:cubicBezTo>
                  <a:pt x="1181" y="529"/>
                  <a:pt x="1181" y="529"/>
                  <a:pt x="1181" y="529"/>
                </a:cubicBezTo>
                <a:cubicBezTo>
                  <a:pt x="1182" y="529"/>
                  <a:pt x="1182" y="529"/>
                  <a:pt x="1182" y="530"/>
                </a:cubicBezTo>
                <a:cubicBezTo>
                  <a:pt x="1182" y="530"/>
                  <a:pt x="1182" y="530"/>
                  <a:pt x="1182" y="530"/>
                </a:cubicBezTo>
                <a:cubicBezTo>
                  <a:pt x="1183" y="530"/>
                  <a:pt x="1182" y="531"/>
                  <a:pt x="1182" y="531"/>
                </a:cubicBezTo>
                <a:cubicBezTo>
                  <a:pt x="1183" y="532"/>
                  <a:pt x="1183" y="532"/>
                  <a:pt x="1184" y="532"/>
                </a:cubicBezTo>
                <a:cubicBezTo>
                  <a:pt x="1185" y="532"/>
                  <a:pt x="1184" y="531"/>
                  <a:pt x="1185" y="531"/>
                </a:cubicBezTo>
                <a:cubicBezTo>
                  <a:pt x="1186" y="531"/>
                  <a:pt x="1186" y="530"/>
                  <a:pt x="1187" y="529"/>
                </a:cubicBezTo>
                <a:cubicBezTo>
                  <a:pt x="1187" y="529"/>
                  <a:pt x="1187" y="529"/>
                  <a:pt x="1187" y="528"/>
                </a:cubicBezTo>
                <a:cubicBezTo>
                  <a:pt x="1187" y="528"/>
                  <a:pt x="1188" y="527"/>
                  <a:pt x="1189" y="527"/>
                </a:cubicBezTo>
                <a:cubicBezTo>
                  <a:pt x="1190" y="527"/>
                  <a:pt x="1189" y="526"/>
                  <a:pt x="1190" y="525"/>
                </a:cubicBezTo>
                <a:cubicBezTo>
                  <a:pt x="1191" y="524"/>
                  <a:pt x="1190" y="524"/>
                  <a:pt x="1191" y="523"/>
                </a:cubicBezTo>
                <a:cubicBezTo>
                  <a:pt x="1191" y="523"/>
                  <a:pt x="1192" y="523"/>
                  <a:pt x="1192" y="522"/>
                </a:cubicBezTo>
                <a:cubicBezTo>
                  <a:pt x="1192" y="522"/>
                  <a:pt x="1192" y="521"/>
                  <a:pt x="1192" y="521"/>
                </a:cubicBezTo>
                <a:cubicBezTo>
                  <a:pt x="1193" y="521"/>
                  <a:pt x="1194" y="522"/>
                  <a:pt x="1194" y="521"/>
                </a:cubicBezTo>
                <a:cubicBezTo>
                  <a:pt x="1194" y="520"/>
                  <a:pt x="1195" y="519"/>
                  <a:pt x="1194" y="519"/>
                </a:cubicBezTo>
                <a:cubicBezTo>
                  <a:pt x="1194" y="519"/>
                  <a:pt x="1194" y="518"/>
                  <a:pt x="1194" y="518"/>
                </a:cubicBezTo>
                <a:cubicBezTo>
                  <a:pt x="1193" y="517"/>
                  <a:pt x="1194" y="516"/>
                  <a:pt x="1194" y="515"/>
                </a:cubicBezTo>
                <a:cubicBezTo>
                  <a:pt x="1194" y="515"/>
                  <a:pt x="1193" y="514"/>
                  <a:pt x="1194" y="514"/>
                </a:cubicBezTo>
                <a:cubicBezTo>
                  <a:pt x="1194" y="514"/>
                  <a:pt x="1194" y="512"/>
                  <a:pt x="1194" y="512"/>
                </a:cubicBezTo>
                <a:cubicBezTo>
                  <a:pt x="1195" y="511"/>
                  <a:pt x="1196" y="511"/>
                  <a:pt x="1196" y="510"/>
                </a:cubicBezTo>
                <a:cubicBezTo>
                  <a:pt x="1196" y="510"/>
                  <a:pt x="1196" y="509"/>
                  <a:pt x="1196" y="508"/>
                </a:cubicBezTo>
                <a:cubicBezTo>
                  <a:pt x="1197" y="508"/>
                  <a:pt x="1197" y="508"/>
                  <a:pt x="1197" y="507"/>
                </a:cubicBezTo>
                <a:cubicBezTo>
                  <a:pt x="1196" y="506"/>
                  <a:pt x="1196" y="506"/>
                  <a:pt x="1196" y="505"/>
                </a:cubicBezTo>
                <a:cubicBezTo>
                  <a:pt x="1196" y="503"/>
                  <a:pt x="1195" y="502"/>
                  <a:pt x="1196" y="500"/>
                </a:cubicBezTo>
                <a:cubicBezTo>
                  <a:pt x="1196" y="499"/>
                  <a:pt x="1196" y="497"/>
                  <a:pt x="1196" y="495"/>
                </a:cubicBezTo>
                <a:cubicBezTo>
                  <a:pt x="1196" y="495"/>
                  <a:pt x="1197" y="494"/>
                  <a:pt x="1196" y="494"/>
                </a:cubicBezTo>
                <a:cubicBezTo>
                  <a:pt x="1197" y="494"/>
                  <a:pt x="1196" y="493"/>
                  <a:pt x="1196" y="493"/>
                </a:cubicBezTo>
                <a:cubicBezTo>
                  <a:pt x="1195" y="493"/>
                  <a:pt x="1196" y="490"/>
                  <a:pt x="1196" y="490"/>
                </a:cubicBezTo>
                <a:cubicBezTo>
                  <a:pt x="1197" y="489"/>
                  <a:pt x="1197" y="488"/>
                  <a:pt x="1198" y="488"/>
                </a:cubicBezTo>
                <a:cubicBezTo>
                  <a:pt x="1199" y="488"/>
                  <a:pt x="1200" y="489"/>
                  <a:pt x="1201" y="487"/>
                </a:cubicBezTo>
                <a:cubicBezTo>
                  <a:pt x="1202" y="486"/>
                  <a:pt x="1203" y="486"/>
                  <a:pt x="1204" y="486"/>
                </a:cubicBezTo>
                <a:cubicBezTo>
                  <a:pt x="1205" y="485"/>
                  <a:pt x="1206" y="485"/>
                  <a:pt x="1206" y="484"/>
                </a:cubicBezTo>
                <a:cubicBezTo>
                  <a:pt x="1206" y="484"/>
                  <a:pt x="1206" y="483"/>
                  <a:pt x="1206" y="483"/>
                </a:cubicBezTo>
                <a:cubicBezTo>
                  <a:pt x="1206" y="483"/>
                  <a:pt x="1206" y="483"/>
                  <a:pt x="1206" y="483"/>
                </a:cubicBezTo>
                <a:cubicBezTo>
                  <a:pt x="1206" y="483"/>
                  <a:pt x="1206" y="482"/>
                  <a:pt x="1206" y="482"/>
                </a:cubicBezTo>
                <a:cubicBezTo>
                  <a:pt x="1206" y="482"/>
                  <a:pt x="1207" y="482"/>
                  <a:pt x="1207" y="482"/>
                </a:cubicBezTo>
                <a:cubicBezTo>
                  <a:pt x="1207" y="481"/>
                  <a:pt x="1207" y="481"/>
                  <a:pt x="1207" y="481"/>
                </a:cubicBezTo>
                <a:cubicBezTo>
                  <a:pt x="1207" y="481"/>
                  <a:pt x="1207" y="481"/>
                  <a:pt x="1207" y="480"/>
                </a:cubicBezTo>
                <a:cubicBezTo>
                  <a:pt x="1207" y="480"/>
                  <a:pt x="1208" y="481"/>
                  <a:pt x="1208" y="480"/>
                </a:cubicBezTo>
                <a:cubicBezTo>
                  <a:pt x="1208" y="480"/>
                  <a:pt x="1209" y="480"/>
                  <a:pt x="1209" y="480"/>
                </a:cubicBezTo>
                <a:cubicBezTo>
                  <a:pt x="1210" y="480"/>
                  <a:pt x="1211" y="480"/>
                  <a:pt x="1211" y="479"/>
                </a:cubicBezTo>
                <a:cubicBezTo>
                  <a:pt x="1212" y="478"/>
                  <a:pt x="1214" y="477"/>
                  <a:pt x="1215" y="477"/>
                </a:cubicBezTo>
                <a:cubicBezTo>
                  <a:pt x="1216" y="475"/>
                  <a:pt x="1218" y="474"/>
                  <a:pt x="1219" y="472"/>
                </a:cubicBezTo>
                <a:cubicBezTo>
                  <a:pt x="1219" y="472"/>
                  <a:pt x="1219" y="472"/>
                  <a:pt x="1219" y="472"/>
                </a:cubicBezTo>
                <a:cubicBezTo>
                  <a:pt x="1219" y="471"/>
                  <a:pt x="1220" y="471"/>
                  <a:pt x="1220" y="471"/>
                </a:cubicBezTo>
                <a:cubicBezTo>
                  <a:pt x="1220" y="470"/>
                  <a:pt x="1221" y="470"/>
                  <a:pt x="1221" y="470"/>
                </a:cubicBezTo>
                <a:cubicBezTo>
                  <a:pt x="1221" y="469"/>
                  <a:pt x="1221" y="468"/>
                  <a:pt x="1222" y="468"/>
                </a:cubicBezTo>
                <a:cubicBezTo>
                  <a:pt x="1223" y="468"/>
                  <a:pt x="1224" y="468"/>
                  <a:pt x="1224" y="468"/>
                </a:cubicBezTo>
                <a:cubicBezTo>
                  <a:pt x="1224" y="468"/>
                  <a:pt x="1226" y="467"/>
                  <a:pt x="1226" y="467"/>
                </a:cubicBezTo>
                <a:cubicBezTo>
                  <a:pt x="1226" y="467"/>
                  <a:pt x="1226" y="466"/>
                  <a:pt x="1227" y="466"/>
                </a:cubicBezTo>
                <a:cubicBezTo>
                  <a:pt x="1228" y="466"/>
                  <a:pt x="1228" y="465"/>
                  <a:pt x="1229" y="465"/>
                </a:cubicBezTo>
                <a:cubicBezTo>
                  <a:pt x="1230" y="464"/>
                  <a:pt x="1230" y="463"/>
                  <a:pt x="1230" y="463"/>
                </a:cubicBezTo>
                <a:cubicBezTo>
                  <a:pt x="1230" y="462"/>
                  <a:pt x="1230" y="461"/>
                  <a:pt x="1230" y="460"/>
                </a:cubicBezTo>
                <a:cubicBezTo>
                  <a:pt x="1230" y="460"/>
                  <a:pt x="1230" y="460"/>
                  <a:pt x="1230" y="460"/>
                </a:cubicBezTo>
                <a:cubicBezTo>
                  <a:pt x="1230" y="459"/>
                  <a:pt x="1231" y="460"/>
                  <a:pt x="1231" y="459"/>
                </a:cubicBezTo>
                <a:cubicBezTo>
                  <a:pt x="1231" y="459"/>
                  <a:pt x="1231" y="459"/>
                  <a:pt x="1231" y="458"/>
                </a:cubicBezTo>
                <a:cubicBezTo>
                  <a:pt x="1232" y="458"/>
                  <a:pt x="1233" y="457"/>
                  <a:pt x="1234" y="457"/>
                </a:cubicBezTo>
                <a:cubicBezTo>
                  <a:pt x="1235" y="457"/>
                  <a:pt x="1234" y="457"/>
                  <a:pt x="1235" y="456"/>
                </a:cubicBezTo>
                <a:cubicBezTo>
                  <a:pt x="1235" y="456"/>
                  <a:pt x="1235" y="455"/>
                  <a:pt x="1235" y="457"/>
                </a:cubicBezTo>
                <a:cubicBezTo>
                  <a:pt x="1236" y="456"/>
                  <a:pt x="1237" y="456"/>
                  <a:pt x="1238" y="456"/>
                </a:cubicBezTo>
                <a:cubicBezTo>
                  <a:pt x="1238" y="456"/>
                  <a:pt x="1237" y="457"/>
                  <a:pt x="1238" y="458"/>
                </a:cubicBezTo>
                <a:cubicBezTo>
                  <a:pt x="1238" y="458"/>
                  <a:pt x="1239" y="458"/>
                  <a:pt x="1240" y="457"/>
                </a:cubicBezTo>
                <a:cubicBezTo>
                  <a:pt x="1241" y="456"/>
                  <a:pt x="1240" y="456"/>
                  <a:pt x="1241" y="456"/>
                </a:cubicBezTo>
                <a:cubicBezTo>
                  <a:pt x="1241" y="456"/>
                  <a:pt x="1242" y="456"/>
                  <a:pt x="1242" y="456"/>
                </a:cubicBezTo>
                <a:cubicBezTo>
                  <a:pt x="1242" y="456"/>
                  <a:pt x="1242" y="455"/>
                  <a:pt x="1242" y="455"/>
                </a:cubicBezTo>
                <a:cubicBezTo>
                  <a:pt x="1242" y="456"/>
                  <a:pt x="1242" y="456"/>
                  <a:pt x="1242" y="456"/>
                </a:cubicBezTo>
                <a:cubicBezTo>
                  <a:pt x="1243" y="456"/>
                  <a:pt x="1244" y="456"/>
                  <a:pt x="1243" y="455"/>
                </a:cubicBezTo>
                <a:cubicBezTo>
                  <a:pt x="1244" y="455"/>
                  <a:pt x="1244" y="455"/>
                  <a:pt x="1244" y="455"/>
                </a:cubicBezTo>
                <a:cubicBezTo>
                  <a:pt x="1245" y="456"/>
                  <a:pt x="1246" y="456"/>
                  <a:pt x="1246" y="455"/>
                </a:cubicBezTo>
                <a:cubicBezTo>
                  <a:pt x="1247" y="455"/>
                  <a:pt x="1247" y="455"/>
                  <a:pt x="1247" y="454"/>
                </a:cubicBezTo>
                <a:cubicBezTo>
                  <a:pt x="1246" y="453"/>
                  <a:pt x="1246" y="452"/>
                  <a:pt x="1246" y="452"/>
                </a:cubicBezTo>
                <a:cubicBezTo>
                  <a:pt x="1246" y="451"/>
                  <a:pt x="1247" y="451"/>
                  <a:pt x="1247" y="450"/>
                </a:cubicBezTo>
                <a:cubicBezTo>
                  <a:pt x="1247" y="450"/>
                  <a:pt x="1247" y="449"/>
                  <a:pt x="1247" y="449"/>
                </a:cubicBezTo>
                <a:cubicBezTo>
                  <a:pt x="1247" y="449"/>
                  <a:pt x="1247" y="449"/>
                  <a:pt x="1246" y="449"/>
                </a:cubicBezTo>
                <a:cubicBezTo>
                  <a:pt x="1246" y="448"/>
                  <a:pt x="1246" y="448"/>
                  <a:pt x="1246" y="448"/>
                </a:cubicBezTo>
                <a:cubicBezTo>
                  <a:pt x="1246" y="448"/>
                  <a:pt x="1246" y="448"/>
                  <a:pt x="1246" y="447"/>
                </a:cubicBezTo>
                <a:cubicBezTo>
                  <a:pt x="1247" y="448"/>
                  <a:pt x="1248" y="448"/>
                  <a:pt x="1249" y="449"/>
                </a:cubicBezTo>
                <a:cubicBezTo>
                  <a:pt x="1249" y="450"/>
                  <a:pt x="1250" y="450"/>
                  <a:pt x="1250" y="450"/>
                </a:cubicBezTo>
                <a:cubicBezTo>
                  <a:pt x="1251" y="450"/>
                  <a:pt x="1251" y="451"/>
                  <a:pt x="1252" y="451"/>
                </a:cubicBezTo>
                <a:cubicBezTo>
                  <a:pt x="1252" y="451"/>
                  <a:pt x="1252" y="452"/>
                  <a:pt x="1253" y="453"/>
                </a:cubicBezTo>
                <a:cubicBezTo>
                  <a:pt x="1254" y="453"/>
                  <a:pt x="1253" y="453"/>
                  <a:pt x="1253" y="454"/>
                </a:cubicBezTo>
                <a:cubicBezTo>
                  <a:pt x="1253" y="455"/>
                  <a:pt x="1254" y="455"/>
                  <a:pt x="1254" y="456"/>
                </a:cubicBezTo>
                <a:cubicBezTo>
                  <a:pt x="1254" y="457"/>
                  <a:pt x="1254" y="458"/>
                  <a:pt x="1254" y="459"/>
                </a:cubicBezTo>
                <a:cubicBezTo>
                  <a:pt x="1254" y="459"/>
                  <a:pt x="1254" y="460"/>
                  <a:pt x="1254" y="460"/>
                </a:cubicBezTo>
                <a:cubicBezTo>
                  <a:pt x="1255" y="461"/>
                  <a:pt x="1255" y="460"/>
                  <a:pt x="1255" y="460"/>
                </a:cubicBezTo>
                <a:cubicBezTo>
                  <a:pt x="1255" y="461"/>
                  <a:pt x="1255" y="461"/>
                  <a:pt x="1255" y="461"/>
                </a:cubicBezTo>
                <a:cubicBezTo>
                  <a:pt x="1256" y="461"/>
                  <a:pt x="1256" y="462"/>
                  <a:pt x="1256" y="463"/>
                </a:cubicBezTo>
                <a:cubicBezTo>
                  <a:pt x="1256" y="464"/>
                  <a:pt x="1256" y="463"/>
                  <a:pt x="1256" y="463"/>
                </a:cubicBezTo>
                <a:cubicBezTo>
                  <a:pt x="1256" y="463"/>
                  <a:pt x="1256" y="464"/>
                  <a:pt x="1256" y="464"/>
                </a:cubicBezTo>
                <a:cubicBezTo>
                  <a:pt x="1257" y="464"/>
                  <a:pt x="1257" y="464"/>
                  <a:pt x="1257" y="464"/>
                </a:cubicBezTo>
                <a:cubicBezTo>
                  <a:pt x="1257" y="465"/>
                  <a:pt x="1257" y="465"/>
                  <a:pt x="1258" y="466"/>
                </a:cubicBezTo>
                <a:cubicBezTo>
                  <a:pt x="1258" y="467"/>
                  <a:pt x="1259" y="465"/>
                  <a:pt x="1259" y="465"/>
                </a:cubicBezTo>
                <a:cubicBezTo>
                  <a:pt x="1259" y="465"/>
                  <a:pt x="1260" y="465"/>
                  <a:pt x="1260" y="465"/>
                </a:cubicBezTo>
                <a:cubicBezTo>
                  <a:pt x="1260" y="465"/>
                  <a:pt x="1260" y="465"/>
                  <a:pt x="1260" y="465"/>
                </a:cubicBezTo>
                <a:cubicBezTo>
                  <a:pt x="1260" y="464"/>
                  <a:pt x="1261" y="465"/>
                  <a:pt x="1261" y="465"/>
                </a:cubicBezTo>
                <a:cubicBezTo>
                  <a:pt x="1261" y="465"/>
                  <a:pt x="1261" y="467"/>
                  <a:pt x="1262" y="467"/>
                </a:cubicBezTo>
                <a:cubicBezTo>
                  <a:pt x="1263" y="468"/>
                  <a:pt x="1262" y="470"/>
                  <a:pt x="1264" y="470"/>
                </a:cubicBezTo>
                <a:cubicBezTo>
                  <a:pt x="1263" y="471"/>
                  <a:pt x="1264" y="474"/>
                  <a:pt x="1264" y="475"/>
                </a:cubicBezTo>
                <a:cubicBezTo>
                  <a:pt x="1264" y="475"/>
                  <a:pt x="1265" y="475"/>
                  <a:pt x="1265" y="475"/>
                </a:cubicBezTo>
                <a:cubicBezTo>
                  <a:pt x="1266" y="476"/>
                  <a:pt x="1265" y="476"/>
                  <a:pt x="1265" y="477"/>
                </a:cubicBezTo>
                <a:cubicBezTo>
                  <a:pt x="1266" y="477"/>
                  <a:pt x="1265" y="478"/>
                  <a:pt x="1266" y="478"/>
                </a:cubicBezTo>
                <a:cubicBezTo>
                  <a:pt x="1266" y="478"/>
                  <a:pt x="1266" y="479"/>
                  <a:pt x="1266" y="480"/>
                </a:cubicBezTo>
                <a:cubicBezTo>
                  <a:pt x="1266" y="480"/>
                  <a:pt x="1265" y="481"/>
                  <a:pt x="1265" y="481"/>
                </a:cubicBezTo>
                <a:cubicBezTo>
                  <a:pt x="1265" y="481"/>
                  <a:pt x="1265" y="481"/>
                  <a:pt x="1265" y="481"/>
                </a:cubicBezTo>
                <a:cubicBezTo>
                  <a:pt x="1265" y="482"/>
                  <a:pt x="1265" y="482"/>
                  <a:pt x="1265" y="483"/>
                </a:cubicBezTo>
                <a:cubicBezTo>
                  <a:pt x="1265" y="483"/>
                  <a:pt x="1264" y="483"/>
                  <a:pt x="1264" y="483"/>
                </a:cubicBezTo>
                <a:cubicBezTo>
                  <a:pt x="1264" y="483"/>
                  <a:pt x="1264" y="483"/>
                  <a:pt x="1264" y="484"/>
                </a:cubicBezTo>
                <a:cubicBezTo>
                  <a:pt x="1264" y="484"/>
                  <a:pt x="1264" y="483"/>
                  <a:pt x="1264" y="484"/>
                </a:cubicBezTo>
                <a:cubicBezTo>
                  <a:pt x="1264" y="484"/>
                  <a:pt x="1264" y="484"/>
                  <a:pt x="1264" y="485"/>
                </a:cubicBezTo>
                <a:cubicBezTo>
                  <a:pt x="1264" y="485"/>
                  <a:pt x="1264" y="486"/>
                  <a:pt x="1264" y="486"/>
                </a:cubicBezTo>
                <a:cubicBezTo>
                  <a:pt x="1264" y="487"/>
                  <a:pt x="1264" y="488"/>
                  <a:pt x="1265" y="488"/>
                </a:cubicBezTo>
                <a:cubicBezTo>
                  <a:pt x="1265" y="488"/>
                  <a:pt x="1266" y="488"/>
                  <a:pt x="1266" y="488"/>
                </a:cubicBezTo>
                <a:cubicBezTo>
                  <a:pt x="1267" y="488"/>
                  <a:pt x="1266" y="489"/>
                  <a:pt x="1267" y="488"/>
                </a:cubicBezTo>
                <a:cubicBezTo>
                  <a:pt x="1268" y="488"/>
                  <a:pt x="1268" y="488"/>
                  <a:pt x="1269" y="488"/>
                </a:cubicBezTo>
                <a:cubicBezTo>
                  <a:pt x="1271" y="489"/>
                  <a:pt x="1270" y="487"/>
                  <a:pt x="1271" y="487"/>
                </a:cubicBezTo>
                <a:cubicBezTo>
                  <a:pt x="1271" y="487"/>
                  <a:pt x="1272" y="487"/>
                  <a:pt x="1272" y="487"/>
                </a:cubicBezTo>
                <a:cubicBezTo>
                  <a:pt x="1272" y="486"/>
                  <a:pt x="1273" y="486"/>
                  <a:pt x="1273" y="486"/>
                </a:cubicBezTo>
                <a:cubicBezTo>
                  <a:pt x="1274" y="484"/>
                  <a:pt x="1274" y="483"/>
                  <a:pt x="1275" y="482"/>
                </a:cubicBezTo>
                <a:cubicBezTo>
                  <a:pt x="1276" y="481"/>
                  <a:pt x="1276" y="483"/>
                  <a:pt x="1276" y="483"/>
                </a:cubicBezTo>
                <a:cubicBezTo>
                  <a:pt x="1277" y="483"/>
                  <a:pt x="1277" y="483"/>
                  <a:pt x="1277" y="484"/>
                </a:cubicBezTo>
                <a:cubicBezTo>
                  <a:pt x="1278" y="484"/>
                  <a:pt x="1278" y="484"/>
                  <a:pt x="1278" y="484"/>
                </a:cubicBezTo>
                <a:cubicBezTo>
                  <a:pt x="1278" y="485"/>
                  <a:pt x="1278" y="485"/>
                  <a:pt x="1278" y="485"/>
                </a:cubicBezTo>
                <a:cubicBezTo>
                  <a:pt x="1279" y="485"/>
                  <a:pt x="1280" y="485"/>
                  <a:pt x="1280" y="486"/>
                </a:cubicBezTo>
                <a:cubicBezTo>
                  <a:pt x="1280" y="487"/>
                  <a:pt x="1280" y="486"/>
                  <a:pt x="1280" y="487"/>
                </a:cubicBezTo>
                <a:cubicBezTo>
                  <a:pt x="1280" y="487"/>
                  <a:pt x="1280" y="487"/>
                  <a:pt x="1280" y="488"/>
                </a:cubicBezTo>
                <a:cubicBezTo>
                  <a:pt x="1279" y="488"/>
                  <a:pt x="1279" y="488"/>
                  <a:pt x="1280" y="489"/>
                </a:cubicBezTo>
                <a:cubicBezTo>
                  <a:pt x="1280" y="490"/>
                  <a:pt x="1280" y="490"/>
                  <a:pt x="1281" y="490"/>
                </a:cubicBezTo>
                <a:cubicBezTo>
                  <a:pt x="1281" y="491"/>
                  <a:pt x="1281" y="490"/>
                  <a:pt x="1281" y="491"/>
                </a:cubicBezTo>
                <a:cubicBezTo>
                  <a:pt x="1281" y="492"/>
                  <a:pt x="1282" y="491"/>
                  <a:pt x="1282" y="492"/>
                </a:cubicBezTo>
                <a:cubicBezTo>
                  <a:pt x="1282" y="492"/>
                  <a:pt x="1282" y="492"/>
                  <a:pt x="1282" y="492"/>
                </a:cubicBezTo>
                <a:cubicBezTo>
                  <a:pt x="1282" y="493"/>
                  <a:pt x="1282" y="494"/>
                  <a:pt x="1282" y="494"/>
                </a:cubicBezTo>
                <a:cubicBezTo>
                  <a:pt x="1282" y="495"/>
                  <a:pt x="1282" y="495"/>
                  <a:pt x="1282" y="496"/>
                </a:cubicBezTo>
                <a:cubicBezTo>
                  <a:pt x="1282" y="497"/>
                  <a:pt x="1283" y="497"/>
                  <a:pt x="1283" y="498"/>
                </a:cubicBezTo>
                <a:cubicBezTo>
                  <a:pt x="1283" y="499"/>
                  <a:pt x="1283" y="498"/>
                  <a:pt x="1283" y="499"/>
                </a:cubicBezTo>
                <a:cubicBezTo>
                  <a:pt x="1283" y="499"/>
                  <a:pt x="1283" y="500"/>
                  <a:pt x="1283" y="500"/>
                </a:cubicBezTo>
                <a:cubicBezTo>
                  <a:pt x="1283" y="500"/>
                  <a:pt x="1284" y="501"/>
                  <a:pt x="1284" y="501"/>
                </a:cubicBezTo>
                <a:cubicBezTo>
                  <a:pt x="1285" y="502"/>
                  <a:pt x="1285" y="502"/>
                  <a:pt x="1285" y="503"/>
                </a:cubicBezTo>
                <a:cubicBezTo>
                  <a:pt x="1285" y="503"/>
                  <a:pt x="1285" y="504"/>
                  <a:pt x="1285" y="504"/>
                </a:cubicBezTo>
                <a:cubicBezTo>
                  <a:pt x="1285" y="504"/>
                  <a:pt x="1285" y="504"/>
                  <a:pt x="1285" y="504"/>
                </a:cubicBezTo>
                <a:cubicBezTo>
                  <a:pt x="1285" y="505"/>
                  <a:pt x="1285" y="505"/>
                  <a:pt x="1285" y="506"/>
                </a:cubicBezTo>
                <a:cubicBezTo>
                  <a:pt x="1285" y="506"/>
                  <a:pt x="1286" y="506"/>
                  <a:pt x="1286" y="507"/>
                </a:cubicBezTo>
                <a:cubicBezTo>
                  <a:pt x="1285" y="507"/>
                  <a:pt x="1286" y="507"/>
                  <a:pt x="1286" y="507"/>
                </a:cubicBezTo>
                <a:cubicBezTo>
                  <a:pt x="1286" y="507"/>
                  <a:pt x="1286" y="508"/>
                  <a:pt x="1286" y="508"/>
                </a:cubicBezTo>
                <a:cubicBezTo>
                  <a:pt x="1286" y="509"/>
                  <a:pt x="1286" y="510"/>
                  <a:pt x="1285" y="511"/>
                </a:cubicBezTo>
                <a:cubicBezTo>
                  <a:pt x="1285" y="511"/>
                  <a:pt x="1286" y="511"/>
                  <a:pt x="1286" y="511"/>
                </a:cubicBezTo>
                <a:cubicBezTo>
                  <a:pt x="1286" y="512"/>
                  <a:pt x="1286" y="512"/>
                  <a:pt x="1286" y="512"/>
                </a:cubicBezTo>
                <a:cubicBezTo>
                  <a:pt x="1287" y="512"/>
                  <a:pt x="1287" y="513"/>
                  <a:pt x="1287" y="514"/>
                </a:cubicBezTo>
                <a:cubicBezTo>
                  <a:pt x="1287" y="514"/>
                  <a:pt x="1287" y="514"/>
                  <a:pt x="1287" y="515"/>
                </a:cubicBezTo>
                <a:cubicBezTo>
                  <a:pt x="1287" y="515"/>
                  <a:pt x="1287" y="514"/>
                  <a:pt x="1287" y="515"/>
                </a:cubicBezTo>
                <a:cubicBezTo>
                  <a:pt x="1288" y="516"/>
                  <a:pt x="1287" y="517"/>
                  <a:pt x="1287" y="518"/>
                </a:cubicBezTo>
                <a:cubicBezTo>
                  <a:pt x="1287" y="519"/>
                  <a:pt x="1286" y="519"/>
                  <a:pt x="1286" y="519"/>
                </a:cubicBezTo>
                <a:cubicBezTo>
                  <a:pt x="1286" y="520"/>
                  <a:pt x="1286" y="521"/>
                  <a:pt x="1286" y="522"/>
                </a:cubicBezTo>
                <a:cubicBezTo>
                  <a:pt x="1286" y="522"/>
                  <a:pt x="1287" y="521"/>
                  <a:pt x="1287" y="522"/>
                </a:cubicBezTo>
                <a:cubicBezTo>
                  <a:pt x="1287" y="522"/>
                  <a:pt x="1287" y="523"/>
                  <a:pt x="1287" y="523"/>
                </a:cubicBezTo>
                <a:cubicBezTo>
                  <a:pt x="1287" y="523"/>
                  <a:pt x="1286" y="523"/>
                  <a:pt x="1286" y="524"/>
                </a:cubicBezTo>
                <a:cubicBezTo>
                  <a:pt x="1286" y="524"/>
                  <a:pt x="1286" y="525"/>
                  <a:pt x="1285" y="525"/>
                </a:cubicBezTo>
                <a:cubicBezTo>
                  <a:pt x="1285" y="526"/>
                  <a:pt x="1285" y="527"/>
                  <a:pt x="1285" y="528"/>
                </a:cubicBezTo>
                <a:cubicBezTo>
                  <a:pt x="1285" y="528"/>
                  <a:pt x="1285" y="528"/>
                  <a:pt x="1285" y="528"/>
                </a:cubicBezTo>
                <a:cubicBezTo>
                  <a:pt x="1285" y="529"/>
                  <a:pt x="1285" y="529"/>
                  <a:pt x="1285" y="530"/>
                </a:cubicBezTo>
                <a:cubicBezTo>
                  <a:pt x="1285" y="530"/>
                  <a:pt x="1285" y="530"/>
                  <a:pt x="1286" y="530"/>
                </a:cubicBezTo>
                <a:cubicBezTo>
                  <a:pt x="1286" y="531"/>
                  <a:pt x="1286" y="531"/>
                  <a:pt x="1286" y="531"/>
                </a:cubicBezTo>
                <a:cubicBezTo>
                  <a:pt x="1286" y="532"/>
                  <a:pt x="1289" y="534"/>
                  <a:pt x="1290" y="535"/>
                </a:cubicBezTo>
                <a:cubicBezTo>
                  <a:pt x="1290" y="535"/>
                  <a:pt x="1289" y="535"/>
                  <a:pt x="1290" y="536"/>
                </a:cubicBezTo>
                <a:cubicBezTo>
                  <a:pt x="1291" y="537"/>
                  <a:pt x="1291" y="537"/>
                  <a:pt x="1291" y="538"/>
                </a:cubicBezTo>
                <a:cubicBezTo>
                  <a:pt x="1291" y="539"/>
                  <a:pt x="1292" y="539"/>
                  <a:pt x="1293" y="540"/>
                </a:cubicBezTo>
                <a:cubicBezTo>
                  <a:pt x="1293" y="541"/>
                  <a:pt x="1293" y="542"/>
                  <a:pt x="1293" y="543"/>
                </a:cubicBezTo>
                <a:cubicBezTo>
                  <a:pt x="1293" y="544"/>
                  <a:pt x="1293" y="544"/>
                  <a:pt x="1293" y="546"/>
                </a:cubicBezTo>
                <a:cubicBezTo>
                  <a:pt x="1293" y="546"/>
                  <a:pt x="1294" y="545"/>
                  <a:pt x="1294" y="546"/>
                </a:cubicBezTo>
                <a:cubicBezTo>
                  <a:pt x="1294" y="547"/>
                  <a:pt x="1294" y="546"/>
                  <a:pt x="1294" y="547"/>
                </a:cubicBezTo>
                <a:cubicBezTo>
                  <a:pt x="1294" y="547"/>
                  <a:pt x="1294" y="548"/>
                  <a:pt x="1294" y="548"/>
                </a:cubicBezTo>
                <a:cubicBezTo>
                  <a:pt x="1294" y="548"/>
                  <a:pt x="1294" y="549"/>
                  <a:pt x="1294" y="550"/>
                </a:cubicBezTo>
                <a:cubicBezTo>
                  <a:pt x="1294" y="550"/>
                  <a:pt x="1294" y="550"/>
                  <a:pt x="1294" y="551"/>
                </a:cubicBezTo>
                <a:cubicBezTo>
                  <a:pt x="1294" y="551"/>
                  <a:pt x="1295" y="551"/>
                  <a:pt x="1295" y="552"/>
                </a:cubicBezTo>
                <a:cubicBezTo>
                  <a:pt x="1295" y="552"/>
                  <a:pt x="1295" y="552"/>
                  <a:pt x="1295" y="552"/>
                </a:cubicBezTo>
                <a:cubicBezTo>
                  <a:pt x="1295" y="552"/>
                  <a:pt x="1295" y="553"/>
                  <a:pt x="1295" y="554"/>
                </a:cubicBezTo>
                <a:cubicBezTo>
                  <a:pt x="1295" y="555"/>
                  <a:pt x="1296" y="556"/>
                  <a:pt x="1296" y="557"/>
                </a:cubicBezTo>
                <a:cubicBezTo>
                  <a:pt x="1297" y="558"/>
                  <a:pt x="1297" y="558"/>
                  <a:pt x="1298" y="559"/>
                </a:cubicBezTo>
                <a:cubicBezTo>
                  <a:pt x="1298" y="560"/>
                  <a:pt x="1298" y="559"/>
                  <a:pt x="1298" y="560"/>
                </a:cubicBezTo>
                <a:cubicBezTo>
                  <a:pt x="1298" y="560"/>
                  <a:pt x="1298" y="561"/>
                  <a:pt x="1298" y="561"/>
                </a:cubicBezTo>
                <a:cubicBezTo>
                  <a:pt x="1298" y="562"/>
                  <a:pt x="1299" y="563"/>
                  <a:pt x="1300" y="564"/>
                </a:cubicBezTo>
                <a:cubicBezTo>
                  <a:pt x="1300" y="564"/>
                  <a:pt x="1303" y="565"/>
                  <a:pt x="1303" y="566"/>
                </a:cubicBezTo>
                <a:cubicBezTo>
                  <a:pt x="1303" y="567"/>
                  <a:pt x="1304" y="567"/>
                  <a:pt x="1304" y="567"/>
                </a:cubicBezTo>
                <a:cubicBezTo>
                  <a:pt x="1305" y="568"/>
                  <a:pt x="1304" y="568"/>
                  <a:pt x="1305" y="568"/>
                </a:cubicBezTo>
                <a:cubicBezTo>
                  <a:pt x="1306" y="568"/>
                  <a:pt x="1305" y="568"/>
                  <a:pt x="1305" y="568"/>
                </a:cubicBezTo>
                <a:cubicBezTo>
                  <a:pt x="1305" y="568"/>
                  <a:pt x="1306" y="568"/>
                  <a:pt x="1306" y="568"/>
                </a:cubicBezTo>
                <a:cubicBezTo>
                  <a:pt x="1306" y="568"/>
                  <a:pt x="1306" y="568"/>
                  <a:pt x="1306" y="568"/>
                </a:cubicBezTo>
                <a:cubicBezTo>
                  <a:pt x="1306" y="569"/>
                  <a:pt x="1307" y="569"/>
                  <a:pt x="1307" y="569"/>
                </a:cubicBezTo>
                <a:cubicBezTo>
                  <a:pt x="1308" y="570"/>
                  <a:pt x="1308" y="569"/>
                  <a:pt x="1308" y="568"/>
                </a:cubicBezTo>
                <a:cubicBezTo>
                  <a:pt x="1309" y="567"/>
                  <a:pt x="1310" y="568"/>
                  <a:pt x="1312" y="568"/>
                </a:cubicBezTo>
                <a:cubicBezTo>
                  <a:pt x="1311" y="567"/>
                  <a:pt x="1311" y="566"/>
                  <a:pt x="1311" y="565"/>
                </a:cubicBezTo>
                <a:cubicBezTo>
                  <a:pt x="1310" y="564"/>
                  <a:pt x="1311" y="566"/>
                  <a:pt x="1310" y="564"/>
                </a:cubicBezTo>
                <a:cubicBezTo>
                  <a:pt x="1310" y="563"/>
                  <a:pt x="1310" y="564"/>
                  <a:pt x="1310" y="563"/>
                </a:cubicBezTo>
                <a:cubicBezTo>
                  <a:pt x="1310" y="563"/>
                  <a:pt x="1310" y="562"/>
                  <a:pt x="1310" y="562"/>
                </a:cubicBezTo>
                <a:cubicBezTo>
                  <a:pt x="1309" y="562"/>
                  <a:pt x="1308" y="562"/>
                  <a:pt x="1308" y="561"/>
                </a:cubicBezTo>
                <a:cubicBezTo>
                  <a:pt x="1308" y="561"/>
                  <a:pt x="1309" y="560"/>
                  <a:pt x="1308" y="560"/>
                </a:cubicBezTo>
                <a:cubicBezTo>
                  <a:pt x="1308" y="559"/>
                  <a:pt x="1309" y="554"/>
                  <a:pt x="1308" y="553"/>
                </a:cubicBezTo>
                <a:cubicBezTo>
                  <a:pt x="1308" y="553"/>
                  <a:pt x="1309" y="551"/>
                  <a:pt x="1308" y="551"/>
                </a:cubicBezTo>
                <a:cubicBezTo>
                  <a:pt x="1308" y="551"/>
                  <a:pt x="1308" y="551"/>
                  <a:pt x="1308" y="551"/>
                </a:cubicBezTo>
                <a:cubicBezTo>
                  <a:pt x="1307" y="551"/>
                  <a:pt x="1307" y="550"/>
                  <a:pt x="1307" y="550"/>
                </a:cubicBezTo>
                <a:cubicBezTo>
                  <a:pt x="1307" y="550"/>
                  <a:pt x="1308" y="550"/>
                  <a:pt x="1307" y="549"/>
                </a:cubicBezTo>
                <a:cubicBezTo>
                  <a:pt x="1305" y="548"/>
                  <a:pt x="1306" y="545"/>
                  <a:pt x="1304" y="545"/>
                </a:cubicBezTo>
                <a:cubicBezTo>
                  <a:pt x="1304" y="545"/>
                  <a:pt x="1302" y="543"/>
                  <a:pt x="1302" y="543"/>
                </a:cubicBezTo>
                <a:cubicBezTo>
                  <a:pt x="1301" y="542"/>
                  <a:pt x="1301" y="542"/>
                  <a:pt x="1301" y="541"/>
                </a:cubicBezTo>
                <a:cubicBezTo>
                  <a:pt x="1301" y="541"/>
                  <a:pt x="1298" y="538"/>
                  <a:pt x="1298" y="538"/>
                </a:cubicBezTo>
                <a:cubicBezTo>
                  <a:pt x="1297" y="538"/>
                  <a:pt x="1296" y="538"/>
                  <a:pt x="1295" y="537"/>
                </a:cubicBezTo>
                <a:cubicBezTo>
                  <a:pt x="1294" y="535"/>
                  <a:pt x="1293" y="533"/>
                  <a:pt x="1293" y="531"/>
                </a:cubicBezTo>
                <a:cubicBezTo>
                  <a:pt x="1293" y="531"/>
                  <a:pt x="1292" y="531"/>
                  <a:pt x="1292" y="531"/>
                </a:cubicBezTo>
                <a:cubicBezTo>
                  <a:pt x="1292" y="530"/>
                  <a:pt x="1291" y="530"/>
                  <a:pt x="1291" y="529"/>
                </a:cubicBezTo>
                <a:cubicBezTo>
                  <a:pt x="1291" y="528"/>
                  <a:pt x="1291" y="528"/>
                  <a:pt x="1291" y="527"/>
                </a:cubicBezTo>
                <a:cubicBezTo>
                  <a:pt x="1291" y="527"/>
                  <a:pt x="1290" y="527"/>
                  <a:pt x="1290" y="527"/>
                </a:cubicBezTo>
                <a:cubicBezTo>
                  <a:pt x="1289" y="527"/>
                  <a:pt x="1289" y="526"/>
                  <a:pt x="1289" y="526"/>
                </a:cubicBezTo>
                <a:cubicBezTo>
                  <a:pt x="1289" y="525"/>
                  <a:pt x="1289" y="524"/>
                  <a:pt x="1289" y="523"/>
                </a:cubicBezTo>
                <a:cubicBezTo>
                  <a:pt x="1289" y="522"/>
                  <a:pt x="1290" y="523"/>
                  <a:pt x="1290" y="522"/>
                </a:cubicBezTo>
                <a:cubicBezTo>
                  <a:pt x="1290" y="521"/>
                  <a:pt x="1290" y="522"/>
                  <a:pt x="1290" y="522"/>
                </a:cubicBezTo>
                <a:cubicBezTo>
                  <a:pt x="1290" y="521"/>
                  <a:pt x="1290" y="519"/>
                  <a:pt x="1290" y="519"/>
                </a:cubicBezTo>
                <a:cubicBezTo>
                  <a:pt x="1290" y="519"/>
                  <a:pt x="1291" y="518"/>
                  <a:pt x="1291" y="518"/>
                </a:cubicBezTo>
                <a:cubicBezTo>
                  <a:pt x="1291" y="517"/>
                  <a:pt x="1291" y="516"/>
                  <a:pt x="1291" y="515"/>
                </a:cubicBezTo>
                <a:cubicBezTo>
                  <a:pt x="1291" y="515"/>
                  <a:pt x="1291" y="515"/>
                  <a:pt x="1291" y="515"/>
                </a:cubicBezTo>
                <a:cubicBezTo>
                  <a:pt x="1291" y="514"/>
                  <a:pt x="1291" y="514"/>
                  <a:pt x="1291" y="513"/>
                </a:cubicBezTo>
                <a:cubicBezTo>
                  <a:pt x="1291" y="513"/>
                  <a:pt x="1292" y="511"/>
                  <a:pt x="1292" y="511"/>
                </a:cubicBezTo>
                <a:cubicBezTo>
                  <a:pt x="1292" y="510"/>
                  <a:pt x="1292" y="509"/>
                  <a:pt x="1292" y="508"/>
                </a:cubicBezTo>
                <a:cubicBezTo>
                  <a:pt x="1292" y="507"/>
                  <a:pt x="1293" y="506"/>
                  <a:pt x="1293" y="505"/>
                </a:cubicBezTo>
                <a:cubicBezTo>
                  <a:pt x="1292" y="505"/>
                  <a:pt x="1292" y="504"/>
                  <a:pt x="1292" y="504"/>
                </a:cubicBezTo>
                <a:cubicBezTo>
                  <a:pt x="1293" y="504"/>
                  <a:pt x="1293" y="504"/>
                  <a:pt x="1293" y="503"/>
                </a:cubicBezTo>
                <a:cubicBezTo>
                  <a:pt x="1293" y="503"/>
                  <a:pt x="1294" y="503"/>
                  <a:pt x="1294" y="503"/>
                </a:cubicBezTo>
                <a:cubicBezTo>
                  <a:pt x="1295" y="503"/>
                  <a:pt x="1295" y="503"/>
                  <a:pt x="1295" y="503"/>
                </a:cubicBezTo>
                <a:cubicBezTo>
                  <a:pt x="1295" y="503"/>
                  <a:pt x="1296" y="503"/>
                  <a:pt x="1296" y="503"/>
                </a:cubicBezTo>
                <a:cubicBezTo>
                  <a:pt x="1297" y="503"/>
                  <a:pt x="1297" y="506"/>
                  <a:pt x="1298" y="507"/>
                </a:cubicBezTo>
                <a:cubicBezTo>
                  <a:pt x="1298" y="507"/>
                  <a:pt x="1300" y="507"/>
                  <a:pt x="1300" y="507"/>
                </a:cubicBezTo>
                <a:cubicBezTo>
                  <a:pt x="1301" y="508"/>
                  <a:pt x="1301" y="510"/>
                  <a:pt x="1303" y="511"/>
                </a:cubicBezTo>
                <a:cubicBezTo>
                  <a:pt x="1303" y="511"/>
                  <a:pt x="1303" y="511"/>
                  <a:pt x="1303" y="511"/>
                </a:cubicBezTo>
                <a:cubicBezTo>
                  <a:pt x="1303" y="511"/>
                  <a:pt x="1303" y="511"/>
                  <a:pt x="1304" y="511"/>
                </a:cubicBezTo>
                <a:cubicBezTo>
                  <a:pt x="1304" y="511"/>
                  <a:pt x="1304" y="513"/>
                  <a:pt x="1305" y="513"/>
                </a:cubicBezTo>
                <a:cubicBezTo>
                  <a:pt x="1305" y="514"/>
                  <a:pt x="1306" y="514"/>
                  <a:pt x="1306" y="515"/>
                </a:cubicBezTo>
                <a:cubicBezTo>
                  <a:pt x="1306" y="516"/>
                  <a:pt x="1307" y="516"/>
                  <a:pt x="1307" y="516"/>
                </a:cubicBezTo>
                <a:cubicBezTo>
                  <a:pt x="1307" y="517"/>
                  <a:pt x="1307" y="518"/>
                  <a:pt x="1307" y="519"/>
                </a:cubicBezTo>
                <a:cubicBezTo>
                  <a:pt x="1308" y="518"/>
                  <a:pt x="1309" y="518"/>
                  <a:pt x="1309" y="518"/>
                </a:cubicBezTo>
                <a:cubicBezTo>
                  <a:pt x="1309" y="518"/>
                  <a:pt x="1309" y="519"/>
                  <a:pt x="1310" y="520"/>
                </a:cubicBezTo>
                <a:cubicBezTo>
                  <a:pt x="1310" y="520"/>
                  <a:pt x="1312" y="520"/>
                  <a:pt x="1312" y="520"/>
                </a:cubicBezTo>
                <a:cubicBezTo>
                  <a:pt x="1312" y="520"/>
                  <a:pt x="1313" y="520"/>
                  <a:pt x="1313" y="521"/>
                </a:cubicBezTo>
                <a:cubicBezTo>
                  <a:pt x="1313" y="521"/>
                  <a:pt x="1314" y="522"/>
                  <a:pt x="1314" y="523"/>
                </a:cubicBezTo>
                <a:cubicBezTo>
                  <a:pt x="1314" y="523"/>
                  <a:pt x="1314" y="525"/>
                  <a:pt x="1313" y="525"/>
                </a:cubicBezTo>
                <a:cubicBezTo>
                  <a:pt x="1313" y="525"/>
                  <a:pt x="1313" y="526"/>
                  <a:pt x="1314" y="527"/>
                </a:cubicBezTo>
                <a:cubicBezTo>
                  <a:pt x="1314" y="528"/>
                  <a:pt x="1314" y="528"/>
                  <a:pt x="1315" y="529"/>
                </a:cubicBezTo>
                <a:cubicBezTo>
                  <a:pt x="1315" y="530"/>
                  <a:pt x="1314" y="530"/>
                  <a:pt x="1314" y="531"/>
                </a:cubicBezTo>
                <a:cubicBezTo>
                  <a:pt x="1316" y="530"/>
                  <a:pt x="1317" y="530"/>
                  <a:pt x="1317" y="528"/>
                </a:cubicBezTo>
                <a:cubicBezTo>
                  <a:pt x="1318" y="528"/>
                  <a:pt x="1318" y="528"/>
                  <a:pt x="1319" y="528"/>
                </a:cubicBezTo>
                <a:cubicBezTo>
                  <a:pt x="1319" y="528"/>
                  <a:pt x="1319" y="527"/>
                  <a:pt x="1319" y="528"/>
                </a:cubicBezTo>
                <a:cubicBezTo>
                  <a:pt x="1319" y="527"/>
                  <a:pt x="1319" y="527"/>
                  <a:pt x="1319" y="527"/>
                </a:cubicBezTo>
                <a:cubicBezTo>
                  <a:pt x="1319" y="526"/>
                  <a:pt x="1318" y="524"/>
                  <a:pt x="1318" y="523"/>
                </a:cubicBezTo>
                <a:cubicBezTo>
                  <a:pt x="1318" y="523"/>
                  <a:pt x="1318" y="523"/>
                  <a:pt x="1318" y="523"/>
                </a:cubicBezTo>
                <a:cubicBezTo>
                  <a:pt x="1318" y="523"/>
                  <a:pt x="1318" y="522"/>
                  <a:pt x="1318" y="522"/>
                </a:cubicBezTo>
                <a:cubicBezTo>
                  <a:pt x="1318" y="522"/>
                  <a:pt x="1317" y="522"/>
                  <a:pt x="1317" y="522"/>
                </a:cubicBezTo>
                <a:cubicBezTo>
                  <a:pt x="1319" y="523"/>
                  <a:pt x="1319" y="525"/>
                  <a:pt x="1321" y="525"/>
                </a:cubicBezTo>
                <a:cubicBezTo>
                  <a:pt x="1322" y="525"/>
                  <a:pt x="1322" y="524"/>
                  <a:pt x="1322" y="524"/>
                </a:cubicBezTo>
                <a:cubicBezTo>
                  <a:pt x="1321" y="523"/>
                  <a:pt x="1320" y="523"/>
                  <a:pt x="1320" y="522"/>
                </a:cubicBezTo>
                <a:cubicBezTo>
                  <a:pt x="1319" y="522"/>
                  <a:pt x="1318" y="521"/>
                  <a:pt x="1318" y="520"/>
                </a:cubicBezTo>
                <a:cubicBezTo>
                  <a:pt x="1318" y="520"/>
                  <a:pt x="1319" y="520"/>
                  <a:pt x="1319" y="520"/>
                </a:cubicBezTo>
                <a:cubicBezTo>
                  <a:pt x="1320" y="520"/>
                  <a:pt x="1320" y="521"/>
                  <a:pt x="1320" y="521"/>
                </a:cubicBezTo>
                <a:cubicBezTo>
                  <a:pt x="1321" y="521"/>
                  <a:pt x="1322" y="522"/>
                  <a:pt x="1322" y="521"/>
                </a:cubicBezTo>
                <a:cubicBezTo>
                  <a:pt x="1322" y="521"/>
                  <a:pt x="1323" y="522"/>
                  <a:pt x="1324" y="521"/>
                </a:cubicBezTo>
                <a:cubicBezTo>
                  <a:pt x="1324" y="521"/>
                  <a:pt x="1324" y="521"/>
                  <a:pt x="1324" y="521"/>
                </a:cubicBezTo>
                <a:cubicBezTo>
                  <a:pt x="1324" y="521"/>
                  <a:pt x="1325" y="521"/>
                  <a:pt x="1325" y="521"/>
                </a:cubicBezTo>
                <a:cubicBezTo>
                  <a:pt x="1325" y="521"/>
                  <a:pt x="1325" y="520"/>
                  <a:pt x="1325" y="520"/>
                </a:cubicBezTo>
                <a:cubicBezTo>
                  <a:pt x="1325" y="520"/>
                  <a:pt x="1326" y="521"/>
                  <a:pt x="1327" y="521"/>
                </a:cubicBezTo>
                <a:cubicBezTo>
                  <a:pt x="1327" y="520"/>
                  <a:pt x="1327" y="520"/>
                  <a:pt x="1328" y="519"/>
                </a:cubicBezTo>
                <a:cubicBezTo>
                  <a:pt x="1328" y="519"/>
                  <a:pt x="1328" y="519"/>
                  <a:pt x="1328" y="519"/>
                </a:cubicBezTo>
                <a:cubicBezTo>
                  <a:pt x="1329" y="518"/>
                  <a:pt x="1330" y="519"/>
                  <a:pt x="1330" y="518"/>
                </a:cubicBezTo>
                <a:cubicBezTo>
                  <a:pt x="1330" y="517"/>
                  <a:pt x="1331" y="517"/>
                  <a:pt x="1331" y="517"/>
                </a:cubicBezTo>
                <a:cubicBezTo>
                  <a:pt x="1332" y="517"/>
                  <a:pt x="1331" y="517"/>
                  <a:pt x="1332" y="517"/>
                </a:cubicBezTo>
                <a:cubicBezTo>
                  <a:pt x="1332" y="517"/>
                  <a:pt x="1332" y="517"/>
                  <a:pt x="1333" y="516"/>
                </a:cubicBezTo>
                <a:cubicBezTo>
                  <a:pt x="1333" y="516"/>
                  <a:pt x="1333" y="515"/>
                  <a:pt x="1334" y="515"/>
                </a:cubicBezTo>
                <a:cubicBezTo>
                  <a:pt x="1334" y="515"/>
                  <a:pt x="1335" y="514"/>
                  <a:pt x="1335" y="514"/>
                </a:cubicBezTo>
                <a:cubicBezTo>
                  <a:pt x="1335" y="513"/>
                  <a:pt x="1335" y="512"/>
                  <a:pt x="1336" y="512"/>
                </a:cubicBezTo>
                <a:cubicBezTo>
                  <a:pt x="1336" y="510"/>
                  <a:pt x="1335" y="508"/>
                  <a:pt x="1336" y="508"/>
                </a:cubicBezTo>
                <a:cubicBezTo>
                  <a:pt x="1337" y="507"/>
                  <a:pt x="1337" y="506"/>
                  <a:pt x="1336" y="506"/>
                </a:cubicBezTo>
                <a:cubicBezTo>
                  <a:pt x="1336" y="506"/>
                  <a:pt x="1336" y="505"/>
                  <a:pt x="1336" y="505"/>
                </a:cubicBezTo>
                <a:cubicBezTo>
                  <a:pt x="1336" y="504"/>
                  <a:pt x="1335" y="504"/>
                  <a:pt x="1335" y="504"/>
                </a:cubicBezTo>
                <a:cubicBezTo>
                  <a:pt x="1335" y="503"/>
                  <a:pt x="1335" y="503"/>
                  <a:pt x="1335" y="501"/>
                </a:cubicBezTo>
                <a:cubicBezTo>
                  <a:pt x="1335" y="501"/>
                  <a:pt x="1335" y="500"/>
                  <a:pt x="1335" y="500"/>
                </a:cubicBezTo>
                <a:cubicBezTo>
                  <a:pt x="1335" y="499"/>
                  <a:pt x="1334" y="499"/>
                  <a:pt x="1334" y="499"/>
                </a:cubicBezTo>
                <a:cubicBezTo>
                  <a:pt x="1334" y="498"/>
                  <a:pt x="1334" y="497"/>
                  <a:pt x="1334" y="497"/>
                </a:cubicBezTo>
                <a:cubicBezTo>
                  <a:pt x="1333" y="496"/>
                  <a:pt x="1333" y="495"/>
                  <a:pt x="1333" y="494"/>
                </a:cubicBezTo>
                <a:cubicBezTo>
                  <a:pt x="1333" y="493"/>
                  <a:pt x="1332" y="494"/>
                  <a:pt x="1332" y="493"/>
                </a:cubicBezTo>
                <a:cubicBezTo>
                  <a:pt x="1332" y="493"/>
                  <a:pt x="1331" y="491"/>
                  <a:pt x="1331" y="491"/>
                </a:cubicBezTo>
                <a:cubicBezTo>
                  <a:pt x="1330" y="491"/>
                  <a:pt x="1330" y="489"/>
                  <a:pt x="1330" y="488"/>
                </a:cubicBezTo>
                <a:cubicBezTo>
                  <a:pt x="1329" y="488"/>
                  <a:pt x="1329" y="488"/>
                  <a:pt x="1329" y="487"/>
                </a:cubicBezTo>
                <a:cubicBezTo>
                  <a:pt x="1328" y="486"/>
                  <a:pt x="1328" y="487"/>
                  <a:pt x="1327" y="486"/>
                </a:cubicBezTo>
                <a:cubicBezTo>
                  <a:pt x="1327" y="486"/>
                  <a:pt x="1327" y="486"/>
                  <a:pt x="1327" y="486"/>
                </a:cubicBezTo>
                <a:cubicBezTo>
                  <a:pt x="1327" y="485"/>
                  <a:pt x="1327" y="486"/>
                  <a:pt x="1327" y="485"/>
                </a:cubicBezTo>
                <a:cubicBezTo>
                  <a:pt x="1326" y="485"/>
                  <a:pt x="1327" y="485"/>
                  <a:pt x="1327" y="485"/>
                </a:cubicBezTo>
                <a:cubicBezTo>
                  <a:pt x="1326" y="484"/>
                  <a:pt x="1326" y="484"/>
                  <a:pt x="1326" y="484"/>
                </a:cubicBezTo>
                <a:cubicBezTo>
                  <a:pt x="1326" y="483"/>
                  <a:pt x="1325" y="484"/>
                  <a:pt x="1325" y="484"/>
                </a:cubicBezTo>
                <a:cubicBezTo>
                  <a:pt x="1325" y="483"/>
                  <a:pt x="1325" y="483"/>
                  <a:pt x="1325" y="483"/>
                </a:cubicBezTo>
                <a:cubicBezTo>
                  <a:pt x="1325" y="482"/>
                  <a:pt x="1325" y="482"/>
                  <a:pt x="1324" y="482"/>
                </a:cubicBezTo>
                <a:cubicBezTo>
                  <a:pt x="1324" y="482"/>
                  <a:pt x="1323" y="481"/>
                  <a:pt x="1323" y="481"/>
                </a:cubicBezTo>
                <a:cubicBezTo>
                  <a:pt x="1323" y="480"/>
                  <a:pt x="1323" y="481"/>
                  <a:pt x="1322" y="480"/>
                </a:cubicBezTo>
                <a:cubicBezTo>
                  <a:pt x="1322" y="480"/>
                  <a:pt x="1323" y="480"/>
                  <a:pt x="1322" y="480"/>
                </a:cubicBezTo>
                <a:cubicBezTo>
                  <a:pt x="1321" y="479"/>
                  <a:pt x="1321" y="480"/>
                  <a:pt x="1321" y="479"/>
                </a:cubicBezTo>
                <a:cubicBezTo>
                  <a:pt x="1321" y="478"/>
                  <a:pt x="1321" y="479"/>
                  <a:pt x="1321" y="479"/>
                </a:cubicBezTo>
                <a:cubicBezTo>
                  <a:pt x="1321" y="478"/>
                  <a:pt x="1321" y="478"/>
                  <a:pt x="1321" y="478"/>
                </a:cubicBezTo>
                <a:cubicBezTo>
                  <a:pt x="1321" y="477"/>
                  <a:pt x="1319" y="477"/>
                  <a:pt x="1319" y="476"/>
                </a:cubicBezTo>
                <a:cubicBezTo>
                  <a:pt x="1319" y="476"/>
                  <a:pt x="1319" y="476"/>
                  <a:pt x="1319" y="476"/>
                </a:cubicBezTo>
                <a:cubicBezTo>
                  <a:pt x="1318" y="475"/>
                  <a:pt x="1319" y="476"/>
                  <a:pt x="1318" y="475"/>
                </a:cubicBezTo>
                <a:cubicBezTo>
                  <a:pt x="1318" y="475"/>
                  <a:pt x="1318" y="474"/>
                  <a:pt x="1318" y="474"/>
                </a:cubicBezTo>
                <a:cubicBezTo>
                  <a:pt x="1318" y="474"/>
                  <a:pt x="1318" y="474"/>
                  <a:pt x="1318" y="474"/>
                </a:cubicBezTo>
                <a:cubicBezTo>
                  <a:pt x="1318" y="474"/>
                  <a:pt x="1318" y="473"/>
                  <a:pt x="1318" y="473"/>
                </a:cubicBezTo>
                <a:cubicBezTo>
                  <a:pt x="1317" y="473"/>
                  <a:pt x="1317" y="474"/>
                  <a:pt x="1317" y="473"/>
                </a:cubicBezTo>
                <a:cubicBezTo>
                  <a:pt x="1317" y="472"/>
                  <a:pt x="1318" y="471"/>
                  <a:pt x="1318" y="470"/>
                </a:cubicBezTo>
                <a:cubicBezTo>
                  <a:pt x="1318" y="470"/>
                  <a:pt x="1318" y="469"/>
                  <a:pt x="1318" y="468"/>
                </a:cubicBezTo>
                <a:cubicBezTo>
                  <a:pt x="1318" y="467"/>
                  <a:pt x="1318" y="468"/>
                  <a:pt x="1318" y="467"/>
                </a:cubicBezTo>
                <a:cubicBezTo>
                  <a:pt x="1319" y="467"/>
                  <a:pt x="1319" y="466"/>
                  <a:pt x="1319" y="466"/>
                </a:cubicBezTo>
                <a:cubicBezTo>
                  <a:pt x="1320" y="466"/>
                  <a:pt x="1320" y="466"/>
                  <a:pt x="1320" y="466"/>
                </a:cubicBezTo>
                <a:cubicBezTo>
                  <a:pt x="1320" y="466"/>
                  <a:pt x="1320" y="466"/>
                  <a:pt x="1320" y="466"/>
                </a:cubicBezTo>
                <a:cubicBezTo>
                  <a:pt x="1321" y="466"/>
                  <a:pt x="1321" y="465"/>
                  <a:pt x="1321" y="465"/>
                </a:cubicBezTo>
                <a:cubicBezTo>
                  <a:pt x="1321" y="465"/>
                  <a:pt x="1321" y="465"/>
                  <a:pt x="1322" y="465"/>
                </a:cubicBezTo>
                <a:cubicBezTo>
                  <a:pt x="1322" y="465"/>
                  <a:pt x="1322" y="464"/>
                  <a:pt x="1322" y="463"/>
                </a:cubicBezTo>
                <a:cubicBezTo>
                  <a:pt x="1323" y="463"/>
                  <a:pt x="1323" y="463"/>
                  <a:pt x="1323" y="463"/>
                </a:cubicBezTo>
                <a:cubicBezTo>
                  <a:pt x="1323" y="462"/>
                  <a:pt x="1324" y="462"/>
                  <a:pt x="1324" y="461"/>
                </a:cubicBezTo>
                <a:cubicBezTo>
                  <a:pt x="1324" y="460"/>
                  <a:pt x="1324" y="460"/>
                  <a:pt x="1325" y="460"/>
                </a:cubicBezTo>
                <a:cubicBezTo>
                  <a:pt x="1326" y="460"/>
                  <a:pt x="1327" y="460"/>
                  <a:pt x="1327" y="459"/>
                </a:cubicBezTo>
                <a:cubicBezTo>
                  <a:pt x="1328" y="458"/>
                  <a:pt x="1329" y="458"/>
                  <a:pt x="1330" y="458"/>
                </a:cubicBezTo>
                <a:cubicBezTo>
                  <a:pt x="1330" y="457"/>
                  <a:pt x="1330" y="457"/>
                  <a:pt x="1330" y="456"/>
                </a:cubicBezTo>
                <a:cubicBezTo>
                  <a:pt x="1331" y="455"/>
                  <a:pt x="1332" y="456"/>
                  <a:pt x="1333" y="456"/>
                </a:cubicBezTo>
                <a:cubicBezTo>
                  <a:pt x="1333" y="456"/>
                  <a:pt x="1333" y="456"/>
                  <a:pt x="1333" y="456"/>
                </a:cubicBezTo>
                <a:cubicBezTo>
                  <a:pt x="1333" y="456"/>
                  <a:pt x="1335" y="455"/>
                  <a:pt x="1335" y="457"/>
                </a:cubicBezTo>
                <a:cubicBezTo>
                  <a:pt x="1335" y="456"/>
                  <a:pt x="1336" y="456"/>
                  <a:pt x="1336" y="456"/>
                </a:cubicBezTo>
                <a:cubicBezTo>
                  <a:pt x="1337" y="457"/>
                  <a:pt x="1336" y="456"/>
                  <a:pt x="1337" y="457"/>
                </a:cubicBezTo>
                <a:cubicBezTo>
                  <a:pt x="1337" y="458"/>
                  <a:pt x="1336" y="459"/>
                  <a:pt x="1336" y="461"/>
                </a:cubicBezTo>
                <a:cubicBezTo>
                  <a:pt x="1337" y="461"/>
                  <a:pt x="1338" y="463"/>
                  <a:pt x="1338" y="464"/>
                </a:cubicBezTo>
                <a:cubicBezTo>
                  <a:pt x="1339" y="464"/>
                  <a:pt x="1340" y="464"/>
                  <a:pt x="1341" y="463"/>
                </a:cubicBezTo>
                <a:cubicBezTo>
                  <a:pt x="1341" y="463"/>
                  <a:pt x="1341" y="462"/>
                  <a:pt x="1340" y="462"/>
                </a:cubicBezTo>
                <a:cubicBezTo>
                  <a:pt x="1340" y="462"/>
                  <a:pt x="1339" y="461"/>
                  <a:pt x="1339" y="461"/>
                </a:cubicBezTo>
                <a:cubicBezTo>
                  <a:pt x="1339" y="460"/>
                  <a:pt x="1340" y="461"/>
                  <a:pt x="1340" y="461"/>
                </a:cubicBezTo>
                <a:cubicBezTo>
                  <a:pt x="1340" y="461"/>
                  <a:pt x="1340" y="460"/>
                  <a:pt x="1340" y="460"/>
                </a:cubicBezTo>
                <a:cubicBezTo>
                  <a:pt x="1340" y="459"/>
                  <a:pt x="1342" y="459"/>
                  <a:pt x="1343" y="459"/>
                </a:cubicBezTo>
                <a:cubicBezTo>
                  <a:pt x="1344" y="458"/>
                  <a:pt x="1345" y="457"/>
                  <a:pt x="1345" y="456"/>
                </a:cubicBezTo>
                <a:cubicBezTo>
                  <a:pt x="1345" y="456"/>
                  <a:pt x="1346" y="457"/>
                  <a:pt x="1346" y="456"/>
                </a:cubicBezTo>
                <a:cubicBezTo>
                  <a:pt x="1347" y="456"/>
                  <a:pt x="1347" y="456"/>
                  <a:pt x="1347" y="455"/>
                </a:cubicBezTo>
                <a:cubicBezTo>
                  <a:pt x="1347" y="455"/>
                  <a:pt x="1348" y="455"/>
                  <a:pt x="1348" y="454"/>
                </a:cubicBezTo>
                <a:cubicBezTo>
                  <a:pt x="1348" y="455"/>
                  <a:pt x="1348" y="455"/>
                  <a:pt x="1349" y="455"/>
                </a:cubicBezTo>
                <a:cubicBezTo>
                  <a:pt x="1349" y="454"/>
                  <a:pt x="1350" y="454"/>
                  <a:pt x="1351" y="454"/>
                </a:cubicBezTo>
                <a:cubicBezTo>
                  <a:pt x="1351" y="454"/>
                  <a:pt x="1352" y="454"/>
                  <a:pt x="1352" y="454"/>
                </a:cubicBezTo>
                <a:cubicBezTo>
                  <a:pt x="1352" y="454"/>
                  <a:pt x="1353" y="454"/>
                  <a:pt x="1353" y="454"/>
                </a:cubicBezTo>
                <a:cubicBezTo>
                  <a:pt x="1354" y="454"/>
                  <a:pt x="1355" y="454"/>
                  <a:pt x="1355" y="453"/>
                </a:cubicBezTo>
                <a:cubicBezTo>
                  <a:pt x="1355" y="452"/>
                  <a:pt x="1356" y="452"/>
                  <a:pt x="1357" y="450"/>
                </a:cubicBezTo>
                <a:cubicBezTo>
                  <a:pt x="1357" y="449"/>
                  <a:pt x="1358" y="450"/>
                  <a:pt x="1358" y="449"/>
                </a:cubicBezTo>
                <a:cubicBezTo>
                  <a:pt x="1358" y="449"/>
                  <a:pt x="1356" y="449"/>
                  <a:pt x="1357" y="448"/>
                </a:cubicBezTo>
                <a:cubicBezTo>
                  <a:pt x="1357" y="448"/>
                  <a:pt x="1358" y="448"/>
                  <a:pt x="1358" y="448"/>
                </a:cubicBezTo>
                <a:cubicBezTo>
                  <a:pt x="1358" y="449"/>
                  <a:pt x="1358" y="449"/>
                  <a:pt x="1359" y="450"/>
                </a:cubicBezTo>
                <a:cubicBezTo>
                  <a:pt x="1359" y="450"/>
                  <a:pt x="1360" y="451"/>
                  <a:pt x="1360" y="451"/>
                </a:cubicBezTo>
                <a:cubicBezTo>
                  <a:pt x="1360" y="451"/>
                  <a:pt x="1360" y="451"/>
                  <a:pt x="1361" y="451"/>
                </a:cubicBezTo>
                <a:cubicBezTo>
                  <a:pt x="1361" y="451"/>
                  <a:pt x="1360" y="451"/>
                  <a:pt x="1361" y="451"/>
                </a:cubicBezTo>
                <a:cubicBezTo>
                  <a:pt x="1361" y="451"/>
                  <a:pt x="1362" y="451"/>
                  <a:pt x="1362" y="450"/>
                </a:cubicBezTo>
                <a:cubicBezTo>
                  <a:pt x="1362" y="450"/>
                  <a:pt x="1365" y="449"/>
                  <a:pt x="1366" y="449"/>
                </a:cubicBezTo>
                <a:cubicBezTo>
                  <a:pt x="1367" y="449"/>
                  <a:pt x="1367" y="450"/>
                  <a:pt x="1368" y="450"/>
                </a:cubicBezTo>
                <a:cubicBezTo>
                  <a:pt x="1368" y="449"/>
                  <a:pt x="1368" y="449"/>
                  <a:pt x="1369" y="449"/>
                </a:cubicBezTo>
                <a:cubicBezTo>
                  <a:pt x="1370" y="448"/>
                  <a:pt x="1370" y="447"/>
                  <a:pt x="1369" y="446"/>
                </a:cubicBezTo>
                <a:cubicBezTo>
                  <a:pt x="1369" y="445"/>
                  <a:pt x="1370" y="445"/>
                  <a:pt x="1371" y="445"/>
                </a:cubicBezTo>
                <a:cubicBezTo>
                  <a:pt x="1372" y="444"/>
                  <a:pt x="1371" y="443"/>
                  <a:pt x="1372" y="444"/>
                </a:cubicBezTo>
                <a:cubicBezTo>
                  <a:pt x="1373" y="444"/>
                  <a:pt x="1374" y="443"/>
                  <a:pt x="1374" y="442"/>
                </a:cubicBezTo>
                <a:cubicBezTo>
                  <a:pt x="1374" y="441"/>
                  <a:pt x="1375" y="442"/>
                  <a:pt x="1375" y="442"/>
                </a:cubicBezTo>
                <a:cubicBezTo>
                  <a:pt x="1375" y="442"/>
                  <a:pt x="1376" y="441"/>
                  <a:pt x="1376" y="441"/>
                </a:cubicBezTo>
                <a:cubicBezTo>
                  <a:pt x="1377" y="441"/>
                  <a:pt x="1377" y="440"/>
                  <a:pt x="1377" y="440"/>
                </a:cubicBezTo>
                <a:cubicBezTo>
                  <a:pt x="1377" y="440"/>
                  <a:pt x="1377" y="439"/>
                  <a:pt x="1376" y="439"/>
                </a:cubicBezTo>
                <a:cubicBezTo>
                  <a:pt x="1377" y="438"/>
                  <a:pt x="1379" y="438"/>
                  <a:pt x="1380" y="438"/>
                </a:cubicBezTo>
                <a:cubicBezTo>
                  <a:pt x="1380" y="437"/>
                  <a:pt x="1381" y="438"/>
                  <a:pt x="1382" y="438"/>
                </a:cubicBezTo>
                <a:cubicBezTo>
                  <a:pt x="1382" y="437"/>
                  <a:pt x="1382" y="436"/>
                  <a:pt x="1381" y="435"/>
                </a:cubicBezTo>
                <a:cubicBezTo>
                  <a:pt x="1382" y="435"/>
                  <a:pt x="1382" y="435"/>
                  <a:pt x="1383" y="435"/>
                </a:cubicBezTo>
                <a:cubicBezTo>
                  <a:pt x="1382" y="435"/>
                  <a:pt x="1382" y="434"/>
                  <a:pt x="1382" y="434"/>
                </a:cubicBezTo>
                <a:cubicBezTo>
                  <a:pt x="1383" y="433"/>
                  <a:pt x="1384" y="433"/>
                  <a:pt x="1385" y="433"/>
                </a:cubicBezTo>
                <a:cubicBezTo>
                  <a:pt x="1385" y="433"/>
                  <a:pt x="1385" y="433"/>
                  <a:pt x="1385" y="433"/>
                </a:cubicBezTo>
                <a:cubicBezTo>
                  <a:pt x="1385" y="432"/>
                  <a:pt x="1385" y="431"/>
                  <a:pt x="1385" y="431"/>
                </a:cubicBezTo>
                <a:cubicBezTo>
                  <a:pt x="1385" y="430"/>
                  <a:pt x="1385" y="430"/>
                  <a:pt x="1385" y="430"/>
                </a:cubicBezTo>
                <a:cubicBezTo>
                  <a:pt x="1384" y="429"/>
                  <a:pt x="1383" y="429"/>
                  <a:pt x="1383" y="429"/>
                </a:cubicBezTo>
                <a:cubicBezTo>
                  <a:pt x="1383" y="428"/>
                  <a:pt x="1383" y="428"/>
                  <a:pt x="1384" y="428"/>
                </a:cubicBezTo>
                <a:cubicBezTo>
                  <a:pt x="1384" y="428"/>
                  <a:pt x="1384" y="425"/>
                  <a:pt x="1385" y="425"/>
                </a:cubicBezTo>
                <a:cubicBezTo>
                  <a:pt x="1386" y="425"/>
                  <a:pt x="1386" y="425"/>
                  <a:pt x="1387" y="425"/>
                </a:cubicBezTo>
                <a:cubicBezTo>
                  <a:pt x="1387" y="424"/>
                  <a:pt x="1388" y="425"/>
                  <a:pt x="1388" y="424"/>
                </a:cubicBezTo>
                <a:cubicBezTo>
                  <a:pt x="1388" y="423"/>
                  <a:pt x="1387" y="423"/>
                  <a:pt x="1388" y="423"/>
                </a:cubicBezTo>
                <a:cubicBezTo>
                  <a:pt x="1388" y="423"/>
                  <a:pt x="1389" y="422"/>
                  <a:pt x="1389" y="422"/>
                </a:cubicBezTo>
                <a:cubicBezTo>
                  <a:pt x="1389" y="421"/>
                  <a:pt x="1389" y="421"/>
                  <a:pt x="1389" y="420"/>
                </a:cubicBezTo>
                <a:cubicBezTo>
                  <a:pt x="1389" y="420"/>
                  <a:pt x="1391" y="420"/>
                  <a:pt x="1391" y="419"/>
                </a:cubicBezTo>
                <a:cubicBezTo>
                  <a:pt x="1390" y="419"/>
                  <a:pt x="1390" y="419"/>
                  <a:pt x="1390" y="419"/>
                </a:cubicBezTo>
                <a:cubicBezTo>
                  <a:pt x="1390" y="418"/>
                  <a:pt x="1391" y="418"/>
                  <a:pt x="1392" y="418"/>
                </a:cubicBezTo>
                <a:cubicBezTo>
                  <a:pt x="1392" y="418"/>
                  <a:pt x="1392" y="417"/>
                  <a:pt x="1392" y="417"/>
                </a:cubicBezTo>
                <a:cubicBezTo>
                  <a:pt x="1393" y="417"/>
                  <a:pt x="1394" y="417"/>
                  <a:pt x="1394" y="416"/>
                </a:cubicBezTo>
                <a:cubicBezTo>
                  <a:pt x="1394" y="416"/>
                  <a:pt x="1393" y="415"/>
                  <a:pt x="1393" y="415"/>
                </a:cubicBezTo>
                <a:cubicBezTo>
                  <a:pt x="1393" y="414"/>
                  <a:pt x="1392" y="415"/>
                  <a:pt x="1393" y="414"/>
                </a:cubicBezTo>
                <a:cubicBezTo>
                  <a:pt x="1393" y="414"/>
                  <a:pt x="1393" y="414"/>
                  <a:pt x="1393" y="414"/>
                </a:cubicBezTo>
                <a:cubicBezTo>
                  <a:pt x="1394" y="414"/>
                  <a:pt x="1393" y="412"/>
                  <a:pt x="1393" y="411"/>
                </a:cubicBezTo>
                <a:cubicBezTo>
                  <a:pt x="1394" y="411"/>
                  <a:pt x="1395" y="411"/>
                  <a:pt x="1396" y="412"/>
                </a:cubicBezTo>
                <a:cubicBezTo>
                  <a:pt x="1396" y="411"/>
                  <a:pt x="1396" y="411"/>
                  <a:pt x="1396" y="411"/>
                </a:cubicBezTo>
                <a:cubicBezTo>
                  <a:pt x="1396" y="411"/>
                  <a:pt x="1395" y="411"/>
                  <a:pt x="1395" y="410"/>
                </a:cubicBezTo>
                <a:cubicBezTo>
                  <a:pt x="1395" y="409"/>
                  <a:pt x="1396" y="409"/>
                  <a:pt x="1396" y="409"/>
                </a:cubicBezTo>
                <a:cubicBezTo>
                  <a:pt x="1394" y="408"/>
                  <a:pt x="1396" y="407"/>
                  <a:pt x="1397" y="407"/>
                </a:cubicBezTo>
                <a:cubicBezTo>
                  <a:pt x="1397" y="407"/>
                  <a:pt x="1397" y="406"/>
                  <a:pt x="1397" y="406"/>
                </a:cubicBezTo>
                <a:cubicBezTo>
                  <a:pt x="1396" y="406"/>
                  <a:pt x="1396" y="406"/>
                  <a:pt x="1395" y="406"/>
                </a:cubicBezTo>
                <a:cubicBezTo>
                  <a:pt x="1395" y="405"/>
                  <a:pt x="1394" y="405"/>
                  <a:pt x="1394" y="405"/>
                </a:cubicBezTo>
                <a:cubicBezTo>
                  <a:pt x="1393" y="405"/>
                  <a:pt x="1392" y="406"/>
                  <a:pt x="1391" y="405"/>
                </a:cubicBezTo>
                <a:cubicBezTo>
                  <a:pt x="1390" y="405"/>
                  <a:pt x="1390" y="404"/>
                  <a:pt x="1391" y="404"/>
                </a:cubicBezTo>
                <a:cubicBezTo>
                  <a:pt x="1392" y="404"/>
                  <a:pt x="1392" y="403"/>
                  <a:pt x="1393" y="402"/>
                </a:cubicBezTo>
                <a:cubicBezTo>
                  <a:pt x="1393" y="402"/>
                  <a:pt x="1394" y="402"/>
                  <a:pt x="1394" y="402"/>
                </a:cubicBezTo>
                <a:cubicBezTo>
                  <a:pt x="1395" y="401"/>
                  <a:pt x="1395" y="401"/>
                  <a:pt x="1394" y="400"/>
                </a:cubicBezTo>
                <a:cubicBezTo>
                  <a:pt x="1394" y="399"/>
                  <a:pt x="1393" y="398"/>
                  <a:pt x="1393" y="398"/>
                </a:cubicBezTo>
                <a:cubicBezTo>
                  <a:pt x="1392" y="398"/>
                  <a:pt x="1392" y="398"/>
                  <a:pt x="1392" y="397"/>
                </a:cubicBezTo>
                <a:cubicBezTo>
                  <a:pt x="1392" y="397"/>
                  <a:pt x="1390" y="396"/>
                  <a:pt x="1390" y="396"/>
                </a:cubicBezTo>
                <a:cubicBezTo>
                  <a:pt x="1390" y="397"/>
                  <a:pt x="1388" y="397"/>
                  <a:pt x="1388" y="397"/>
                </a:cubicBezTo>
                <a:cubicBezTo>
                  <a:pt x="1388" y="397"/>
                  <a:pt x="1388" y="396"/>
                  <a:pt x="1387" y="396"/>
                </a:cubicBezTo>
                <a:cubicBezTo>
                  <a:pt x="1388" y="395"/>
                  <a:pt x="1389" y="395"/>
                  <a:pt x="1390" y="395"/>
                </a:cubicBezTo>
                <a:cubicBezTo>
                  <a:pt x="1390" y="395"/>
                  <a:pt x="1391" y="396"/>
                  <a:pt x="1391" y="396"/>
                </a:cubicBezTo>
                <a:cubicBezTo>
                  <a:pt x="1391" y="396"/>
                  <a:pt x="1392" y="396"/>
                  <a:pt x="1392" y="396"/>
                </a:cubicBezTo>
                <a:cubicBezTo>
                  <a:pt x="1392" y="396"/>
                  <a:pt x="1392" y="394"/>
                  <a:pt x="1392" y="394"/>
                </a:cubicBezTo>
                <a:cubicBezTo>
                  <a:pt x="1391" y="393"/>
                  <a:pt x="1391" y="392"/>
                  <a:pt x="1390" y="391"/>
                </a:cubicBezTo>
                <a:cubicBezTo>
                  <a:pt x="1388" y="390"/>
                  <a:pt x="1388" y="389"/>
                  <a:pt x="1387" y="387"/>
                </a:cubicBezTo>
                <a:cubicBezTo>
                  <a:pt x="1387" y="386"/>
                  <a:pt x="1387" y="385"/>
                  <a:pt x="1386" y="385"/>
                </a:cubicBezTo>
                <a:cubicBezTo>
                  <a:pt x="1385" y="385"/>
                  <a:pt x="1386" y="386"/>
                  <a:pt x="1385" y="386"/>
                </a:cubicBezTo>
                <a:cubicBezTo>
                  <a:pt x="1385" y="386"/>
                  <a:pt x="1385" y="386"/>
                  <a:pt x="1384" y="386"/>
                </a:cubicBezTo>
                <a:cubicBezTo>
                  <a:pt x="1385" y="385"/>
                  <a:pt x="1385" y="385"/>
                  <a:pt x="1385" y="384"/>
                </a:cubicBezTo>
                <a:cubicBezTo>
                  <a:pt x="1385" y="384"/>
                  <a:pt x="1385" y="383"/>
                  <a:pt x="1384" y="383"/>
                </a:cubicBezTo>
                <a:cubicBezTo>
                  <a:pt x="1384" y="381"/>
                  <a:pt x="1383" y="380"/>
                  <a:pt x="1383" y="378"/>
                </a:cubicBezTo>
                <a:cubicBezTo>
                  <a:pt x="1383" y="377"/>
                  <a:pt x="1383" y="376"/>
                  <a:pt x="1384" y="375"/>
                </a:cubicBezTo>
                <a:cubicBezTo>
                  <a:pt x="1384" y="374"/>
                  <a:pt x="1385" y="373"/>
                  <a:pt x="1386" y="373"/>
                </a:cubicBezTo>
                <a:cubicBezTo>
                  <a:pt x="1386" y="372"/>
                  <a:pt x="1385" y="371"/>
                  <a:pt x="1386" y="371"/>
                </a:cubicBezTo>
                <a:cubicBezTo>
                  <a:pt x="1387" y="371"/>
                  <a:pt x="1387" y="371"/>
                  <a:pt x="1388" y="370"/>
                </a:cubicBezTo>
                <a:cubicBezTo>
                  <a:pt x="1388" y="370"/>
                  <a:pt x="1388" y="370"/>
                  <a:pt x="1388" y="369"/>
                </a:cubicBezTo>
                <a:cubicBezTo>
                  <a:pt x="1389" y="369"/>
                  <a:pt x="1389" y="369"/>
                  <a:pt x="1389" y="368"/>
                </a:cubicBezTo>
                <a:cubicBezTo>
                  <a:pt x="1391" y="367"/>
                  <a:pt x="1391" y="367"/>
                  <a:pt x="1392" y="366"/>
                </a:cubicBezTo>
                <a:cubicBezTo>
                  <a:pt x="1393" y="366"/>
                  <a:pt x="1394" y="366"/>
                  <a:pt x="1394" y="366"/>
                </a:cubicBezTo>
                <a:cubicBezTo>
                  <a:pt x="1395" y="365"/>
                  <a:pt x="1397" y="363"/>
                  <a:pt x="1396" y="365"/>
                </a:cubicBezTo>
                <a:cubicBezTo>
                  <a:pt x="1398" y="365"/>
                  <a:pt x="1398" y="365"/>
                  <a:pt x="1398" y="364"/>
                </a:cubicBezTo>
                <a:cubicBezTo>
                  <a:pt x="1399" y="363"/>
                  <a:pt x="1399" y="362"/>
                  <a:pt x="1399" y="361"/>
                </a:cubicBezTo>
                <a:cubicBezTo>
                  <a:pt x="1398" y="361"/>
                  <a:pt x="1397" y="360"/>
                  <a:pt x="1395" y="361"/>
                </a:cubicBezTo>
                <a:cubicBezTo>
                  <a:pt x="1395" y="361"/>
                  <a:pt x="1394" y="361"/>
                  <a:pt x="1393" y="361"/>
                </a:cubicBezTo>
                <a:cubicBezTo>
                  <a:pt x="1392" y="361"/>
                  <a:pt x="1392" y="360"/>
                  <a:pt x="1391" y="360"/>
                </a:cubicBezTo>
                <a:cubicBezTo>
                  <a:pt x="1390" y="360"/>
                  <a:pt x="1389" y="360"/>
                  <a:pt x="1388" y="360"/>
                </a:cubicBezTo>
                <a:cubicBezTo>
                  <a:pt x="1388" y="360"/>
                  <a:pt x="1387" y="359"/>
                  <a:pt x="1387" y="360"/>
                </a:cubicBezTo>
                <a:cubicBezTo>
                  <a:pt x="1386" y="361"/>
                  <a:pt x="1385" y="361"/>
                  <a:pt x="1384" y="361"/>
                </a:cubicBezTo>
                <a:cubicBezTo>
                  <a:pt x="1384" y="362"/>
                  <a:pt x="1384" y="362"/>
                  <a:pt x="1384" y="363"/>
                </a:cubicBezTo>
                <a:cubicBezTo>
                  <a:pt x="1383" y="363"/>
                  <a:pt x="1384" y="363"/>
                  <a:pt x="1383" y="363"/>
                </a:cubicBezTo>
                <a:cubicBezTo>
                  <a:pt x="1383" y="363"/>
                  <a:pt x="1382" y="363"/>
                  <a:pt x="1382" y="363"/>
                </a:cubicBezTo>
                <a:cubicBezTo>
                  <a:pt x="1382" y="363"/>
                  <a:pt x="1382" y="363"/>
                  <a:pt x="1382" y="363"/>
                </a:cubicBezTo>
                <a:cubicBezTo>
                  <a:pt x="1381" y="363"/>
                  <a:pt x="1381" y="363"/>
                  <a:pt x="1381" y="364"/>
                </a:cubicBezTo>
                <a:cubicBezTo>
                  <a:pt x="1381" y="364"/>
                  <a:pt x="1380" y="363"/>
                  <a:pt x="1380" y="363"/>
                </a:cubicBezTo>
                <a:cubicBezTo>
                  <a:pt x="1379" y="362"/>
                  <a:pt x="1379" y="361"/>
                  <a:pt x="1379" y="361"/>
                </a:cubicBezTo>
                <a:cubicBezTo>
                  <a:pt x="1378" y="359"/>
                  <a:pt x="1376" y="358"/>
                  <a:pt x="1376" y="357"/>
                </a:cubicBezTo>
                <a:cubicBezTo>
                  <a:pt x="1376" y="356"/>
                  <a:pt x="1376" y="357"/>
                  <a:pt x="1376" y="356"/>
                </a:cubicBezTo>
                <a:cubicBezTo>
                  <a:pt x="1376" y="355"/>
                  <a:pt x="1375" y="355"/>
                  <a:pt x="1375" y="355"/>
                </a:cubicBezTo>
                <a:cubicBezTo>
                  <a:pt x="1375" y="355"/>
                  <a:pt x="1374" y="354"/>
                  <a:pt x="1374" y="354"/>
                </a:cubicBezTo>
                <a:cubicBezTo>
                  <a:pt x="1374" y="354"/>
                  <a:pt x="1375" y="353"/>
                  <a:pt x="1375" y="353"/>
                </a:cubicBezTo>
                <a:cubicBezTo>
                  <a:pt x="1375" y="352"/>
                  <a:pt x="1375" y="351"/>
                  <a:pt x="1376" y="351"/>
                </a:cubicBezTo>
                <a:cubicBezTo>
                  <a:pt x="1377" y="351"/>
                  <a:pt x="1379" y="351"/>
                  <a:pt x="1380" y="351"/>
                </a:cubicBezTo>
                <a:cubicBezTo>
                  <a:pt x="1381" y="351"/>
                  <a:pt x="1382" y="349"/>
                  <a:pt x="1382" y="349"/>
                </a:cubicBezTo>
                <a:cubicBezTo>
                  <a:pt x="1383" y="348"/>
                  <a:pt x="1383" y="348"/>
                  <a:pt x="1384" y="347"/>
                </a:cubicBezTo>
                <a:cubicBezTo>
                  <a:pt x="1385" y="346"/>
                  <a:pt x="1386" y="346"/>
                  <a:pt x="1386" y="346"/>
                </a:cubicBezTo>
                <a:cubicBezTo>
                  <a:pt x="1387" y="346"/>
                  <a:pt x="1387" y="345"/>
                  <a:pt x="1388" y="344"/>
                </a:cubicBezTo>
                <a:cubicBezTo>
                  <a:pt x="1388" y="344"/>
                  <a:pt x="1388" y="345"/>
                  <a:pt x="1388" y="344"/>
                </a:cubicBezTo>
                <a:cubicBezTo>
                  <a:pt x="1389" y="344"/>
                  <a:pt x="1389" y="343"/>
                  <a:pt x="1389" y="342"/>
                </a:cubicBezTo>
                <a:cubicBezTo>
                  <a:pt x="1390" y="341"/>
                  <a:pt x="1390" y="341"/>
                  <a:pt x="1391" y="340"/>
                </a:cubicBezTo>
                <a:cubicBezTo>
                  <a:pt x="1391" y="340"/>
                  <a:pt x="1392" y="339"/>
                  <a:pt x="1393" y="339"/>
                </a:cubicBezTo>
                <a:cubicBezTo>
                  <a:pt x="1394" y="340"/>
                  <a:pt x="1396" y="340"/>
                  <a:pt x="1398" y="341"/>
                </a:cubicBezTo>
                <a:cubicBezTo>
                  <a:pt x="1398" y="341"/>
                  <a:pt x="1397" y="342"/>
                  <a:pt x="1397" y="342"/>
                </a:cubicBezTo>
                <a:cubicBezTo>
                  <a:pt x="1397" y="342"/>
                  <a:pt x="1396" y="343"/>
                  <a:pt x="1396" y="342"/>
                </a:cubicBezTo>
                <a:cubicBezTo>
                  <a:pt x="1396" y="343"/>
                  <a:pt x="1396" y="344"/>
                  <a:pt x="1396" y="344"/>
                </a:cubicBezTo>
                <a:cubicBezTo>
                  <a:pt x="1396" y="344"/>
                  <a:pt x="1395" y="344"/>
                  <a:pt x="1395" y="345"/>
                </a:cubicBezTo>
                <a:cubicBezTo>
                  <a:pt x="1395" y="346"/>
                  <a:pt x="1395" y="346"/>
                  <a:pt x="1394" y="347"/>
                </a:cubicBezTo>
                <a:cubicBezTo>
                  <a:pt x="1393" y="347"/>
                  <a:pt x="1393" y="348"/>
                  <a:pt x="1393" y="348"/>
                </a:cubicBezTo>
                <a:cubicBezTo>
                  <a:pt x="1393" y="349"/>
                  <a:pt x="1393" y="349"/>
                  <a:pt x="1393" y="350"/>
                </a:cubicBezTo>
                <a:cubicBezTo>
                  <a:pt x="1394" y="350"/>
                  <a:pt x="1394" y="349"/>
                  <a:pt x="1395" y="349"/>
                </a:cubicBezTo>
                <a:cubicBezTo>
                  <a:pt x="1394" y="350"/>
                  <a:pt x="1394" y="351"/>
                  <a:pt x="1393" y="351"/>
                </a:cubicBezTo>
                <a:cubicBezTo>
                  <a:pt x="1393" y="352"/>
                  <a:pt x="1393" y="352"/>
                  <a:pt x="1393" y="353"/>
                </a:cubicBezTo>
                <a:cubicBezTo>
                  <a:pt x="1394" y="353"/>
                  <a:pt x="1395" y="353"/>
                  <a:pt x="1395" y="352"/>
                </a:cubicBezTo>
                <a:cubicBezTo>
                  <a:pt x="1395" y="352"/>
                  <a:pt x="1395" y="352"/>
                  <a:pt x="1395" y="351"/>
                </a:cubicBezTo>
                <a:cubicBezTo>
                  <a:pt x="1395" y="351"/>
                  <a:pt x="1396" y="351"/>
                  <a:pt x="1396" y="351"/>
                </a:cubicBezTo>
                <a:cubicBezTo>
                  <a:pt x="1396" y="351"/>
                  <a:pt x="1396" y="351"/>
                  <a:pt x="1396" y="351"/>
                </a:cubicBezTo>
                <a:cubicBezTo>
                  <a:pt x="1397" y="350"/>
                  <a:pt x="1396" y="351"/>
                  <a:pt x="1397" y="350"/>
                </a:cubicBezTo>
                <a:cubicBezTo>
                  <a:pt x="1398" y="350"/>
                  <a:pt x="1398" y="349"/>
                  <a:pt x="1399" y="349"/>
                </a:cubicBezTo>
                <a:cubicBezTo>
                  <a:pt x="1400" y="349"/>
                  <a:pt x="1399" y="348"/>
                  <a:pt x="1400" y="348"/>
                </a:cubicBezTo>
                <a:cubicBezTo>
                  <a:pt x="1400" y="348"/>
                  <a:pt x="1400" y="348"/>
                  <a:pt x="1401" y="348"/>
                </a:cubicBezTo>
                <a:cubicBezTo>
                  <a:pt x="1401" y="347"/>
                  <a:pt x="1401" y="347"/>
                  <a:pt x="1402" y="347"/>
                </a:cubicBezTo>
                <a:cubicBezTo>
                  <a:pt x="1402" y="347"/>
                  <a:pt x="1402" y="347"/>
                  <a:pt x="1402" y="347"/>
                </a:cubicBezTo>
                <a:cubicBezTo>
                  <a:pt x="1403" y="347"/>
                  <a:pt x="1403" y="347"/>
                  <a:pt x="1403" y="347"/>
                </a:cubicBezTo>
                <a:cubicBezTo>
                  <a:pt x="1404" y="347"/>
                  <a:pt x="1403" y="346"/>
                  <a:pt x="1404" y="346"/>
                </a:cubicBezTo>
                <a:cubicBezTo>
                  <a:pt x="1405" y="346"/>
                  <a:pt x="1405" y="346"/>
                  <a:pt x="1406" y="346"/>
                </a:cubicBezTo>
                <a:cubicBezTo>
                  <a:pt x="1407" y="346"/>
                  <a:pt x="1407" y="347"/>
                  <a:pt x="1407" y="347"/>
                </a:cubicBezTo>
                <a:cubicBezTo>
                  <a:pt x="1408" y="347"/>
                  <a:pt x="1408" y="347"/>
                  <a:pt x="1408" y="347"/>
                </a:cubicBezTo>
                <a:cubicBezTo>
                  <a:pt x="1409" y="346"/>
                  <a:pt x="1409" y="347"/>
                  <a:pt x="1409" y="347"/>
                </a:cubicBezTo>
                <a:cubicBezTo>
                  <a:pt x="1409" y="348"/>
                  <a:pt x="1410" y="348"/>
                  <a:pt x="1411" y="348"/>
                </a:cubicBezTo>
                <a:cubicBezTo>
                  <a:pt x="1412" y="349"/>
                  <a:pt x="1411" y="350"/>
                  <a:pt x="1411" y="350"/>
                </a:cubicBezTo>
                <a:cubicBezTo>
                  <a:pt x="1411" y="352"/>
                  <a:pt x="1411" y="352"/>
                  <a:pt x="1412" y="353"/>
                </a:cubicBezTo>
                <a:cubicBezTo>
                  <a:pt x="1412" y="354"/>
                  <a:pt x="1411" y="353"/>
                  <a:pt x="1410" y="353"/>
                </a:cubicBezTo>
                <a:cubicBezTo>
                  <a:pt x="1410" y="353"/>
                  <a:pt x="1409" y="355"/>
                  <a:pt x="1409" y="354"/>
                </a:cubicBezTo>
                <a:cubicBezTo>
                  <a:pt x="1409" y="355"/>
                  <a:pt x="1409" y="355"/>
                  <a:pt x="1408" y="356"/>
                </a:cubicBezTo>
                <a:cubicBezTo>
                  <a:pt x="1409" y="356"/>
                  <a:pt x="1409" y="357"/>
                  <a:pt x="1409" y="358"/>
                </a:cubicBezTo>
                <a:cubicBezTo>
                  <a:pt x="1410" y="358"/>
                  <a:pt x="1410" y="357"/>
                  <a:pt x="1410" y="357"/>
                </a:cubicBezTo>
                <a:cubicBezTo>
                  <a:pt x="1411" y="357"/>
                  <a:pt x="1411" y="358"/>
                  <a:pt x="1411" y="358"/>
                </a:cubicBezTo>
                <a:cubicBezTo>
                  <a:pt x="1411" y="358"/>
                  <a:pt x="1411" y="359"/>
                  <a:pt x="1410" y="359"/>
                </a:cubicBezTo>
                <a:cubicBezTo>
                  <a:pt x="1411" y="359"/>
                  <a:pt x="1411" y="360"/>
                  <a:pt x="1411" y="360"/>
                </a:cubicBezTo>
                <a:cubicBezTo>
                  <a:pt x="1412" y="360"/>
                  <a:pt x="1412" y="360"/>
                  <a:pt x="1413" y="361"/>
                </a:cubicBezTo>
                <a:cubicBezTo>
                  <a:pt x="1412" y="361"/>
                  <a:pt x="1414" y="360"/>
                  <a:pt x="1414" y="360"/>
                </a:cubicBezTo>
                <a:cubicBezTo>
                  <a:pt x="1415" y="360"/>
                  <a:pt x="1416" y="360"/>
                  <a:pt x="1417" y="360"/>
                </a:cubicBezTo>
                <a:cubicBezTo>
                  <a:pt x="1417" y="360"/>
                  <a:pt x="1417" y="360"/>
                  <a:pt x="1417" y="360"/>
                </a:cubicBezTo>
                <a:cubicBezTo>
                  <a:pt x="1417" y="360"/>
                  <a:pt x="1417" y="360"/>
                  <a:pt x="1418" y="360"/>
                </a:cubicBezTo>
                <a:cubicBezTo>
                  <a:pt x="1419" y="360"/>
                  <a:pt x="1418" y="361"/>
                  <a:pt x="1419" y="362"/>
                </a:cubicBezTo>
                <a:cubicBezTo>
                  <a:pt x="1419" y="362"/>
                  <a:pt x="1419" y="363"/>
                  <a:pt x="1419" y="363"/>
                </a:cubicBezTo>
                <a:cubicBezTo>
                  <a:pt x="1419" y="363"/>
                  <a:pt x="1419" y="363"/>
                  <a:pt x="1419" y="363"/>
                </a:cubicBezTo>
                <a:cubicBezTo>
                  <a:pt x="1419" y="365"/>
                  <a:pt x="1419" y="365"/>
                  <a:pt x="1418" y="365"/>
                </a:cubicBezTo>
                <a:cubicBezTo>
                  <a:pt x="1418" y="365"/>
                  <a:pt x="1418" y="366"/>
                  <a:pt x="1418" y="367"/>
                </a:cubicBezTo>
                <a:cubicBezTo>
                  <a:pt x="1419" y="367"/>
                  <a:pt x="1420" y="367"/>
                  <a:pt x="1419" y="368"/>
                </a:cubicBezTo>
                <a:cubicBezTo>
                  <a:pt x="1418" y="368"/>
                  <a:pt x="1418" y="369"/>
                  <a:pt x="1418" y="370"/>
                </a:cubicBezTo>
                <a:cubicBezTo>
                  <a:pt x="1419" y="370"/>
                  <a:pt x="1419" y="371"/>
                  <a:pt x="1419" y="371"/>
                </a:cubicBezTo>
                <a:cubicBezTo>
                  <a:pt x="1419" y="371"/>
                  <a:pt x="1419" y="371"/>
                  <a:pt x="1419" y="371"/>
                </a:cubicBezTo>
                <a:cubicBezTo>
                  <a:pt x="1418" y="372"/>
                  <a:pt x="1420" y="372"/>
                  <a:pt x="1418" y="373"/>
                </a:cubicBezTo>
                <a:cubicBezTo>
                  <a:pt x="1418" y="373"/>
                  <a:pt x="1417" y="373"/>
                  <a:pt x="1417" y="374"/>
                </a:cubicBezTo>
                <a:cubicBezTo>
                  <a:pt x="1417" y="375"/>
                  <a:pt x="1418" y="376"/>
                  <a:pt x="1418" y="376"/>
                </a:cubicBezTo>
                <a:cubicBezTo>
                  <a:pt x="1417" y="376"/>
                  <a:pt x="1417" y="378"/>
                  <a:pt x="1417" y="378"/>
                </a:cubicBezTo>
                <a:cubicBezTo>
                  <a:pt x="1417" y="378"/>
                  <a:pt x="1417" y="378"/>
                  <a:pt x="1417" y="378"/>
                </a:cubicBezTo>
                <a:cubicBezTo>
                  <a:pt x="1416" y="378"/>
                  <a:pt x="1417" y="379"/>
                  <a:pt x="1417" y="379"/>
                </a:cubicBezTo>
                <a:cubicBezTo>
                  <a:pt x="1417" y="380"/>
                  <a:pt x="1416" y="380"/>
                  <a:pt x="1416" y="381"/>
                </a:cubicBezTo>
                <a:cubicBezTo>
                  <a:pt x="1417" y="381"/>
                  <a:pt x="1417" y="382"/>
                  <a:pt x="1418" y="381"/>
                </a:cubicBezTo>
                <a:cubicBezTo>
                  <a:pt x="1419" y="381"/>
                  <a:pt x="1419" y="381"/>
                  <a:pt x="1420" y="380"/>
                </a:cubicBezTo>
                <a:cubicBezTo>
                  <a:pt x="1421" y="380"/>
                  <a:pt x="1421" y="380"/>
                  <a:pt x="1421" y="379"/>
                </a:cubicBezTo>
                <a:cubicBezTo>
                  <a:pt x="1421" y="378"/>
                  <a:pt x="1421" y="379"/>
                  <a:pt x="1422" y="378"/>
                </a:cubicBezTo>
                <a:cubicBezTo>
                  <a:pt x="1422" y="378"/>
                  <a:pt x="1422" y="378"/>
                  <a:pt x="1422" y="378"/>
                </a:cubicBezTo>
                <a:cubicBezTo>
                  <a:pt x="1423" y="378"/>
                  <a:pt x="1424" y="378"/>
                  <a:pt x="1425" y="378"/>
                </a:cubicBezTo>
                <a:cubicBezTo>
                  <a:pt x="1425" y="378"/>
                  <a:pt x="1426" y="378"/>
                  <a:pt x="1426" y="378"/>
                </a:cubicBezTo>
                <a:cubicBezTo>
                  <a:pt x="1427" y="377"/>
                  <a:pt x="1427" y="376"/>
                  <a:pt x="1427" y="376"/>
                </a:cubicBezTo>
                <a:cubicBezTo>
                  <a:pt x="1428" y="376"/>
                  <a:pt x="1428" y="376"/>
                  <a:pt x="1429" y="375"/>
                </a:cubicBezTo>
                <a:cubicBezTo>
                  <a:pt x="1430" y="375"/>
                  <a:pt x="1430" y="375"/>
                  <a:pt x="1430" y="374"/>
                </a:cubicBezTo>
                <a:cubicBezTo>
                  <a:pt x="1430" y="372"/>
                  <a:pt x="1431" y="371"/>
                  <a:pt x="1431" y="370"/>
                </a:cubicBezTo>
                <a:cubicBezTo>
                  <a:pt x="1429" y="371"/>
                  <a:pt x="1430" y="368"/>
                  <a:pt x="1430" y="367"/>
                </a:cubicBezTo>
                <a:cubicBezTo>
                  <a:pt x="1430" y="367"/>
                  <a:pt x="1430" y="366"/>
                  <a:pt x="1430" y="365"/>
                </a:cubicBezTo>
                <a:cubicBezTo>
                  <a:pt x="1430" y="365"/>
                  <a:pt x="1430" y="365"/>
                  <a:pt x="1430" y="365"/>
                </a:cubicBezTo>
                <a:cubicBezTo>
                  <a:pt x="1431" y="364"/>
                  <a:pt x="1430" y="365"/>
                  <a:pt x="1430" y="365"/>
                </a:cubicBezTo>
                <a:cubicBezTo>
                  <a:pt x="1430" y="364"/>
                  <a:pt x="1430" y="364"/>
                  <a:pt x="1430" y="363"/>
                </a:cubicBezTo>
                <a:cubicBezTo>
                  <a:pt x="1429" y="363"/>
                  <a:pt x="1429" y="363"/>
                  <a:pt x="1428" y="362"/>
                </a:cubicBezTo>
                <a:cubicBezTo>
                  <a:pt x="1428" y="361"/>
                  <a:pt x="1428" y="361"/>
                  <a:pt x="1428" y="360"/>
                </a:cubicBezTo>
                <a:cubicBezTo>
                  <a:pt x="1428" y="360"/>
                  <a:pt x="1428" y="361"/>
                  <a:pt x="1428" y="360"/>
                </a:cubicBezTo>
                <a:cubicBezTo>
                  <a:pt x="1428" y="360"/>
                  <a:pt x="1427" y="360"/>
                  <a:pt x="1427" y="360"/>
                </a:cubicBezTo>
                <a:cubicBezTo>
                  <a:pt x="1427" y="360"/>
                  <a:pt x="1427" y="359"/>
                  <a:pt x="1426" y="359"/>
                </a:cubicBezTo>
                <a:cubicBezTo>
                  <a:pt x="1426" y="359"/>
                  <a:pt x="1427" y="358"/>
                  <a:pt x="1427" y="358"/>
                </a:cubicBezTo>
                <a:cubicBezTo>
                  <a:pt x="1427" y="357"/>
                  <a:pt x="1426" y="357"/>
                  <a:pt x="1426" y="357"/>
                </a:cubicBezTo>
                <a:cubicBezTo>
                  <a:pt x="1426" y="357"/>
                  <a:pt x="1426" y="356"/>
                  <a:pt x="1426" y="356"/>
                </a:cubicBezTo>
                <a:cubicBezTo>
                  <a:pt x="1426" y="356"/>
                  <a:pt x="1425" y="356"/>
                  <a:pt x="1425" y="356"/>
                </a:cubicBezTo>
                <a:cubicBezTo>
                  <a:pt x="1425" y="356"/>
                  <a:pt x="1425" y="356"/>
                  <a:pt x="1425" y="356"/>
                </a:cubicBezTo>
                <a:cubicBezTo>
                  <a:pt x="1425" y="356"/>
                  <a:pt x="1425" y="356"/>
                  <a:pt x="1425" y="356"/>
                </a:cubicBezTo>
                <a:cubicBezTo>
                  <a:pt x="1425" y="355"/>
                  <a:pt x="1425" y="355"/>
                  <a:pt x="1425" y="355"/>
                </a:cubicBezTo>
                <a:cubicBezTo>
                  <a:pt x="1425" y="354"/>
                  <a:pt x="1425" y="355"/>
                  <a:pt x="1425" y="354"/>
                </a:cubicBezTo>
                <a:cubicBezTo>
                  <a:pt x="1425" y="354"/>
                  <a:pt x="1426" y="353"/>
                  <a:pt x="1425" y="353"/>
                </a:cubicBezTo>
                <a:cubicBezTo>
                  <a:pt x="1423" y="353"/>
                  <a:pt x="1423" y="351"/>
                  <a:pt x="1422" y="351"/>
                </a:cubicBezTo>
                <a:cubicBezTo>
                  <a:pt x="1421" y="351"/>
                  <a:pt x="1420" y="351"/>
                  <a:pt x="1420" y="350"/>
                </a:cubicBezTo>
                <a:cubicBezTo>
                  <a:pt x="1421" y="350"/>
                  <a:pt x="1421" y="350"/>
                  <a:pt x="1421" y="350"/>
                </a:cubicBezTo>
                <a:cubicBezTo>
                  <a:pt x="1421" y="350"/>
                  <a:pt x="1422" y="348"/>
                  <a:pt x="1422" y="347"/>
                </a:cubicBezTo>
                <a:cubicBezTo>
                  <a:pt x="1422" y="346"/>
                  <a:pt x="1422" y="346"/>
                  <a:pt x="1423" y="346"/>
                </a:cubicBezTo>
                <a:cubicBezTo>
                  <a:pt x="1424" y="346"/>
                  <a:pt x="1424" y="346"/>
                  <a:pt x="1424" y="345"/>
                </a:cubicBezTo>
                <a:cubicBezTo>
                  <a:pt x="1424" y="345"/>
                  <a:pt x="1425" y="345"/>
                  <a:pt x="1425" y="345"/>
                </a:cubicBezTo>
                <a:cubicBezTo>
                  <a:pt x="1425" y="345"/>
                  <a:pt x="1425" y="345"/>
                  <a:pt x="1425" y="345"/>
                </a:cubicBezTo>
                <a:cubicBezTo>
                  <a:pt x="1425" y="344"/>
                  <a:pt x="1426" y="344"/>
                  <a:pt x="1427" y="343"/>
                </a:cubicBezTo>
                <a:cubicBezTo>
                  <a:pt x="1427" y="343"/>
                  <a:pt x="1427" y="342"/>
                  <a:pt x="1427" y="342"/>
                </a:cubicBezTo>
                <a:cubicBezTo>
                  <a:pt x="1427" y="342"/>
                  <a:pt x="1428" y="342"/>
                  <a:pt x="1427" y="342"/>
                </a:cubicBezTo>
                <a:cubicBezTo>
                  <a:pt x="1427" y="341"/>
                  <a:pt x="1429" y="341"/>
                  <a:pt x="1429" y="341"/>
                </a:cubicBezTo>
                <a:cubicBezTo>
                  <a:pt x="1430" y="341"/>
                  <a:pt x="1430" y="341"/>
                  <a:pt x="1430" y="341"/>
                </a:cubicBezTo>
                <a:cubicBezTo>
                  <a:pt x="1430" y="340"/>
                  <a:pt x="1430" y="340"/>
                  <a:pt x="1430" y="340"/>
                </a:cubicBezTo>
                <a:cubicBezTo>
                  <a:pt x="1430" y="340"/>
                  <a:pt x="1431" y="340"/>
                  <a:pt x="1431" y="339"/>
                </a:cubicBezTo>
                <a:cubicBezTo>
                  <a:pt x="1432" y="339"/>
                  <a:pt x="1432" y="338"/>
                  <a:pt x="1432" y="337"/>
                </a:cubicBezTo>
                <a:cubicBezTo>
                  <a:pt x="1431" y="336"/>
                  <a:pt x="1431" y="335"/>
                  <a:pt x="1431" y="334"/>
                </a:cubicBezTo>
                <a:cubicBezTo>
                  <a:pt x="1431" y="333"/>
                  <a:pt x="1432" y="333"/>
                  <a:pt x="1432" y="333"/>
                </a:cubicBezTo>
                <a:cubicBezTo>
                  <a:pt x="1433" y="333"/>
                  <a:pt x="1432" y="332"/>
                  <a:pt x="1433" y="332"/>
                </a:cubicBezTo>
                <a:cubicBezTo>
                  <a:pt x="1433" y="331"/>
                  <a:pt x="1434" y="332"/>
                  <a:pt x="1434" y="331"/>
                </a:cubicBezTo>
                <a:cubicBezTo>
                  <a:pt x="1434" y="331"/>
                  <a:pt x="1436" y="330"/>
                  <a:pt x="1436" y="329"/>
                </a:cubicBezTo>
                <a:cubicBezTo>
                  <a:pt x="1436" y="329"/>
                  <a:pt x="1437" y="329"/>
                  <a:pt x="1437" y="328"/>
                </a:cubicBezTo>
                <a:cubicBezTo>
                  <a:pt x="1437" y="328"/>
                  <a:pt x="1437" y="328"/>
                  <a:pt x="1438" y="328"/>
                </a:cubicBezTo>
                <a:cubicBezTo>
                  <a:pt x="1438" y="328"/>
                  <a:pt x="1439" y="328"/>
                  <a:pt x="1439" y="327"/>
                </a:cubicBezTo>
                <a:cubicBezTo>
                  <a:pt x="1439" y="327"/>
                  <a:pt x="1439" y="327"/>
                  <a:pt x="1439" y="326"/>
                </a:cubicBezTo>
                <a:cubicBezTo>
                  <a:pt x="1439" y="326"/>
                  <a:pt x="1440" y="326"/>
                  <a:pt x="1440" y="326"/>
                </a:cubicBezTo>
                <a:cubicBezTo>
                  <a:pt x="1441" y="326"/>
                  <a:pt x="1440" y="326"/>
                  <a:pt x="1441" y="325"/>
                </a:cubicBezTo>
                <a:cubicBezTo>
                  <a:pt x="1441" y="325"/>
                  <a:pt x="1441" y="326"/>
                  <a:pt x="1442" y="325"/>
                </a:cubicBezTo>
                <a:cubicBezTo>
                  <a:pt x="1442" y="324"/>
                  <a:pt x="1442" y="323"/>
                  <a:pt x="1443" y="323"/>
                </a:cubicBezTo>
                <a:cubicBezTo>
                  <a:pt x="1443" y="323"/>
                  <a:pt x="1444" y="323"/>
                  <a:pt x="1444" y="323"/>
                </a:cubicBezTo>
                <a:cubicBezTo>
                  <a:pt x="1444" y="324"/>
                  <a:pt x="1444" y="324"/>
                  <a:pt x="1444" y="324"/>
                </a:cubicBezTo>
                <a:cubicBezTo>
                  <a:pt x="1445" y="324"/>
                  <a:pt x="1445" y="324"/>
                  <a:pt x="1446" y="323"/>
                </a:cubicBezTo>
                <a:cubicBezTo>
                  <a:pt x="1446" y="324"/>
                  <a:pt x="1445" y="325"/>
                  <a:pt x="1446" y="326"/>
                </a:cubicBezTo>
                <a:cubicBezTo>
                  <a:pt x="1446" y="326"/>
                  <a:pt x="1446" y="326"/>
                  <a:pt x="1447" y="327"/>
                </a:cubicBezTo>
                <a:cubicBezTo>
                  <a:pt x="1448" y="327"/>
                  <a:pt x="1447" y="328"/>
                  <a:pt x="1448" y="328"/>
                </a:cubicBezTo>
                <a:cubicBezTo>
                  <a:pt x="1449" y="328"/>
                  <a:pt x="1449" y="328"/>
                  <a:pt x="1450" y="329"/>
                </a:cubicBezTo>
                <a:cubicBezTo>
                  <a:pt x="1450" y="329"/>
                  <a:pt x="1451" y="330"/>
                  <a:pt x="1451" y="329"/>
                </a:cubicBezTo>
                <a:cubicBezTo>
                  <a:pt x="1451" y="329"/>
                  <a:pt x="1452" y="329"/>
                  <a:pt x="1452" y="329"/>
                </a:cubicBezTo>
                <a:cubicBezTo>
                  <a:pt x="1453" y="329"/>
                  <a:pt x="1454" y="327"/>
                  <a:pt x="1454" y="327"/>
                </a:cubicBezTo>
                <a:cubicBezTo>
                  <a:pt x="1454" y="326"/>
                  <a:pt x="1454" y="326"/>
                  <a:pt x="1455" y="326"/>
                </a:cubicBezTo>
                <a:cubicBezTo>
                  <a:pt x="1456" y="326"/>
                  <a:pt x="1456" y="325"/>
                  <a:pt x="1456" y="325"/>
                </a:cubicBezTo>
                <a:cubicBezTo>
                  <a:pt x="1456" y="325"/>
                  <a:pt x="1456" y="324"/>
                  <a:pt x="1457" y="324"/>
                </a:cubicBezTo>
                <a:cubicBezTo>
                  <a:pt x="1457" y="323"/>
                  <a:pt x="1458" y="323"/>
                  <a:pt x="1458" y="322"/>
                </a:cubicBezTo>
                <a:cubicBezTo>
                  <a:pt x="1458" y="322"/>
                  <a:pt x="1458" y="322"/>
                  <a:pt x="1459" y="322"/>
                </a:cubicBezTo>
                <a:cubicBezTo>
                  <a:pt x="1459" y="322"/>
                  <a:pt x="1459" y="322"/>
                  <a:pt x="1459" y="322"/>
                </a:cubicBezTo>
                <a:cubicBezTo>
                  <a:pt x="1459" y="322"/>
                  <a:pt x="1459" y="321"/>
                  <a:pt x="1460" y="320"/>
                </a:cubicBezTo>
                <a:cubicBezTo>
                  <a:pt x="1460" y="319"/>
                  <a:pt x="1461" y="318"/>
                  <a:pt x="1461" y="317"/>
                </a:cubicBezTo>
                <a:cubicBezTo>
                  <a:pt x="1462" y="316"/>
                  <a:pt x="1462" y="317"/>
                  <a:pt x="1462" y="316"/>
                </a:cubicBezTo>
                <a:cubicBezTo>
                  <a:pt x="1463" y="316"/>
                  <a:pt x="1463" y="316"/>
                  <a:pt x="1463" y="315"/>
                </a:cubicBezTo>
                <a:cubicBezTo>
                  <a:pt x="1464" y="315"/>
                  <a:pt x="1464" y="316"/>
                  <a:pt x="1464" y="315"/>
                </a:cubicBezTo>
                <a:cubicBezTo>
                  <a:pt x="1464" y="314"/>
                  <a:pt x="1464" y="314"/>
                  <a:pt x="1464" y="314"/>
                </a:cubicBezTo>
                <a:cubicBezTo>
                  <a:pt x="1465" y="313"/>
                  <a:pt x="1466" y="313"/>
                  <a:pt x="1466" y="312"/>
                </a:cubicBezTo>
                <a:cubicBezTo>
                  <a:pt x="1466" y="312"/>
                  <a:pt x="1467" y="311"/>
                  <a:pt x="1467" y="311"/>
                </a:cubicBezTo>
                <a:cubicBezTo>
                  <a:pt x="1467" y="311"/>
                  <a:pt x="1468" y="310"/>
                  <a:pt x="1469" y="310"/>
                </a:cubicBezTo>
                <a:cubicBezTo>
                  <a:pt x="1469" y="309"/>
                  <a:pt x="1469" y="308"/>
                  <a:pt x="1470" y="308"/>
                </a:cubicBezTo>
                <a:cubicBezTo>
                  <a:pt x="1470" y="308"/>
                  <a:pt x="1471" y="307"/>
                  <a:pt x="1471" y="307"/>
                </a:cubicBezTo>
                <a:cubicBezTo>
                  <a:pt x="1471" y="307"/>
                  <a:pt x="1471" y="306"/>
                  <a:pt x="1471" y="306"/>
                </a:cubicBezTo>
                <a:cubicBezTo>
                  <a:pt x="1471" y="306"/>
                  <a:pt x="1472" y="306"/>
                  <a:pt x="1472" y="306"/>
                </a:cubicBezTo>
                <a:cubicBezTo>
                  <a:pt x="1472" y="305"/>
                  <a:pt x="1472" y="305"/>
                  <a:pt x="1472" y="305"/>
                </a:cubicBezTo>
                <a:cubicBezTo>
                  <a:pt x="1472" y="305"/>
                  <a:pt x="1472" y="305"/>
                  <a:pt x="1472" y="305"/>
                </a:cubicBezTo>
                <a:cubicBezTo>
                  <a:pt x="1472" y="304"/>
                  <a:pt x="1472" y="304"/>
                  <a:pt x="1473" y="304"/>
                </a:cubicBezTo>
                <a:cubicBezTo>
                  <a:pt x="1473" y="304"/>
                  <a:pt x="1473" y="303"/>
                  <a:pt x="1473" y="303"/>
                </a:cubicBezTo>
                <a:cubicBezTo>
                  <a:pt x="1473" y="303"/>
                  <a:pt x="1473" y="301"/>
                  <a:pt x="1473" y="301"/>
                </a:cubicBezTo>
                <a:cubicBezTo>
                  <a:pt x="1474" y="301"/>
                  <a:pt x="1474" y="300"/>
                  <a:pt x="1474" y="300"/>
                </a:cubicBezTo>
                <a:cubicBezTo>
                  <a:pt x="1474" y="299"/>
                  <a:pt x="1474" y="300"/>
                  <a:pt x="1474" y="299"/>
                </a:cubicBezTo>
                <a:cubicBezTo>
                  <a:pt x="1474" y="298"/>
                  <a:pt x="1475" y="299"/>
                  <a:pt x="1475" y="298"/>
                </a:cubicBezTo>
                <a:cubicBezTo>
                  <a:pt x="1475" y="298"/>
                  <a:pt x="1476" y="297"/>
                  <a:pt x="1476" y="298"/>
                </a:cubicBezTo>
                <a:cubicBezTo>
                  <a:pt x="1477" y="298"/>
                  <a:pt x="1477" y="297"/>
                  <a:pt x="1477" y="297"/>
                </a:cubicBezTo>
                <a:cubicBezTo>
                  <a:pt x="1477" y="296"/>
                  <a:pt x="1477" y="296"/>
                  <a:pt x="1477" y="295"/>
                </a:cubicBezTo>
                <a:cubicBezTo>
                  <a:pt x="1477" y="295"/>
                  <a:pt x="1477" y="295"/>
                  <a:pt x="1477" y="295"/>
                </a:cubicBezTo>
                <a:cubicBezTo>
                  <a:pt x="1478" y="295"/>
                  <a:pt x="1477" y="295"/>
                  <a:pt x="1478" y="294"/>
                </a:cubicBezTo>
                <a:cubicBezTo>
                  <a:pt x="1479" y="294"/>
                  <a:pt x="1478" y="293"/>
                  <a:pt x="1479" y="293"/>
                </a:cubicBezTo>
                <a:cubicBezTo>
                  <a:pt x="1480" y="292"/>
                  <a:pt x="1480" y="292"/>
                  <a:pt x="1481" y="291"/>
                </a:cubicBezTo>
                <a:cubicBezTo>
                  <a:pt x="1481" y="290"/>
                  <a:pt x="1481" y="288"/>
                  <a:pt x="1482" y="288"/>
                </a:cubicBezTo>
                <a:cubicBezTo>
                  <a:pt x="1482" y="288"/>
                  <a:pt x="1482" y="288"/>
                  <a:pt x="1483" y="288"/>
                </a:cubicBezTo>
                <a:cubicBezTo>
                  <a:pt x="1483" y="287"/>
                  <a:pt x="1482" y="287"/>
                  <a:pt x="1482" y="287"/>
                </a:cubicBezTo>
                <a:cubicBezTo>
                  <a:pt x="1482" y="287"/>
                  <a:pt x="1483" y="284"/>
                  <a:pt x="1483" y="284"/>
                </a:cubicBezTo>
                <a:cubicBezTo>
                  <a:pt x="1483" y="284"/>
                  <a:pt x="1484" y="283"/>
                  <a:pt x="1484" y="283"/>
                </a:cubicBezTo>
                <a:cubicBezTo>
                  <a:pt x="1484" y="282"/>
                  <a:pt x="1484" y="281"/>
                  <a:pt x="1483" y="281"/>
                </a:cubicBezTo>
                <a:cubicBezTo>
                  <a:pt x="1483" y="280"/>
                  <a:pt x="1483" y="279"/>
                  <a:pt x="1483" y="279"/>
                </a:cubicBezTo>
                <a:cubicBezTo>
                  <a:pt x="1482" y="278"/>
                  <a:pt x="1482" y="278"/>
                  <a:pt x="1483" y="277"/>
                </a:cubicBezTo>
                <a:cubicBezTo>
                  <a:pt x="1483" y="276"/>
                  <a:pt x="1484" y="276"/>
                  <a:pt x="1484" y="275"/>
                </a:cubicBezTo>
                <a:cubicBezTo>
                  <a:pt x="1484" y="275"/>
                  <a:pt x="1482" y="273"/>
                  <a:pt x="1483" y="273"/>
                </a:cubicBezTo>
                <a:cubicBezTo>
                  <a:pt x="1484" y="273"/>
                  <a:pt x="1484" y="273"/>
                  <a:pt x="1484" y="272"/>
                </a:cubicBezTo>
                <a:cubicBezTo>
                  <a:pt x="1484" y="272"/>
                  <a:pt x="1485" y="271"/>
                  <a:pt x="1485" y="271"/>
                </a:cubicBezTo>
                <a:cubicBezTo>
                  <a:pt x="1485" y="271"/>
                  <a:pt x="1485" y="270"/>
                  <a:pt x="1485" y="270"/>
                </a:cubicBezTo>
                <a:cubicBezTo>
                  <a:pt x="1485" y="270"/>
                  <a:pt x="1486" y="269"/>
                  <a:pt x="1486" y="269"/>
                </a:cubicBezTo>
                <a:cubicBezTo>
                  <a:pt x="1486" y="269"/>
                  <a:pt x="1486" y="269"/>
                  <a:pt x="1486" y="268"/>
                </a:cubicBezTo>
                <a:cubicBezTo>
                  <a:pt x="1486" y="268"/>
                  <a:pt x="1486" y="268"/>
                  <a:pt x="1485" y="268"/>
                </a:cubicBezTo>
                <a:cubicBezTo>
                  <a:pt x="1485" y="267"/>
                  <a:pt x="1485" y="266"/>
                  <a:pt x="1486" y="267"/>
                </a:cubicBezTo>
                <a:cubicBezTo>
                  <a:pt x="1486" y="266"/>
                  <a:pt x="1486" y="265"/>
                  <a:pt x="1485" y="266"/>
                </a:cubicBezTo>
                <a:cubicBezTo>
                  <a:pt x="1485" y="264"/>
                  <a:pt x="1485" y="263"/>
                  <a:pt x="1486" y="263"/>
                </a:cubicBezTo>
                <a:cubicBezTo>
                  <a:pt x="1487" y="263"/>
                  <a:pt x="1488" y="263"/>
                  <a:pt x="1489" y="264"/>
                </a:cubicBezTo>
                <a:cubicBezTo>
                  <a:pt x="1489" y="264"/>
                  <a:pt x="1490" y="262"/>
                  <a:pt x="1489" y="262"/>
                </a:cubicBezTo>
                <a:cubicBezTo>
                  <a:pt x="1489" y="261"/>
                  <a:pt x="1489" y="263"/>
                  <a:pt x="1488" y="262"/>
                </a:cubicBezTo>
                <a:cubicBezTo>
                  <a:pt x="1488" y="262"/>
                  <a:pt x="1487" y="262"/>
                  <a:pt x="1487" y="262"/>
                </a:cubicBezTo>
                <a:cubicBezTo>
                  <a:pt x="1487" y="262"/>
                  <a:pt x="1487" y="262"/>
                  <a:pt x="1487" y="262"/>
                </a:cubicBezTo>
                <a:cubicBezTo>
                  <a:pt x="1486" y="262"/>
                  <a:pt x="1486" y="261"/>
                  <a:pt x="1486" y="261"/>
                </a:cubicBezTo>
                <a:cubicBezTo>
                  <a:pt x="1486" y="261"/>
                  <a:pt x="1486" y="261"/>
                  <a:pt x="1486" y="260"/>
                </a:cubicBezTo>
                <a:cubicBezTo>
                  <a:pt x="1485" y="260"/>
                  <a:pt x="1485" y="261"/>
                  <a:pt x="1485" y="261"/>
                </a:cubicBezTo>
                <a:cubicBezTo>
                  <a:pt x="1485" y="260"/>
                  <a:pt x="1483" y="259"/>
                  <a:pt x="1482" y="259"/>
                </a:cubicBezTo>
                <a:cubicBezTo>
                  <a:pt x="1482" y="259"/>
                  <a:pt x="1482" y="257"/>
                  <a:pt x="1482" y="257"/>
                </a:cubicBezTo>
                <a:cubicBezTo>
                  <a:pt x="1482" y="256"/>
                  <a:pt x="1479" y="256"/>
                  <a:pt x="1479" y="255"/>
                </a:cubicBezTo>
                <a:cubicBezTo>
                  <a:pt x="1479" y="254"/>
                  <a:pt x="1478" y="255"/>
                  <a:pt x="1477" y="255"/>
                </a:cubicBezTo>
                <a:cubicBezTo>
                  <a:pt x="1476" y="255"/>
                  <a:pt x="1475" y="255"/>
                  <a:pt x="1474" y="254"/>
                </a:cubicBezTo>
                <a:cubicBezTo>
                  <a:pt x="1474" y="255"/>
                  <a:pt x="1474" y="256"/>
                  <a:pt x="1474" y="257"/>
                </a:cubicBezTo>
                <a:cubicBezTo>
                  <a:pt x="1474" y="258"/>
                  <a:pt x="1473" y="258"/>
                  <a:pt x="1473" y="257"/>
                </a:cubicBezTo>
                <a:cubicBezTo>
                  <a:pt x="1473" y="257"/>
                  <a:pt x="1473" y="257"/>
                  <a:pt x="1472" y="257"/>
                </a:cubicBezTo>
                <a:cubicBezTo>
                  <a:pt x="1472" y="257"/>
                  <a:pt x="1472" y="257"/>
                  <a:pt x="1472" y="258"/>
                </a:cubicBezTo>
                <a:cubicBezTo>
                  <a:pt x="1472" y="259"/>
                  <a:pt x="1472" y="258"/>
                  <a:pt x="1471" y="259"/>
                </a:cubicBezTo>
                <a:cubicBezTo>
                  <a:pt x="1471" y="259"/>
                  <a:pt x="1470" y="260"/>
                  <a:pt x="1470" y="260"/>
                </a:cubicBezTo>
                <a:cubicBezTo>
                  <a:pt x="1469" y="260"/>
                  <a:pt x="1469" y="260"/>
                  <a:pt x="1468" y="260"/>
                </a:cubicBezTo>
                <a:cubicBezTo>
                  <a:pt x="1469" y="259"/>
                  <a:pt x="1470" y="258"/>
                  <a:pt x="1470" y="257"/>
                </a:cubicBezTo>
                <a:cubicBezTo>
                  <a:pt x="1470" y="255"/>
                  <a:pt x="1469" y="256"/>
                  <a:pt x="1468" y="255"/>
                </a:cubicBezTo>
                <a:cubicBezTo>
                  <a:pt x="1467" y="255"/>
                  <a:pt x="1467" y="257"/>
                  <a:pt x="1467" y="258"/>
                </a:cubicBezTo>
                <a:cubicBezTo>
                  <a:pt x="1467" y="258"/>
                  <a:pt x="1466" y="258"/>
                  <a:pt x="1466" y="257"/>
                </a:cubicBezTo>
                <a:cubicBezTo>
                  <a:pt x="1466" y="257"/>
                  <a:pt x="1465" y="254"/>
                  <a:pt x="1466" y="254"/>
                </a:cubicBezTo>
                <a:cubicBezTo>
                  <a:pt x="1466" y="253"/>
                  <a:pt x="1466" y="252"/>
                  <a:pt x="1466" y="251"/>
                </a:cubicBezTo>
                <a:cubicBezTo>
                  <a:pt x="1465" y="251"/>
                  <a:pt x="1463" y="251"/>
                  <a:pt x="1462" y="251"/>
                </a:cubicBezTo>
                <a:cubicBezTo>
                  <a:pt x="1462" y="251"/>
                  <a:pt x="1461" y="251"/>
                  <a:pt x="1461" y="251"/>
                </a:cubicBezTo>
                <a:cubicBezTo>
                  <a:pt x="1461" y="251"/>
                  <a:pt x="1461" y="251"/>
                  <a:pt x="1460" y="251"/>
                </a:cubicBezTo>
                <a:cubicBezTo>
                  <a:pt x="1460" y="251"/>
                  <a:pt x="1459" y="251"/>
                  <a:pt x="1458" y="251"/>
                </a:cubicBezTo>
                <a:cubicBezTo>
                  <a:pt x="1458" y="250"/>
                  <a:pt x="1458" y="250"/>
                  <a:pt x="1459" y="250"/>
                </a:cubicBezTo>
                <a:cubicBezTo>
                  <a:pt x="1459" y="249"/>
                  <a:pt x="1459" y="249"/>
                  <a:pt x="1459" y="249"/>
                </a:cubicBezTo>
                <a:cubicBezTo>
                  <a:pt x="1459" y="248"/>
                  <a:pt x="1460" y="248"/>
                  <a:pt x="1460" y="247"/>
                </a:cubicBezTo>
                <a:cubicBezTo>
                  <a:pt x="1461" y="247"/>
                  <a:pt x="1461" y="247"/>
                  <a:pt x="1461" y="246"/>
                </a:cubicBezTo>
                <a:cubicBezTo>
                  <a:pt x="1463" y="246"/>
                  <a:pt x="1461" y="246"/>
                  <a:pt x="1462" y="245"/>
                </a:cubicBezTo>
                <a:cubicBezTo>
                  <a:pt x="1463" y="245"/>
                  <a:pt x="1463" y="245"/>
                  <a:pt x="1464" y="244"/>
                </a:cubicBezTo>
                <a:cubicBezTo>
                  <a:pt x="1464" y="243"/>
                  <a:pt x="1465" y="243"/>
                  <a:pt x="1466" y="243"/>
                </a:cubicBezTo>
                <a:cubicBezTo>
                  <a:pt x="1467" y="242"/>
                  <a:pt x="1467" y="241"/>
                  <a:pt x="1468" y="240"/>
                </a:cubicBezTo>
                <a:cubicBezTo>
                  <a:pt x="1469" y="240"/>
                  <a:pt x="1470" y="240"/>
                  <a:pt x="1470" y="240"/>
                </a:cubicBezTo>
                <a:cubicBezTo>
                  <a:pt x="1471" y="239"/>
                  <a:pt x="1469" y="238"/>
                  <a:pt x="1471" y="237"/>
                </a:cubicBezTo>
                <a:cubicBezTo>
                  <a:pt x="1472" y="237"/>
                  <a:pt x="1473" y="237"/>
                  <a:pt x="1473" y="235"/>
                </a:cubicBezTo>
                <a:cubicBezTo>
                  <a:pt x="1473" y="234"/>
                  <a:pt x="1473" y="235"/>
                  <a:pt x="1473" y="235"/>
                </a:cubicBezTo>
                <a:cubicBezTo>
                  <a:pt x="1473" y="234"/>
                  <a:pt x="1473" y="233"/>
                  <a:pt x="1474" y="233"/>
                </a:cubicBezTo>
                <a:cubicBezTo>
                  <a:pt x="1473" y="232"/>
                  <a:pt x="1473" y="232"/>
                  <a:pt x="1474" y="232"/>
                </a:cubicBezTo>
                <a:cubicBezTo>
                  <a:pt x="1474" y="232"/>
                  <a:pt x="1474" y="232"/>
                  <a:pt x="1475" y="232"/>
                </a:cubicBezTo>
                <a:cubicBezTo>
                  <a:pt x="1475" y="232"/>
                  <a:pt x="1476" y="231"/>
                  <a:pt x="1476" y="230"/>
                </a:cubicBezTo>
                <a:cubicBezTo>
                  <a:pt x="1477" y="230"/>
                  <a:pt x="1477" y="231"/>
                  <a:pt x="1477" y="230"/>
                </a:cubicBezTo>
                <a:cubicBezTo>
                  <a:pt x="1477" y="229"/>
                  <a:pt x="1477" y="229"/>
                  <a:pt x="1477" y="229"/>
                </a:cubicBezTo>
                <a:cubicBezTo>
                  <a:pt x="1478" y="229"/>
                  <a:pt x="1478" y="229"/>
                  <a:pt x="1478" y="229"/>
                </a:cubicBezTo>
                <a:cubicBezTo>
                  <a:pt x="1479" y="228"/>
                  <a:pt x="1478" y="229"/>
                  <a:pt x="1479" y="228"/>
                </a:cubicBezTo>
                <a:cubicBezTo>
                  <a:pt x="1480" y="228"/>
                  <a:pt x="1480" y="227"/>
                  <a:pt x="1481" y="227"/>
                </a:cubicBezTo>
                <a:cubicBezTo>
                  <a:pt x="1482" y="227"/>
                  <a:pt x="1481" y="227"/>
                  <a:pt x="1482" y="226"/>
                </a:cubicBezTo>
                <a:cubicBezTo>
                  <a:pt x="1482" y="225"/>
                  <a:pt x="1483" y="225"/>
                  <a:pt x="1483" y="225"/>
                </a:cubicBezTo>
                <a:cubicBezTo>
                  <a:pt x="1484" y="225"/>
                  <a:pt x="1484" y="225"/>
                  <a:pt x="1484" y="224"/>
                </a:cubicBezTo>
                <a:cubicBezTo>
                  <a:pt x="1485" y="223"/>
                  <a:pt x="1485" y="222"/>
                  <a:pt x="1486" y="221"/>
                </a:cubicBezTo>
                <a:cubicBezTo>
                  <a:pt x="1486" y="221"/>
                  <a:pt x="1486" y="220"/>
                  <a:pt x="1487" y="220"/>
                </a:cubicBezTo>
                <a:cubicBezTo>
                  <a:pt x="1488" y="219"/>
                  <a:pt x="1487" y="219"/>
                  <a:pt x="1487" y="218"/>
                </a:cubicBezTo>
                <a:cubicBezTo>
                  <a:pt x="1488" y="218"/>
                  <a:pt x="1488" y="218"/>
                  <a:pt x="1488" y="218"/>
                </a:cubicBezTo>
                <a:cubicBezTo>
                  <a:pt x="1488" y="218"/>
                  <a:pt x="1488" y="217"/>
                  <a:pt x="1488" y="217"/>
                </a:cubicBezTo>
                <a:cubicBezTo>
                  <a:pt x="1489" y="217"/>
                  <a:pt x="1489" y="217"/>
                  <a:pt x="1489" y="216"/>
                </a:cubicBezTo>
                <a:cubicBezTo>
                  <a:pt x="1490" y="216"/>
                  <a:pt x="1490" y="216"/>
                  <a:pt x="1490" y="216"/>
                </a:cubicBezTo>
                <a:cubicBezTo>
                  <a:pt x="1490" y="215"/>
                  <a:pt x="1490" y="215"/>
                  <a:pt x="1490" y="214"/>
                </a:cubicBezTo>
                <a:cubicBezTo>
                  <a:pt x="1491" y="214"/>
                  <a:pt x="1492" y="214"/>
                  <a:pt x="1492" y="213"/>
                </a:cubicBezTo>
                <a:cubicBezTo>
                  <a:pt x="1493" y="212"/>
                  <a:pt x="1495" y="212"/>
                  <a:pt x="1496" y="212"/>
                </a:cubicBezTo>
                <a:cubicBezTo>
                  <a:pt x="1496" y="211"/>
                  <a:pt x="1496" y="210"/>
                  <a:pt x="1496" y="210"/>
                </a:cubicBezTo>
                <a:cubicBezTo>
                  <a:pt x="1497" y="210"/>
                  <a:pt x="1497" y="211"/>
                  <a:pt x="1498" y="210"/>
                </a:cubicBezTo>
                <a:cubicBezTo>
                  <a:pt x="1498" y="210"/>
                  <a:pt x="1498" y="210"/>
                  <a:pt x="1499" y="210"/>
                </a:cubicBezTo>
                <a:cubicBezTo>
                  <a:pt x="1499" y="210"/>
                  <a:pt x="1499" y="211"/>
                  <a:pt x="1498" y="212"/>
                </a:cubicBezTo>
                <a:cubicBezTo>
                  <a:pt x="1499" y="211"/>
                  <a:pt x="1499" y="211"/>
                  <a:pt x="1500" y="211"/>
                </a:cubicBezTo>
                <a:cubicBezTo>
                  <a:pt x="1500" y="211"/>
                  <a:pt x="1501" y="211"/>
                  <a:pt x="1501" y="211"/>
                </a:cubicBezTo>
                <a:cubicBezTo>
                  <a:pt x="1501" y="211"/>
                  <a:pt x="1501" y="211"/>
                  <a:pt x="1501" y="211"/>
                </a:cubicBezTo>
                <a:cubicBezTo>
                  <a:pt x="1502" y="211"/>
                  <a:pt x="1504" y="211"/>
                  <a:pt x="1505" y="211"/>
                </a:cubicBezTo>
                <a:cubicBezTo>
                  <a:pt x="1506" y="211"/>
                  <a:pt x="1506" y="211"/>
                  <a:pt x="1506" y="211"/>
                </a:cubicBezTo>
                <a:cubicBezTo>
                  <a:pt x="1507" y="211"/>
                  <a:pt x="1507" y="211"/>
                  <a:pt x="1507" y="211"/>
                </a:cubicBezTo>
                <a:cubicBezTo>
                  <a:pt x="1507" y="210"/>
                  <a:pt x="1507" y="211"/>
                  <a:pt x="1508" y="211"/>
                </a:cubicBezTo>
                <a:cubicBezTo>
                  <a:pt x="1509" y="211"/>
                  <a:pt x="1509" y="211"/>
                  <a:pt x="1510" y="211"/>
                </a:cubicBezTo>
                <a:cubicBezTo>
                  <a:pt x="1511" y="212"/>
                  <a:pt x="1512" y="213"/>
                  <a:pt x="1511" y="213"/>
                </a:cubicBezTo>
                <a:cubicBezTo>
                  <a:pt x="1511" y="213"/>
                  <a:pt x="1511" y="214"/>
                  <a:pt x="1511" y="214"/>
                </a:cubicBezTo>
                <a:cubicBezTo>
                  <a:pt x="1512" y="214"/>
                  <a:pt x="1513" y="214"/>
                  <a:pt x="1513" y="213"/>
                </a:cubicBezTo>
                <a:cubicBezTo>
                  <a:pt x="1513" y="213"/>
                  <a:pt x="1513" y="213"/>
                  <a:pt x="1513" y="213"/>
                </a:cubicBezTo>
                <a:cubicBezTo>
                  <a:pt x="1514" y="212"/>
                  <a:pt x="1514" y="212"/>
                  <a:pt x="1514" y="212"/>
                </a:cubicBezTo>
                <a:cubicBezTo>
                  <a:pt x="1515" y="211"/>
                  <a:pt x="1515" y="212"/>
                  <a:pt x="1515" y="212"/>
                </a:cubicBezTo>
                <a:cubicBezTo>
                  <a:pt x="1516" y="212"/>
                  <a:pt x="1516" y="213"/>
                  <a:pt x="1516" y="213"/>
                </a:cubicBezTo>
                <a:cubicBezTo>
                  <a:pt x="1516" y="213"/>
                  <a:pt x="1517" y="213"/>
                  <a:pt x="1517" y="213"/>
                </a:cubicBezTo>
                <a:cubicBezTo>
                  <a:pt x="1517" y="214"/>
                  <a:pt x="1518" y="213"/>
                  <a:pt x="1518" y="214"/>
                </a:cubicBezTo>
                <a:cubicBezTo>
                  <a:pt x="1519" y="214"/>
                  <a:pt x="1521" y="214"/>
                  <a:pt x="1523" y="213"/>
                </a:cubicBezTo>
                <a:cubicBezTo>
                  <a:pt x="1524" y="213"/>
                  <a:pt x="1523" y="213"/>
                  <a:pt x="1524" y="214"/>
                </a:cubicBezTo>
                <a:cubicBezTo>
                  <a:pt x="1524" y="214"/>
                  <a:pt x="1524" y="214"/>
                  <a:pt x="1524" y="215"/>
                </a:cubicBezTo>
                <a:cubicBezTo>
                  <a:pt x="1525" y="215"/>
                  <a:pt x="1525" y="214"/>
                  <a:pt x="1526" y="214"/>
                </a:cubicBezTo>
                <a:cubicBezTo>
                  <a:pt x="1526" y="214"/>
                  <a:pt x="1525" y="213"/>
                  <a:pt x="1525" y="213"/>
                </a:cubicBezTo>
                <a:cubicBezTo>
                  <a:pt x="1525" y="212"/>
                  <a:pt x="1526" y="212"/>
                  <a:pt x="1526" y="212"/>
                </a:cubicBezTo>
                <a:cubicBezTo>
                  <a:pt x="1525" y="211"/>
                  <a:pt x="1526" y="211"/>
                  <a:pt x="1526" y="210"/>
                </a:cubicBezTo>
                <a:cubicBezTo>
                  <a:pt x="1527" y="209"/>
                  <a:pt x="1530" y="210"/>
                  <a:pt x="1530" y="211"/>
                </a:cubicBezTo>
                <a:cubicBezTo>
                  <a:pt x="1532" y="211"/>
                  <a:pt x="1533" y="211"/>
                  <a:pt x="1534" y="210"/>
                </a:cubicBezTo>
                <a:cubicBezTo>
                  <a:pt x="1534" y="211"/>
                  <a:pt x="1535" y="212"/>
                  <a:pt x="1535" y="211"/>
                </a:cubicBezTo>
                <a:cubicBezTo>
                  <a:pt x="1536" y="211"/>
                  <a:pt x="1536" y="211"/>
                  <a:pt x="1536" y="210"/>
                </a:cubicBezTo>
                <a:cubicBezTo>
                  <a:pt x="1536" y="210"/>
                  <a:pt x="1536" y="210"/>
                  <a:pt x="1537" y="210"/>
                </a:cubicBezTo>
                <a:cubicBezTo>
                  <a:pt x="1538" y="210"/>
                  <a:pt x="1538" y="209"/>
                  <a:pt x="1539" y="210"/>
                </a:cubicBezTo>
                <a:cubicBezTo>
                  <a:pt x="1539" y="211"/>
                  <a:pt x="1539" y="211"/>
                  <a:pt x="1540" y="212"/>
                </a:cubicBezTo>
                <a:cubicBezTo>
                  <a:pt x="1540" y="212"/>
                  <a:pt x="1540" y="213"/>
                  <a:pt x="1540" y="213"/>
                </a:cubicBezTo>
                <a:cubicBezTo>
                  <a:pt x="1541" y="213"/>
                  <a:pt x="1541" y="213"/>
                  <a:pt x="1541" y="214"/>
                </a:cubicBezTo>
                <a:cubicBezTo>
                  <a:pt x="1541" y="215"/>
                  <a:pt x="1537" y="214"/>
                  <a:pt x="1536" y="214"/>
                </a:cubicBezTo>
                <a:cubicBezTo>
                  <a:pt x="1536" y="215"/>
                  <a:pt x="1537" y="218"/>
                  <a:pt x="1538" y="218"/>
                </a:cubicBezTo>
                <a:cubicBezTo>
                  <a:pt x="1538" y="218"/>
                  <a:pt x="1538" y="218"/>
                  <a:pt x="1538" y="218"/>
                </a:cubicBezTo>
                <a:cubicBezTo>
                  <a:pt x="1539" y="218"/>
                  <a:pt x="1541" y="218"/>
                  <a:pt x="1542" y="217"/>
                </a:cubicBezTo>
                <a:cubicBezTo>
                  <a:pt x="1542" y="217"/>
                  <a:pt x="1542" y="216"/>
                  <a:pt x="1542" y="216"/>
                </a:cubicBezTo>
                <a:cubicBezTo>
                  <a:pt x="1543" y="216"/>
                  <a:pt x="1544" y="217"/>
                  <a:pt x="1545" y="217"/>
                </a:cubicBezTo>
                <a:cubicBezTo>
                  <a:pt x="1546" y="216"/>
                  <a:pt x="1545" y="216"/>
                  <a:pt x="1546" y="216"/>
                </a:cubicBezTo>
                <a:cubicBezTo>
                  <a:pt x="1547" y="215"/>
                  <a:pt x="1547" y="215"/>
                  <a:pt x="1548" y="215"/>
                </a:cubicBezTo>
                <a:cubicBezTo>
                  <a:pt x="1548" y="214"/>
                  <a:pt x="1549" y="214"/>
                  <a:pt x="1549" y="214"/>
                </a:cubicBezTo>
                <a:cubicBezTo>
                  <a:pt x="1549" y="215"/>
                  <a:pt x="1549" y="214"/>
                  <a:pt x="1549" y="215"/>
                </a:cubicBezTo>
                <a:cubicBezTo>
                  <a:pt x="1549" y="215"/>
                  <a:pt x="1549" y="215"/>
                  <a:pt x="1549" y="216"/>
                </a:cubicBezTo>
                <a:cubicBezTo>
                  <a:pt x="1550" y="216"/>
                  <a:pt x="1551" y="215"/>
                  <a:pt x="1551" y="215"/>
                </a:cubicBezTo>
                <a:cubicBezTo>
                  <a:pt x="1552" y="214"/>
                  <a:pt x="1552" y="215"/>
                  <a:pt x="1553" y="215"/>
                </a:cubicBezTo>
                <a:cubicBezTo>
                  <a:pt x="1553" y="214"/>
                  <a:pt x="1554" y="214"/>
                  <a:pt x="1554" y="214"/>
                </a:cubicBezTo>
                <a:cubicBezTo>
                  <a:pt x="1554" y="213"/>
                  <a:pt x="1554" y="212"/>
                  <a:pt x="1554" y="212"/>
                </a:cubicBezTo>
                <a:cubicBezTo>
                  <a:pt x="1553" y="212"/>
                  <a:pt x="1552" y="212"/>
                  <a:pt x="1551" y="212"/>
                </a:cubicBezTo>
                <a:cubicBezTo>
                  <a:pt x="1550" y="213"/>
                  <a:pt x="1550" y="213"/>
                  <a:pt x="1549" y="212"/>
                </a:cubicBezTo>
                <a:cubicBezTo>
                  <a:pt x="1549" y="212"/>
                  <a:pt x="1549" y="211"/>
                  <a:pt x="1550" y="210"/>
                </a:cubicBezTo>
                <a:cubicBezTo>
                  <a:pt x="1550" y="210"/>
                  <a:pt x="1549" y="209"/>
                  <a:pt x="1549" y="208"/>
                </a:cubicBezTo>
                <a:cubicBezTo>
                  <a:pt x="1550" y="209"/>
                  <a:pt x="1550" y="209"/>
                  <a:pt x="1551" y="209"/>
                </a:cubicBezTo>
                <a:cubicBezTo>
                  <a:pt x="1551" y="208"/>
                  <a:pt x="1551" y="209"/>
                  <a:pt x="1551" y="208"/>
                </a:cubicBezTo>
                <a:cubicBezTo>
                  <a:pt x="1551" y="208"/>
                  <a:pt x="1551" y="208"/>
                  <a:pt x="1551" y="207"/>
                </a:cubicBezTo>
                <a:cubicBezTo>
                  <a:pt x="1551" y="207"/>
                  <a:pt x="1551" y="206"/>
                  <a:pt x="1552" y="206"/>
                </a:cubicBezTo>
                <a:cubicBezTo>
                  <a:pt x="1552" y="206"/>
                  <a:pt x="1552" y="206"/>
                  <a:pt x="1552" y="205"/>
                </a:cubicBezTo>
                <a:cubicBezTo>
                  <a:pt x="1552" y="205"/>
                  <a:pt x="1553" y="205"/>
                  <a:pt x="1553" y="205"/>
                </a:cubicBezTo>
                <a:cubicBezTo>
                  <a:pt x="1554" y="205"/>
                  <a:pt x="1555" y="204"/>
                  <a:pt x="1556" y="203"/>
                </a:cubicBezTo>
                <a:cubicBezTo>
                  <a:pt x="1556" y="204"/>
                  <a:pt x="1557" y="203"/>
                  <a:pt x="1558" y="203"/>
                </a:cubicBezTo>
                <a:cubicBezTo>
                  <a:pt x="1558" y="202"/>
                  <a:pt x="1558" y="202"/>
                  <a:pt x="1559" y="201"/>
                </a:cubicBezTo>
                <a:cubicBezTo>
                  <a:pt x="1559" y="201"/>
                  <a:pt x="1559" y="201"/>
                  <a:pt x="1559" y="200"/>
                </a:cubicBezTo>
                <a:cubicBezTo>
                  <a:pt x="1559" y="199"/>
                  <a:pt x="1559" y="199"/>
                  <a:pt x="1560" y="199"/>
                </a:cubicBezTo>
                <a:cubicBezTo>
                  <a:pt x="1561" y="198"/>
                  <a:pt x="1562" y="198"/>
                  <a:pt x="1562" y="197"/>
                </a:cubicBezTo>
                <a:cubicBezTo>
                  <a:pt x="1562" y="197"/>
                  <a:pt x="1563" y="197"/>
                  <a:pt x="1563" y="197"/>
                </a:cubicBezTo>
                <a:cubicBezTo>
                  <a:pt x="1563" y="197"/>
                  <a:pt x="1563" y="197"/>
                  <a:pt x="1563" y="197"/>
                </a:cubicBezTo>
                <a:cubicBezTo>
                  <a:pt x="1564" y="197"/>
                  <a:pt x="1564" y="196"/>
                  <a:pt x="1565" y="196"/>
                </a:cubicBezTo>
                <a:cubicBezTo>
                  <a:pt x="1566" y="196"/>
                  <a:pt x="1566" y="195"/>
                  <a:pt x="1567" y="195"/>
                </a:cubicBezTo>
                <a:cubicBezTo>
                  <a:pt x="1567" y="195"/>
                  <a:pt x="1568" y="195"/>
                  <a:pt x="1569" y="195"/>
                </a:cubicBezTo>
                <a:cubicBezTo>
                  <a:pt x="1569" y="195"/>
                  <a:pt x="1570" y="195"/>
                  <a:pt x="1570" y="195"/>
                </a:cubicBezTo>
                <a:cubicBezTo>
                  <a:pt x="1571" y="194"/>
                  <a:pt x="1571" y="195"/>
                  <a:pt x="1572" y="195"/>
                </a:cubicBezTo>
                <a:cubicBezTo>
                  <a:pt x="1572" y="194"/>
                  <a:pt x="1574" y="194"/>
                  <a:pt x="1574" y="195"/>
                </a:cubicBezTo>
                <a:cubicBezTo>
                  <a:pt x="1574" y="196"/>
                  <a:pt x="1574" y="196"/>
                  <a:pt x="1575" y="196"/>
                </a:cubicBezTo>
                <a:cubicBezTo>
                  <a:pt x="1575" y="196"/>
                  <a:pt x="1575" y="197"/>
                  <a:pt x="1576" y="197"/>
                </a:cubicBezTo>
                <a:cubicBezTo>
                  <a:pt x="1576" y="196"/>
                  <a:pt x="1577" y="196"/>
                  <a:pt x="1577" y="196"/>
                </a:cubicBezTo>
                <a:cubicBezTo>
                  <a:pt x="1577" y="196"/>
                  <a:pt x="1578" y="195"/>
                  <a:pt x="1578" y="195"/>
                </a:cubicBezTo>
                <a:cubicBezTo>
                  <a:pt x="1579" y="195"/>
                  <a:pt x="1578" y="195"/>
                  <a:pt x="1579" y="195"/>
                </a:cubicBezTo>
                <a:cubicBezTo>
                  <a:pt x="1579" y="195"/>
                  <a:pt x="1579" y="196"/>
                  <a:pt x="1579" y="196"/>
                </a:cubicBezTo>
                <a:cubicBezTo>
                  <a:pt x="1579" y="197"/>
                  <a:pt x="1579" y="198"/>
                  <a:pt x="1578" y="198"/>
                </a:cubicBezTo>
                <a:cubicBezTo>
                  <a:pt x="1578" y="199"/>
                  <a:pt x="1577" y="200"/>
                  <a:pt x="1577" y="202"/>
                </a:cubicBezTo>
                <a:cubicBezTo>
                  <a:pt x="1577" y="202"/>
                  <a:pt x="1578" y="202"/>
                  <a:pt x="1579" y="201"/>
                </a:cubicBezTo>
                <a:cubicBezTo>
                  <a:pt x="1579" y="201"/>
                  <a:pt x="1579" y="200"/>
                  <a:pt x="1580" y="200"/>
                </a:cubicBezTo>
                <a:cubicBezTo>
                  <a:pt x="1580" y="201"/>
                  <a:pt x="1580" y="202"/>
                  <a:pt x="1579" y="202"/>
                </a:cubicBezTo>
                <a:cubicBezTo>
                  <a:pt x="1578" y="203"/>
                  <a:pt x="1578" y="203"/>
                  <a:pt x="1579" y="204"/>
                </a:cubicBezTo>
                <a:cubicBezTo>
                  <a:pt x="1579" y="204"/>
                  <a:pt x="1580" y="203"/>
                  <a:pt x="1581" y="203"/>
                </a:cubicBezTo>
                <a:cubicBezTo>
                  <a:pt x="1581" y="202"/>
                  <a:pt x="1581" y="202"/>
                  <a:pt x="1582" y="202"/>
                </a:cubicBezTo>
                <a:cubicBezTo>
                  <a:pt x="1583" y="202"/>
                  <a:pt x="1582" y="201"/>
                  <a:pt x="1583" y="201"/>
                </a:cubicBezTo>
                <a:cubicBezTo>
                  <a:pt x="1584" y="201"/>
                  <a:pt x="1583" y="200"/>
                  <a:pt x="1584" y="200"/>
                </a:cubicBezTo>
                <a:cubicBezTo>
                  <a:pt x="1584" y="199"/>
                  <a:pt x="1585" y="199"/>
                  <a:pt x="1585" y="199"/>
                </a:cubicBezTo>
                <a:cubicBezTo>
                  <a:pt x="1585" y="199"/>
                  <a:pt x="1585" y="198"/>
                  <a:pt x="1585" y="198"/>
                </a:cubicBezTo>
                <a:cubicBezTo>
                  <a:pt x="1585" y="198"/>
                  <a:pt x="1586" y="198"/>
                  <a:pt x="1586" y="197"/>
                </a:cubicBezTo>
                <a:cubicBezTo>
                  <a:pt x="1586" y="197"/>
                  <a:pt x="1586" y="197"/>
                  <a:pt x="1586" y="197"/>
                </a:cubicBezTo>
                <a:cubicBezTo>
                  <a:pt x="1586" y="196"/>
                  <a:pt x="1587" y="197"/>
                  <a:pt x="1587" y="196"/>
                </a:cubicBezTo>
                <a:cubicBezTo>
                  <a:pt x="1588" y="196"/>
                  <a:pt x="1589" y="196"/>
                  <a:pt x="1588" y="195"/>
                </a:cubicBezTo>
                <a:cubicBezTo>
                  <a:pt x="1589" y="195"/>
                  <a:pt x="1590" y="195"/>
                  <a:pt x="1591" y="196"/>
                </a:cubicBezTo>
                <a:cubicBezTo>
                  <a:pt x="1591" y="195"/>
                  <a:pt x="1591" y="195"/>
                  <a:pt x="1591" y="196"/>
                </a:cubicBezTo>
                <a:cubicBezTo>
                  <a:pt x="1591" y="197"/>
                  <a:pt x="1591" y="197"/>
                  <a:pt x="1593" y="197"/>
                </a:cubicBezTo>
                <a:cubicBezTo>
                  <a:pt x="1592" y="196"/>
                  <a:pt x="1593" y="196"/>
                  <a:pt x="1594" y="196"/>
                </a:cubicBezTo>
                <a:cubicBezTo>
                  <a:pt x="1594" y="196"/>
                  <a:pt x="1594" y="195"/>
                  <a:pt x="1594" y="195"/>
                </a:cubicBezTo>
                <a:cubicBezTo>
                  <a:pt x="1593" y="195"/>
                  <a:pt x="1593" y="192"/>
                  <a:pt x="1593" y="191"/>
                </a:cubicBezTo>
                <a:cubicBezTo>
                  <a:pt x="1593" y="191"/>
                  <a:pt x="1594" y="192"/>
                  <a:pt x="1594" y="191"/>
                </a:cubicBezTo>
                <a:cubicBezTo>
                  <a:pt x="1594" y="190"/>
                  <a:pt x="1594" y="190"/>
                  <a:pt x="1594" y="189"/>
                </a:cubicBezTo>
                <a:cubicBezTo>
                  <a:pt x="1594" y="189"/>
                  <a:pt x="1594" y="189"/>
                  <a:pt x="1594" y="189"/>
                </a:cubicBezTo>
                <a:cubicBezTo>
                  <a:pt x="1594" y="189"/>
                  <a:pt x="1595" y="189"/>
                  <a:pt x="1595" y="189"/>
                </a:cubicBezTo>
                <a:cubicBezTo>
                  <a:pt x="1596" y="189"/>
                  <a:pt x="1596" y="189"/>
                  <a:pt x="1596" y="189"/>
                </a:cubicBezTo>
                <a:cubicBezTo>
                  <a:pt x="1597" y="189"/>
                  <a:pt x="1596" y="188"/>
                  <a:pt x="1597" y="188"/>
                </a:cubicBezTo>
                <a:cubicBezTo>
                  <a:pt x="1597" y="188"/>
                  <a:pt x="1598" y="188"/>
                  <a:pt x="1598" y="188"/>
                </a:cubicBezTo>
                <a:cubicBezTo>
                  <a:pt x="1598" y="188"/>
                  <a:pt x="1598" y="188"/>
                  <a:pt x="1598" y="188"/>
                </a:cubicBezTo>
                <a:cubicBezTo>
                  <a:pt x="1599" y="188"/>
                  <a:pt x="1599" y="189"/>
                  <a:pt x="1600" y="189"/>
                </a:cubicBezTo>
                <a:cubicBezTo>
                  <a:pt x="1601" y="190"/>
                  <a:pt x="1603" y="190"/>
                  <a:pt x="1603" y="191"/>
                </a:cubicBezTo>
                <a:cubicBezTo>
                  <a:pt x="1601" y="191"/>
                  <a:pt x="1600" y="190"/>
                  <a:pt x="1598" y="191"/>
                </a:cubicBezTo>
                <a:cubicBezTo>
                  <a:pt x="1598" y="191"/>
                  <a:pt x="1597" y="192"/>
                  <a:pt x="1597" y="192"/>
                </a:cubicBezTo>
                <a:cubicBezTo>
                  <a:pt x="1597" y="193"/>
                  <a:pt x="1597" y="195"/>
                  <a:pt x="1597" y="196"/>
                </a:cubicBezTo>
                <a:cubicBezTo>
                  <a:pt x="1597" y="196"/>
                  <a:pt x="1597" y="197"/>
                  <a:pt x="1597" y="197"/>
                </a:cubicBezTo>
                <a:cubicBezTo>
                  <a:pt x="1596" y="197"/>
                  <a:pt x="1596" y="199"/>
                  <a:pt x="1595" y="200"/>
                </a:cubicBezTo>
                <a:cubicBezTo>
                  <a:pt x="1596" y="200"/>
                  <a:pt x="1596" y="200"/>
                  <a:pt x="1596" y="201"/>
                </a:cubicBezTo>
                <a:cubicBezTo>
                  <a:pt x="1596" y="201"/>
                  <a:pt x="1595" y="201"/>
                  <a:pt x="1595" y="201"/>
                </a:cubicBezTo>
                <a:cubicBezTo>
                  <a:pt x="1595" y="201"/>
                  <a:pt x="1595" y="202"/>
                  <a:pt x="1595" y="202"/>
                </a:cubicBezTo>
                <a:cubicBezTo>
                  <a:pt x="1595" y="203"/>
                  <a:pt x="1594" y="203"/>
                  <a:pt x="1593" y="203"/>
                </a:cubicBezTo>
                <a:cubicBezTo>
                  <a:pt x="1592" y="203"/>
                  <a:pt x="1591" y="203"/>
                  <a:pt x="1591" y="203"/>
                </a:cubicBezTo>
                <a:cubicBezTo>
                  <a:pt x="1591" y="203"/>
                  <a:pt x="1590" y="202"/>
                  <a:pt x="1590" y="203"/>
                </a:cubicBezTo>
                <a:cubicBezTo>
                  <a:pt x="1590" y="203"/>
                  <a:pt x="1590" y="203"/>
                  <a:pt x="1590" y="203"/>
                </a:cubicBezTo>
                <a:cubicBezTo>
                  <a:pt x="1589" y="203"/>
                  <a:pt x="1589" y="203"/>
                  <a:pt x="1589" y="204"/>
                </a:cubicBezTo>
                <a:cubicBezTo>
                  <a:pt x="1588" y="204"/>
                  <a:pt x="1588" y="204"/>
                  <a:pt x="1587" y="204"/>
                </a:cubicBezTo>
                <a:cubicBezTo>
                  <a:pt x="1586" y="204"/>
                  <a:pt x="1586" y="204"/>
                  <a:pt x="1586" y="204"/>
                </a:cubicBezTo>
                <a:cubicBezTo>
                  <a:pt x="1585" y="204"/>
                  <a:pt x="1586" y="205"/>
                  <a:pt x="1585" y="205"/>
                </a:cubicBezTo>
                <a:cubicBezTo>
                  <a:pt x="1585" y="206"/>
                  <a:pt x="1586" y="205"/>
                  <a:pt x="1586" y="206"/>
                </a:cubicBezTo>
                <a:cubicBezTo>
                  <a:pt x="1586" y="208"/>
                  <a:pt x="1585" y="207"/>
                  <a:pt x="1584" y="208"/>
                </a:cubicBezTo>
                <a:cubicBezTo>
                  <a:pt x="1584" y="208"/>
                  <a:pt x="1584" y="209"/>
                  <a:pt x="1584" y="209"/>
                </a:cubicBezTo>
                <a:cubicBezTo>
                  <a:pt x="1584" y="210"/>
                  <a:pt x="1584" y="209"/>
                  <a:pt x="1583" y="209"/>
                </a:cubicBezTo>
                <a:cubicBezTo>
                  <a:pt x="1583" y="210"/>
                  <a:pt x="1583" y="210"/>
                  <a:pt x="1583" y="211"/>
                </a:cubicBezTo>
                <a:cubicBezTo>
                  <a:pt x="1582" y="211"/>
                  <a:pt x="1583" y="211"/>
                  <a:pt x="1582" y="212"/>
                </a:cubicBezTo>
                <a:cubicBezTo>
                  <a:pt x="1581" y="212"/>
                  <a:pt x="1579" y="213"/>
                  <a:pt x="1579" y="213"/>
                </a:cubicBezTo>
                <a:cubicBezTo>
                  <a:pt x="1579" y="214"/>
                  <a:pt x="1580" y="214"/>
                  <a:pt x="1579" y="214"/>
                </a:cubicBezTo>
                <a:cubicBezTo>
                  <a:pt x="1578" y="215"/>
                  <a:pt x="1577" y="215"/>
                  <a:pt x="1577" y="216"/>
                </a:cubicBezTo>
                <a:cubicBezTo>
                  <a:pt x="1577" y="216"/>
                  <a:pt x="1576" y="217"/>
                  <a:pt x="1576" y="217"/>
                </a:cubicBezTo>
                <a:cubicBezTo>
                  <a:pt x="1576" y="218"/>
                  <a:pt x="1576" y="218"/>
                  <a:pt x="1575" y="219"/>
                </a:cubicBezTo>
                <a:cubicBezTo>
                  <a:pt x="1574" y="220"/>
                  <a:pt x="1573" y="221"/>
                  <a:pt x="1572" y="222"/>
                </a:cubicBezTo>
                <a:cubicBezTo>
                  <a:pt x="1572" y="222"/>
                  <a:pt x="1571" y="221"/>
                  <a:pt x="1571" y="222"/>
                </a:cubicBezTo>
                <a:cubicBezTo>
                  <a:pt x="1571" y="222"/>
                  <a:pt x="1571" y="223"/>
                  <a:pt x="1570" y="223"/>
                </a:cubicBezTo>
                <a:cubicBezTo>
                  <a:pt x="1570" y="224"/>
                  <a:pt x="1569" y="224"/>
                  <a:pt x="1568" y="224"/>
                </a:cubicBezTo>
                <a:cubicBezTo>
                  <a:pt x="1567" y="224"/>
                  <a:pt x="1567" y="224"/>
                  <a:pt x="1566" y="225"/>
                </a:cubicBezTo>
                <a:cubicBezTo>
                  <a:pt x="1566" y="225"/>
                  <a:pt x="1566" y="225"/>
                  <a:pt x="1565" y="225"/>
                </a:cubicBezTo>
                <a:cubicBezTo>
                  <a:pt x="1565" y="225"/>
                  <a:pt x="1564" y="226"/>
                  <a:pt x="1564" y="225"/>
                </a:cubicBezTo>
                <a:cubicBezTo>
                  <a:pt x="1563" y="225"/>
                  <a:pt x="1562" y="225"/>
                  <a:pt x="1562" y="225"/>
                </a:cubicBezTo>
                <a:cubicBezTo>
                  <a:pt x="1562" y="226"/>
                  <a:pt x="1562" y="226"/>
                  <a:pt x="1563" y="227"/>
                </a:cubicBezTo>
                <a:cubicBezTo>
                  <a:pt x="1563" y="227"/>
                  <a:pt x="1563" y="229"/>
                  <a:pt x="1563" y="229"/>
                </a:cubicBezTo>
                <a:cubicBezTo>
                  <a:pt x="1562" y="229"/>
                  <a:pt x="1562" y="232"/>
                  <a:pt x="1562" y="233"/>
                </a:cubicBezTo>
                <a:cubicBezTo>
                  <a:pt x="1561" y="233"/>
                  <a:pt x="1561" y="233"/>
                  <a:pt x="1560" y="233"/>
                </a:cubicBezTo>
                <a:cubicBezTo>
                  <a:pt x="1560" y="233"/>
                  <a:pt x="1560" y="233"/>
                  <a:pt x="1559" y="233"/>
                </a:cubicBezTo>
                <a:cubicBezTo>
                  <a:pt x="1558" y="234"/>
                  <a:pt x="1558" y="235"/>
                  <a:pt x="1558" y="237"/>
                </a:cubicBezTo>
                <a:cubicBezTo>
                  <a:pt x="1558" y="238"/>
                  <a:pt x="1557" y="238"/>
                  <a:pt x="1557" y="239"/>
                </a:cubicBezTo>
                <a:cubicBezTo>
                  <a:pt x="1557" y="240"/>
                  <a:pt x="1557" y="239"/>
                  <a:pt x="1557" y="240"/>
                </a:cubicBezTo>
                <a:cubicBezTo>
                  <a:pt x="1557" y="240"/>
                  <a:pt x="1557" y="241"/>
                  <a:pt x="1556" y="241"/>
                </a:cubicBezTo>
                <a:cubicBezTo>
                  <a:pt x="1556" y="243"/>
                  <a:pt x="1556" y="245"/>
                  <a:pt x="1556" y="247"/>
                </a:cubicBezTo>
                <a:cubicBezTo>
                  <a:pt x="1556" y="248"/>
                  <a:pt x="1557" y="248"/>
                  <a:pt x="1557" y="249"/>
                </a:cubicBezTo>
                <a:cubicBezTo>
                  <a:pt x="1557" y="250"/>
                  <a:pt x="1557" y="250"/>
                  <a:pt x="1557" y="250"/>
                </a:cubicBezTo>
                <a:cubicBezTo>
                  <a:pt x="1557" y="251"/>
                  <a:pt x="1557" y="251"/>
                  <a:pt x="1558" y="251"/>
                </a:cubicBezTo>
                <a:cubicBezTo>
                  <a:pt x="1558" y="252"/>
                  <a:pt x="1557" y="253"/>
                  <a:pt x="1558" y="253"/>
                </a:cubicBezTo>
                <a:cubicBezTo>
                  <a:pt x="1558" y="254"/>
                  <a:pt x="1558" y="255"/>
                  <a:pt x="1558" y="255"/>
                </a:cubicBezTo>
                <a:cubicBezTo>
                  <a:pt x="1559" y="255"/>
                  <a:pt x="1557" y="258"/>
                  <a:pt x="1558" y="258"/>
                </a:cubicBezTo>
                <a:cubicBezTo>
                  <a:pt x="1558" y="259"/>
                  <a:pt x="1558" y="260"/>
                  <a:pt x="1558" y="261"/>
                </a:cubicBezTo>
                <a:cubicBezTo>
                  <a:pt x="1559" y="261"/>
                  <a:pt x="1559" y="265"/>
                  <a:pt x="1559" y="266"/>
                </a:cubicBezTo>
                <a:cubicBezTo>
                  <a:pt x="1560" y="266"/>
                  <a:pt x="1560" y="266"/>
                  <a:pt x="1560" y="267"/>
                </a:cubicBezTo>
                <a:cubicBezTo>
                  <a:pt x="1560" y="267"/>
                  <a:pt x="1560" y="267"/>
                  <a:pt x="1560" y="267"/>
                </a:cubicBezTo>
                <a:cubicBezTo>
                  <a:pt x="1560" y="267"/>
                  <a:pt x="1561" y="267"/>
                  <a:pt x="1560" y="268"/>
                </a:cubicBezTo>
                <a:cubicBezTo>
                  <a:pt x="1560" y="269"/>
                  <a:pt x="1560" y="269"/>
                  <a:pt x="1561" y="270"/>
                </a:cubicBezTo>
                <a:cubicBezTo>
                  <a:pt x="1561" y="270"/>
                  <a:pt x="1561" y="271"/>
                  <a:pt x="1561" y="271"/>
                </a:cubicBezTo>
                <a:cubicBezTo>
                  <a:pt x="1560" y="272"/>
                  <a:pt x="1560" y="272"/>
                  <a:pt x="1560" y="272"/>
                </a:cubicBezTo>
                <a:cubicBezTo>
                  <a:pt x="1561" y="273"/>
                  <a:pt x="1561" y="274"/>
                  <a:pt x="1561" y="275"/>
                </a:cubicBezTo>
                <a:cubicBezTo>
                  <a:pt x="1563" y="275"/>
                  <a:pt x="1563" y="274"/>
                  <a:pt x="1565" y="273"/>
                </a:cubicBezTo>
                <a:cubicBezTo>
                  <a:pt x="1565" y="273"/>
                  <a:pt x="1566" y="272"/>
                  <a:pt x="1566" y="272"/>
                </a:cubicBezTo>
                <a:cubicBezTo>
                  <a:pt x="1566" y="271"/>
                  <a:pt x="1568" y="271"/>
                  <a:pt x="1568" y="270"/>
                </a:cubicBezTo>
                <a:cubicBezTo>
                  <a:pt x="1570" y="269"/>
                  <a:pt x="1568" y="264"/>
                  <a:pt x="1570" y="263"/>
                </a:cubicBezTo>
                <a:cubicBezTo>
                  <a:pt x="1570" y="263"/>
                  <a:pt x="1571" y="263"/>
                  <a:pt x="1571" y="263"/>
                </a:cubicBezTo>
                <a:cubicBezTo>
                  <a:pt x="1571" y="262"/>
                  <a:pt x="1575" y="262"/>
                  <a:pt x="1575" y="262"/>
                </a:cubicBezTo>
                <a:cubicBezTo>
                  <a:pt x="1575" y="261"/>
                  <a:pt x="1575" y="260"/>
                  <a:pt x="1575" y="259"/>
                </a:cubicBezTo>
                <a:cubicBezTo>
                  <a:pt x="1575" y="257"/>
                  <a:pt x="1575" y="256"/>
                  <a:pt x="1576" y="255"/>
                </a:cubicBezTo>
                <a:cubicBezTo>
                  <a:pt x="1577" y="255"/>
                  <a:pt x="1576" y="254"/>
                  <a:pt x="1577" y="254"/>
                </a:cubicBezTo>
                <a:cubicBezTo>
                  <a:pt x="1578" y="253"/>
                  <a:pt x="1578" y="254"/>
                  <a:pt x="1578" y="253"/>
                </a:cubicBezTo>
                <a:cubicBezTo>
                  <a:pt x="1578" y="253"/>
                  <a:pt x="1578" y="252"/>
                  <a:pt x="1578" y="253"/>
                </a:cubicBezTo>
                <a:cubicBezTo>
                  <a:pt x="1579" y="253"/>
                  <a:pt x="1579" y="252"/>
                  <a:pt x="1579" y="252"/>
                </a:cubicBezTo>
                <a:cubicBezTo>
                  <a:pt x="1580" y="251"/>
                  <a:pt x="1581" y="251"/>
                  <a:pt x="1581" y="251"/>
                </a:cubicBezTo>
                <a:cubicBezTo>
                  <a:pt x="1582" y="251"/>
                  <a:pt x="1583" y="252"/>
                  <a:pt x="1584" y="252"/>
                </a:cubicBezTo>
                <a:cubicBezTo>
                  <a:pt x="1584" y="252"/>
                  <a:pt x="1585" y="252"/>
                  <a:pt x="1585" y="251"/>
                </a:cubicBezTo>
                <a:cubicBezTo>
                  <a:pt x="1585" y="251"/>
                  <a:pt x="1585" y="251"/>
                  <a:pt x="1585" y="251"/>
                </a:cubicBezTo>
                <a:cubicBezTo>
                  <a:pt x="1585" y="250"/>
                  <a:pt x="1585" y="251"/>
                  <a:pt x="1586" y="250"/>
                </a:cubicBezTo>
                <a:cubicBezTo>
                  <a:pt x="1586" y="250"/>
                  <a:pt x="1586" y="249"/>
                  <a:pt x="1587" y="250"/>
                </a:cubicBezTo>
                <a:cubicBezTo>
                  <a:pt x="1587" y="248"/>
                  <a:pt x="1586" y="247"/>
                  <a:pt x="1585" y="246"/>
                </a:cubicBezTo>
                <a:cubicBezTo>
                  <a:pt x="1584" y="246"/>
                  <a:pt x="1584" y="246"/>
                  <a:pt x="1584" y="245"/>
                </a:cubicBezTo>
                <a:cubicBezTo>
                  <a:pt x="1584" y="245"/>
                  <a:pt x="1584" y="244"/>
                  <a:pt x="1584" y="244"/>
                </a:cubicBezTo>
                <a:cubicBezTo>
                  <a:pt x="1584" y="244"/>
                  <a:pt x="1584" y="244"/>
                  <a:pt x="1584" y="244"/>
                </a:cubicBezTo>
                <a:cubicBezTo>
                  <a:pt x="1585" y="243"/>
                  <a:pt x="1584" y="241"/>
                  <a:pt x="1584" y="240"/>
                </a:cubicBezTo>
                <a:cubicBezTo>
                  <a:pt x="1585" y="240"/>
                  <a:pt x="1588" y="239"/>
                  <a:pt x="1588" y="238"/>
                </a:cubicBezTo>
                <a:cubicBezTo>
                  <a:pt x="1588" y="238"/>
                  <a:pt x="1590" y="239"/>
                  <a:pt x="1590" y="239"/>
                </a:cubicBezTo>
                <a:cubicBezTo>
                  <a:pt x="1592" y="239"/>
                  <a:pt x="1592" y="238"/>
                  <a:pt x="1592" y="236"/>
                </a:cubicBezTo>
                <a:cubicBezTo>
                  <a:pt x="1591" y="236"/>
                  <a:pt x="1590" y="236"/>
                  <a:pt x="1589" y="236"/>
                </a:cubicBezTo>
                <a:cubicBezTo>
                  <a:pt x="1589" y="235"/>
                  <a:pt x="1589" y="235"/>
                  <a:pt x="1589" y="234"/>
                </a:cubicBezTo>
                <a:cubicBezTo>
                  <a:pt x="1588" y="234"/>
                  <a:pt x="1588" y="233"/>
                  <a:pt x="1588" y="233"/>
                </a:cubicBezTo>
                <a:cubicBezTo>
                  <a:pt x="1587" y="232"/>
                  <a:pt x="1588" y="232"/>
                  <a:pt x="1588" y="231"/>
                </a:cubicBezTo>
                <a:cubicBezTo>
                  <a:pt x="1589" y="230"/>
                  <a:pt x="1588" y="229"/>
                  <a:pt x="1589" y="228"/>
                </a:cubicBezTo>
                <a:cubicBezTo>
                  <a:pt x="1591" y="228"/>
                  <a:pt x="1591" y="228"/>
                  <a:pt x="1591" y="226"/>
                </a:cubicBezTo>
                <a:cubicBezTo>
                  <a:pt x="1591" y="225"/>
                  <a:pt x="1592" y="225"/>
                  <a:pt x="1590" y="224"/>
                </a:cubicBezTo>
                <a:cubicBezTo>
                  <a:pt x="1590" y="224"/>
                  <a:pt x="1589" y="224"/>
                  <a:pt x="1588" y="224"/>
                </a:cubicBezTo>
                <a:cubicBezTo>
                  <a:pt x="1588" y="224"/>
                  <a:pt x="1588" y="224"/>
                  <a:pt x="1588" y="224"/>
                </a:cubicBezTo>
                <a:cubicBezTo>
                  <a:pt x="1587" y="224"/>
                  <a:pt x="1587" y="224"/>
                  <a:pt x="1587" y="223"/>
                </a:cubicBezTo>
                <a:cubicBezTo>
                  <a:pt x="1587" y="223"/>
                  <a:pt x="1586" y="223"/>
                  <a:pt x="1586" y="223"/>
                </a:cubicBezTo>
                <a:cubicBezTo>
                  <a:pt x="1586" y="222"/>
                  <a:pt x="1586" y="222"/>
                  <a:pt x="1586" y="222"/>
                </a:cubicBezTo>
                <a:cubicBezTo>
                  <a:pt x="1586" y="220"/>
                  <a:pt x="1587" y="219"/>
                  <a:pt x="1588" y="218"/>
                </a:cubicBezTo>
                <a:cubicBezTo>
                  <a:pt x="1588" y="217"/>
                  <a:pt x="1589" y="216"/>
                  <a:pt x="1590" y="216"/>
                </a:cubicBezTo>
                <a:cubicBezTo>
                  <a:pt x="1591" y="216"/>
                  <a:pt x="1590" y="215"/>
                  <a:pt x="1591" y="214"/>
                </a:cubicBezTo>
                <a:cubicBezTo>
                  <a:pt x="1592" y="215"/>
                  <a:pt x="1592" y="214"/>
                  <a:pt x="1592" y="213"/>
                </a:cubicBezTo>
                <a:cubicBezTo>
                  <a:pt x="1592" y="213"/>
                  <a:pt x="1593" y="213"/>
                  <a:pt x="1593" y="213"/>
                </a:cubicBezTo>
                <a:cubicBezTo>
                  <a:pt x="1593" y="212"/>
                  <a:pt x="1592" y="211"/>
                  <a:pt x="1593" y="211"/>
                </a:cubicBezTo>
                <a:cubicBezTo>
                  <a:pt x="1594" y="210"/>
                  <a:pt x="1594" y="210"/>
                  <a:pt x="1594" y="209"/>
                </a:cubicBezTo>
                <a:cubicBezTo>
                  <a:pt x="1595" y="208"/>
                  <a:pt x="1594" y="208"/>
                  <a:pt x="1595" y="208"/>
                </a:cubicBezTo>
                <a:cubicBezTo>
                  <a:pt x="1596" y="208"/>
                  <a:pt x="1597" y="208"/>
                  <a:pt x="1597" y="209"/>
                </a:cubicBezTo>
                <a:cubicBezTo>
                  <a:pt x="1597" y="209"/>
                  <a:pt x="1598" y="209"/>
                  <a:pt x="1599" y="209"/>
                </a:cubicBezTo>
                <a:cubicBezTo>
                  <a:pt x="1600" y="209"/>
                  <a:pt x="1599" y="209"/>
                  <a:pt x="1600" y="209"/>
                </a:cubicBezTo>
                <a:cubicBezTo>
                  <a:pt x="1601" y="209"/>
                  <a:pt x="1601" y="209"/>
                  <a:pt x="1601" y="208"/>
                </a:cubicBezTo>
                <a:cubicBezTo>
                  <a:pt x="1601" y="207"/>
                  <a:pt x="1603" y="207"/>
                  <a:pt x="1604" y="206"/>
                </a:cubicBezTo>
                <a:cubicBezTo>
                  <a:pt x="1605" y="206"/>
                  <a:pt x="1605" y="205"/>
                  <a:pt x="1606" y="205"/>
                </a:cubicBezTo>
                <a:cubicBezTo>
                  <a:pt x="1606" y="204"/>
                  <a:pt x="1606" y="204"/>
                  <a:pt x="1607" y="204"/>
                </a:cubicBezTo>
                <a:cubicBezTo>
                  <a:pt x="1607" y="204"/>
                  <a:pt x="1606" y="204"/>
                  <a:pt x="1606" y="205"/>
                </a:cubicBezTo>
                <a:cubicBezTo>
                  <a:pt x="1606" y="205"/>
                  <a:pt x="1606" y="206"/>
                  <a:pt x="1606" y="206"/>
                </a:cubicBezTo>
                <a:cubicBezTo>
                  <a:pt x="1606" y="208"/>
                  <a:pt x="1606" y="209"/>
                  <a:pt x="1606" y="210"/>
                </a:cubicBezTo>
                <a:cubicBezTo>
                  <a:pt x="1607" y="210"/>
                  <a:pt x="1607" y="209"/>
                  <a:pt x="1608" y="209"/>
                </a:cubicBezTo>
                <a:cubicBezTo>
                  <a:pt x="1608" y="209"/>
                  <a:pt x="1609" y="208"/>
                  <a:pt x="1609" y="208"/>
                </a:cubicBezTo>
                <a:cubicBezTo>
                  <a:pt x="1609" y="208"/>
                  <a:pt x="1610" y="208"/>
                  <a:pt x="1610" y="208"/>
                </a:cubicBezTo>
                <a:cubicBezTo>
                  <a:pt x="1610" y="207"/>
                  <a:pt x="1610" y="207"/>
                  <a:pt x="1610" y="207"/>
                </a:cubicBezTo>
                <a:cubicBezTo>
                  <a:pt x="1611" y="207"/>
                  <a:pt x="1611" y="205"/>
                  <a:pt x="1611" y="204"/>
                </a:cubicBezTo>
                <a:cubicBezTo>
                  <a:pt x="1612" y="204"/>
                  <a:pt x="1612" y="204"/>
                  <a:pt x="1612" y="205"/>
                </a:cubicBezTo>
                <a:cubicBezTo>
                  <a:pt x="1612" y="204"/>
                  <a:pt x="1614" y="204"/>
                  <a:pt x="1614" y="203"/>
                </a:cubicBezTo>
                <a:cubicBezTo>
                  <a:pt x="1614" y="203"/>
                  <a:pt x="1616" y="203"/>
                  <a:pt x="1617" y="203"/>
                </a:cubicBezTo>
                <a:cubicBezTo>
                  <a:pt x="1617" y="203"/>
                  <a:pt x="1618" y="203"/>
                  <a:pt x="1618" y="203"/>
                </a:cubicBezTo>
                <a:cubicBezTo>
                  <a:pt x="1618" y="204"/>
                  <a:pt x="1618" y="203"/>
                  <a:pt x="1618" y="204"/>
                </a:cubicBezTo>
                <a:cubicBezTo>
                  <a:pt x="1619" y="204"/>
                  <a:pt x="1618" y="204"/>
                  <a:pt x="1619" y="204"/>
                </a:cubicBezTo>
                <a:cubicBezTo>
                  <a:pt x="1619" y="204"/>
                  <a:pt x="1619" y="204"/>
                  <a:pt x="1620" y="205"/>
                </a:cubicBezTo>
                <a:cubicBezTo>
                  <a:pt x="1621" y="205"/>
                  <a:pt x="1622" y="204"/>
                  <a:pt x="1622" y="206"/>
                </a:cubicBezTo>
                <a:cubicBezTo>
                  <a:pt x="1622" y="207"/>
                  <a:pt x="1622" y="207"/>
                  <a:pt x="1623" y="208"/>
                </a:cubicBezTo>
                <a:cubicBezTo>
                  <a:pt x="1623" y="208"/>
                  <a:pt x="1624" y="208"/>
                  <a:pt x="1624" y="209"/>
                </a:cubicBezTo>
                <a:cubicBezTo>
                  <a:pt x="1624" y="209"/>
                  <a:pt x="1626" y="209"/>
                  <a:pt x="1626" y="209"/>
                </a:cubicBezTo>
                <a:cubicBezTo>
                  <a:pt x="1627" y="208"/>
                  <a:pt x="1627" y="207"/>
                  <a:pt x="1627" y="206"/>
                </a:cubicBezTo>
                <a:cubicBezTo>
                  <a:pt x="1627" y="206"/>
                  <a:pt x="1628" y="206"/>
                  <a:pt x="1628" y="206"/>
                </a:cubicBezTo>
                <a:cubicBezTo>
                  <a:pt x="1628" y="205"/>
                  <a:pt x="1628" y="205"/>
                  <a:pt x="1629" y="205"/>
                </a:cubicBezTo>
                <a:cubicBezTo>
                  <a:pt x="1629" y="204"/>
                  <a:pt x="1629" y="204"/>
                  <a:pt x="1629" y="204"/>
                </a:cubicBezTo>
                <a:cubicBezTo>
                  <a:pt x="1630" y="204"/>
                  <a:pt x="1630" y="203"/>
                  <a:pt x="1631" y="203"/>
                </a:cubicBezTo>
                <a:cubicBezTo>
                  <a:pt x="1631" y="203"/>
                  <a:pt x="1632" y="202"/>
                  <a:pt x="1632" y="202"/>
                </a:cubicBezTo>
                <a:cubicBezTo>
                  <a:pt x="1632" y="202"/>
                  <a:pt x="1632" y="201"/>
                  <a:pt x="1632" y="201"/>
                </a:cubicBezTo>
                <a:cubicBezTo>
                  <a:pt x="1632" y="201"/>
                  <a:pt x="1633" y="201"/>
                  <a:pt x="1633" y="200"/>
                </a:cubicBezTo>
                <a:cubicBezTo>
                  <a:pt x="1634" y="200"/>
                  <a:pt x="1634" y="201"/>
                  <a:pt x="1635" y="200"/>
                </a:cubicBezTo>
                <a:cubicBezTo>
                  <a:pt x="1636" y="200"/>
                  <a:pt x="1636" y="199"/>
                  <a:pt x="1637" y="199"/>
                </a:cubicBezTo>
                <a:cubicBezTo>
                  <a:pt x="1637" y="198"/>
                  <a:pt x="1635" y="198"/>
                  <a:pt x="1636" y="197"/>
                </a:cubicBezTo>
                <a:cubicBezTo>
                  <a:pt x="1636" y="197"/>
                  <a:pt x="1637" y="198"/>
                  <a:pt x="1638" y="198"/>
                </a:cubicBezTo>
                <a:cubicBezTo>
                  <a:pt x="1639" y="198"/>
                  <a:pt x="1639" y="198"/>
                  <a:pt x="1640" y="198"/>
                </a:cubicBezTo>
                <a:cubicBezTo>
                  <a:pt x="1641" y="197"/>
                  <a:pt x="1639" y="196"/>
                  <a:pt x="1639" y="195"/>
                </a:cubicBezTo>
                <a:cubicBezTo>
                  <a:pt x="1640" y="196"/>
                  <a:pt x="1641" y="197"/>
                  <a:pt x="1642" y="196"/>
                </a:cubicBezTo>
                <a:cubicBezTo>
                  <a:pt x="1643" y="196"/>
                  <a:pt x="1643" y="195"/>
                  <a:pt x="1643" y="195"/>
                </a:cubicBezTo>
                <a:cubicBezTo>
                  <a:pt x="1644" y="195"/>
                  <a:pt x="1643" y="195"/>
                  <a:pt x="1644" y="195"/>
                </a:cubicBezTo>
                <a:cubicBezTo>
                  <a:pt x="1644" y="195"/>
                  <a:pt x="1645" y="195"/>
                  <a:pt x="1645" y="194"/>
                </a:cubicBezTo>
                <a:cubicBezTo>
                  <a:pt x="1645" y="194"/>
                  <a:pt x="1645" y="194"/>
                  <a:pt x="1646" y="194"/>
                </a:cubicBezTo>
                <a:cubicBezTo>
                  <a:pt x="1646" y="194"/>
                  <a:pt x="1646" y="194"/>
                  <a:pt x="1646" y="194"/>
                </a:cubicBezTo>
                <a:cubicBezTo>
                  <a:pt x="1646" y="194"/>
                  <a:pt x="1647" y="194"/>
                  <a:pt x="1647" y="194"/>
                </a:cubicBezTo>
                <a:cubicBezTo>
                  <a:pt x="1648" y="193"/>
                  <a:pt x="1647" y="193"/>
                  <a:pt x="1648" y="193"/>
                </a:cubicBezTo>
                <a:cubicBezTo>
                  <a:pt x="1649" y="193"/>
                  <a:pt x="1649" y="192"/>
                  <a:pt x="1649" y="192"/>
                </a:cubicBezTo>
                <a:cubicBezTo>
                  <a:pt x="1650" y="192"/>
                  <a:pt x="1650" y="192"/>
                  <a:pt x="1650" y="192"/>
                </a:cubicBezTo>
                <a:cubicBezTo>
                  <a:pt x="1650" y="192"/>
                  <a:pt x="1651" y="192"/>
                  <a:pt x="1651" y="192"/>
                </a:cubicBezTo>
                <a:cubicBezTo>
                  <a:pt x="1651" y="192"/>
                  <a:pt x="1651" y="192"/>
                  <a:pt x="1652" y="192"/>
                </a:cubicBezTo>
                <a:cubicBezTo>
                  <a:pt x="1652" y="192"/>
                  <a:pt x="1652" y="191"/>
                  <a:pt x="1653" y="191"/>
                </a:cubicBezTo>
                <a:cubicBezTo>
                  <a:pt x="1653" y="191"/>
                  <a:pt x="1653" y="191"/>
                  <a:pt x="1653" y="191"/>
                </a:cubicBezTo>
                <a:cubicBezTo>
                  <a:pt x="1653" y="191"/>
                  <a:pt x="1654" y="191"/>
                  <a:pt x="1654" y="191"/>
                </a:cubicBezTo>
                <a:cubicBezTo>
                  <a:pt x="1655" y="191"/>
                  <a:pt x="1656" y="190"/>
                  <a:pt x="1656" y="190"/>
                </a:cubicBezTo>
                <a:cubicBezTo>
                  <a:pt x="1657" y="190"/>
                  <a:pt x="1656" y="191"/>
                  <a:pt x="1658" y="190"/>
                </a:cubicBezTo>
                <a:cubicBezTo>
                  <a:pt x="1659" y="190"/>
                  <a:pt x="1660" y="190"/>
                  <a:pt x="1661" y="190"/>
                </a:cubicBezTo>
                <a:cubicBezTo>
                  <a:pt x="1661" y="190"/>
                  <a:pt x="1661" y="190"/>
                  <a:pt x="1662" y="190"/>
                </a:cubicBezTo>
                <a:cubicBezTo>
                  <a:pt x="1662" y="191"/>
                  <a:pt x="1662" y="191"/>
                  <a:pt x="1663" y="191"/>
                </a:cubicBezTo>
                <a:cubicBezTo>
                  <a:pt x="1663" y="191"/>
                  <a:pt x="1663" y="191"/>
                  <a:pt x="1663" y="191"/>
                </a:cubicBezTo>
                <a:cubicBezTo>
                  <a:pt x="1664" y="191"/>
                  <a:pt x="1665" y="191"/>
                  <a:pt x="1666" y="191"/>
                </a:cubicBezTo>
                <a:cubicBezTo>
                  <a:pt x="1666" y="191"/>
                  <a:pt x="1667" y="190"/>
                  <a:pt x="1668" y="189"/>
                </a:cubicBezTo>
                <a:cubicBezTo>
                  <a:pt x="1668" y="189"/>
                  <a:pt x="1668" y="190"/>
                  <a:pt x="1668" y="189"/>
                </a:cubicBezTo>
                <a:cubicBezTo>
                  <a:pt x="1668" y="188"/>
                  <a:pt x="1667" y="189"/>
                  <a:pt x="1668" y="188"/>
                </a:cubicBezTo>
                <a:cubicBezTo>
                  <a:pt x="1668" y="187"/>
                  <a:pt x="1668" y="187"/>
                  <a:pt x="1667" y="186"/>
                </a:cubicBezTo>
                <a:cubicBezTo>
                  <a:pt x="1667" y="186"/>
                  <a:pt x="1666" y="186"/>
                  <a:pt x="1666" y="186"/>
                </a:cubicBezTo>
                <a:cubicBezTo>
                  <a:pt x="1666" y="186"/>
                  <a:pt x="1665" y="186"/>
                  <a:pt x="1665" y="186"/>
                </a:cubicBezTo>
                <a:cubicBezTo>
                  <a:pt x="1665" y="185"/>
                  <a:pt x="1666" y="185"/>
                  <a:pt x="1666" y="185"/>
                </a:cubicBezTo>
                <a:cubicBezTo>
                  <a:pt x="1665" y="185"/>
                  <a:pt x="1666" y="184"/>
                  <a:pt x="1665" y="184"/>
                </a:cubicBezTo>
                <a:cubicBezTo>
                  <a:pt x="1665" y="184"/>
                  <a:pt x="1665" y="183"/>
                  <a:pt x="1665" y="182"/>
                </a:cubicBezTo>
                <a:cubicBezTo>
                  <a:pt x="1665" y="182"/>
                  <a:pt x="1664" y="182"/>
                  <a:pt x="1664" y="181"/>
                </a:cubicBezTo>
                <a:cubicBezTo>
                  <a:pt x="1664" y="181"/>
                  <a:pt x="1664" y="181"/>
                  <a:pt x="1664" y="180"/>
                </a:cubicBezTo>
                <a:cubicBezTo>
                  <a:pt x="1663" y="180"/>
                  <a:pt x="1663" y="180"/>
                  <a:pt x="1662" y="178"/>
                </a:cubicBezTo>
                <a:cubicBezTo>
                  <a:pt x="1662" y="178"/>
                  <a:pt x="1662" y="177"/>
                  <a:pt x="1661" y="177"/>
                </a:cubicBezTo>
                <a:cubicBezTo>
                  <a:pt x="1661" y="178"/>
                  <a:pt x="1661" y="178"/>
                  <a:pt x="1660" y="178"/>
                </a:cubicBezTo>
                <a:cubicBezTo>
                  <a:pt x="1659" y="179"/>
                  <a:pt x="1658" y="178"/>
                  <a:pt x="1659" y="177"/>
                </a:cubicBezTo>
                <a:cubicBezTo>
                  <a:pt x="1659" y="177"/>
                  <a:pt x="1659" y="177"/>
                  <a:pt x="1659" y="176"/>
                </a:cubicBezTo>
                <a:cubicBezTo>
                  <a:pt x="1659" y="176"/>
                  <a:pt x="1660" y="176"/>
                  <a:pt x="1660" y="176"/>
                </a:cubicBezTo>
                <a:cubicBezTo>
                  <a:pt x="1660" y="175"/>
                  <a:pt x="1660" y="175"/>
                  <a:pt x="1660" y="175"/>
                </a:cubicBezTo>
                <a:cubicBezTo>
                  <a:pt x="1660" y="175"/>
                  <a:pt x="1659" y="175"/>
                  <a:pt x="1659" y="175"/>
                </a:cubicBezTo>
                <a:cubicBezTo>
                  <a:pt x="1659" y="176"/>
                  <a:pt x="1659" y="176"/>
                  <a:pt x="1658" y="176"/>
                </a:cubicBezTo>
                <a:cubicBezTo>
                  <a:pt x="1657" y="176"/>
                  <a:pt x="1657" y="175"/>
                  <a:pt x="1656" y="175"/>
                </a:cubicBezTo>
                <a:cubicBezTo>
                  <a:pt x="1655" y="174"/>
                  <a:pt x="1655" y="175"/>
                  <a:pt x="1653" y="175"/>
                </a:cubicBezTo>
                <a:cubicBezTo>
                  <a:pt x="1652" y="175"/>
                  <a:pt x="1654" y="174"/>
                  <a:pt x="1654" y="173"/>
                </a:cubicBezTo>
                <a:cubicBezTo>
                  <a:pt x="1655" y="174"/>
                  <a:pt x="1657" y="174"/>
                  <a:pt x="1658" y="174"/>
                </a:cubicBezTo>
                <a:cubicBezTo>
                  <a:pt x="1658" y="173"/>
                  <a:pt x="1658" y="173"/>
                  <a:pt x="1659" y="173"/>
                </a:cubicBezTo>
                <a:cubicBezTo>
                  <a:pt x="1659" y="174"/>
                  <a:pt x="1661" y="173"/>
                  <a:pt x="1661" y="174"/>
                </a:cubicBezTo>
                <a:cubicBezTo>
                  <a:pt x="1661" y="174"/>
                  <a:pt x="1661" y="174"/>
                  <a:pt x="1661" y="174"/>
                </a:cubicBezTo>
                <a:cubicBezTo>
                  <a:pt x="1662" y="174"/>
                  <a:pt x="1661" y="174"/>
                  <a:pt x="1661" y="175"/>
                </a:cubicBezTo>
                <a:cubicBezTo>
                  <a:pt x="1663" y="175"/>
                  <a:pt x="1665" y="175"/>
                  <a:pt x="1666" y="175"/>
                </a:cubicBezTo>
                <a:cubicBezTo>
                  <a:pt x="1666" y="175"/>
                  <a:pt x="1667" y="175"/>
                  <a:pt x="1667" y="175"/>
                </a:cubicBezTo>
                <a:cubicBezTo>
                  <a:pt x="1668" y="175"/>
                  <a:pt x="1666" y="174"/>
                  <a:pt x="1668" y="174"/>
                </a:cubicBezTo>
                <a:cubicBezTo>
                  <a:pt x="1668" y="175"/>
                  <a:pt x="1669" y="175"/>
                  <a:pt x="1669" y="175"/>
                </a:cubicBezTo>
                <a:cubicBezTo>
                  <a:pt x="1669" y="174"/>
                  <a:pt x="1669" y="175"/>
                  <a:pt x="1670" y="175"/>
                </a:cubicBezTo>
                <a:cubicBezTo>
                  <a:pt x="1670" y="174"/>
                  <a:pt x="1670" y="174"/>
                  <a:pt x="1671" y="174"/>
                </a:cubicBezTo>
                <a:cubicBezTo>
                  <a:pt x="1671" y="174"/>
                  <a:pt x="1671" y="174"/>
                  <a:pt x="1671" y="173"/>
                </a:cubicBezTo>
                <a:cubicBezTo>
                  <a:pt x="1671" y="173"/>
                  <a:pt x="1671" y="174"/>
                  <a:pt x="1672" y="173"/>
                </a:cubicBezTo>
                <a:cubicBezTo>
                  <a:pt x="1672" y="173"/>
                  <a:pt x="1671" y="173"/>
                  <a:pt x="1672" y="173"/>
                </a:cubicBezTo>
                <a:cubicBezTo>
                  <a:pt x="1673" y="173"/>
                  <a:pt x="1673" y="171"/>
                  <a:pt x="1673" y="170"/>
                </a:cubicBezTo>
                <a:cubicBezTo>
                  <a:pt x="1674" y="169"/>
                  <a:pt x="1675" y="169"/>
                  <a:pt x="1674" y="168"/>
                </a:cubicBezTo>
                <a:cubicBezTo>
                  <a:pt x="1674" y="167"/>
                  <a:pt x="1673" y="168"/>
                  <a:pt x="1673" y="167"/>
                </a:cubicBezTo>
                <a:cubicBezTo>
                  <a:pt x="1672" y="167"/>
                  <a:pt x="1671" y="165"/>
                  <a:pt x="1673" y="165"/>
                </a:cubicBezTo>
                <a:cubicBezTo>
                  <a:pt x="1673" y="164"/>
                  <a:pt x="1673" y="164"/>
                  <a:pt x="1673" y="163"/>
                </a:cubicBezTo>
                <a:cubicBezTo>
                  <a:pt x="1673" y="162"/>
                  <a:pt x="1674" y="162"/>
                  <a:pt x="1674" y="162"/>
                </a:cubicBezTo>
                <a:cubicBezTo>
                  <a:pt x="1675" y="162"/>
                  <a:pt x="1675" y="162"/>
                  <a:pt x="1676" y="162"/>
                </a:cubicBezTo>
                <a:cubicBezTo>
                  <a:pt x="1676" y="162"/>
                  <a:pt x="1676" y="161"/>
                  <a:pt x="1676" y="161"/>
                </a:cubicBezTo>
                <a:cubicBezTo>
                  <a:pt x="1676" y="162"/>
                  <a:pt x="1675" y="163"/>
                  <a:pt x="1675" y="164"/>
                </a:cubicBezTo>
                <a:cubicBezTo>
                  <a:pt x="1676" y="164"/>
                  <a:pt x="1676" y="164"/>
                  <a:pt x="1676" y="164"/>
                </a:cubicBezTo>
                <a:cubicBezTo>
                  <a:pt x="1676" y="165"/>
                  <a:pt x="1676" y="166"/>
                  <a:pt x="1676" y="166"/>
                </a:cubicBezTo>
                <a:cubicBezTo>
                  <a:pt x="1675" y="167"/>
                  <a:pt x="1675" y="167"/>
                  <a:pt x="1675" y="167"/>
                </a:cubicBezTo>
                <a:cubicBezTo>
                  <a:pt x="1675" y="169"/>
                  <a:pt x="1676" y="168"/>
                  <a:pt x="1677" y="169"/>
                </a:cubicBezTo>
                <a:cubicBezTo>
                  <a:pt x="1678" y="169"/>
                  <a:pt x="1678" y="169"/>
                  <a:pt x="1678" y="170"/>
                </a:cubicBezTo>
                <a:cubicBezTo>
                  <a:pt x="1679" y="170"/>
                  <a:pt x="1680" y="170"/>
                  <a:pt x="1681" y="169"/>
                </a:cubicBezTo>
                <a:cubicBezTo>
                  <a:pt x="1681" y="169"/>
                  <a:pt x="1682" y="169"/>
                  <a:pt x="1682" y="169"/>
                </a:cubicBezTo>
                <a:cubicBezTo>
                  <a:pt x="1683" y="169"/>
                  <a:pt x="1683" y="168"/>
                  <a:pt x="1684" y="167"/>
                </a:cubicBezTo>
                <a:cubicBezTo>
                  <a:pt x="1685" y="167"/>
                  <a:pt x="1684" y="168"/>
                  <a:pt x="1685" y="168"/>
                </a:cubicBezTo>
                <a:cubicBezTo>
                  <a:pt x="1686" y="168"/>
                  <a:pt x="1687" y="168"/>
                  <a:pt x="1688" y="168"/>
                </a:cubicBezTo>
                <a:cubicBezTo>
                  <a:pt x="1688" y="168"/>
                  <a:pt x="1690" y="170"/>
                  <a:pt x="1690" y="171"/>
                </a:cubicBezTo>
                <a:cubicBezTo>
                  <a:pt x="1690" y="171"/>
                  <a:pt x="1691" y="171"/>
                  <a:pt x="1691" y="172"/>
                </a:cubicBezTo>
                <a:cubicBezTo>
                  <a:pt x="1691" y="172"/>
                  <a:pt x="1690" y="173"/>
                  <a:pt x="1690" y="173"/>
                </a:cubicBezTo>
                <a:cubicBezTo>
                  <a:pt x="1691" y="174"/>
                  <a:pt x="1693" y="176"/>
                  <a:pt x="1694" y="175"/>
                </a:cubicBezTo>
                <a:cubicBezTo>
                  <a:pt x="1696" y="174"/>
                  <a:pt x="1696" y="176"/>
                  <a:pt x="1697" y="176"/>
                </a:cubicBezTo>
                <a:cubicBezTo>
                  <a:pt x="1698" y="176"/>
                  <a:pt x="1699" y="177"/>
                  <a:pt x="1700" y="178"/>
                </a:cubicBezTo>
                <a:cubicBezTo>
                  <a:pt x="1700" y="179"/>
                  <a:pt x="1701" y="179"/>
                  <a:pt x="1702" y="178"/>
                </a:cubicBezTo>
                <a:cubicBezTo>
                  <a:pt x="1702" y="178"/>
                  <a:pt x="1703" y="177"/>
                  <a:pt x="1704" y="177"/>
                </a:cubicBezTo>
                <a:cubicBezTo>
                  <a:pt x="1704" y="178"/>
                  <a:pt x="1704" y="179"/>
                  <a:pt x="1706" y="179"/>
                </a:cubicBezTo>
                <a:cubicBezTo>
                  <a:pt x="1706" y="179"/>
                  <a:pt x="1706" y="179"/>
                  <a:pt x="1706" y="179"/>
                </a:cubicBezTo>
                <a:close/>
                <a:moveTo>
                  <a:pt x="933" y="65"/>
                </a:moveTo>
                <a:cubicBezTo>
                  <a:pt x="933" y="65"/>
                  <a:pt x="933" y="65"/>
                  <a:pt x="933" y="65"/>
                </a:cubicBezTo>
                <a:cubicBezTo>
                  <a:pt x="933" y="64"/>
                  <a:pt x="933" y="65"/>
                  <a:pt x="933" y="64"/>
                </a:cubicBezTo>
                <a:cubicBezTo>
                  <a:pt x="932" y="64"/>
                  <a:pt x="931" y="65"/>
                  <a:pt x="930" y="65"/>
                </a:cubicBezTo>
                <a:cubicBezTo>
                  <a:pt x="930" y="65"/>
                  <a:pt x="930" y="64"/>
                  <a:pt x="929" y="64"/>
                </a:cubicBezTo>
                <a:cubicBezTo>
                  <a:pt x="929" y="64"/>
                  <a:pt x="929" y="64"/>
                  <a:pt x="929" y="64"/>
                </a:cubicBezTo>
                <a:cubicBezTo>
                  <a:pt x="928" y="64"/>
                  <a:pt x="928" y="63"/>
                  <a:pt x="928" y="63"/>
                </a:cubicBezTo>
                <a:cubicBezTo>
                  <a:pt x="927" y="63"/>
                  <a:pt x="927" y="63"/>
                  <a:pt x="926" y="63"/>
                </a:cubicBezTo>
                <a:cubicBezTo>
                  <a:pt x="925" y="63"/>
                  <a:pt x="926" y="61"/>
                  <a:pt x="925" y="61"/>
                </a:cubicBezTo>
                <a:cubicBezTo>
                  <a:pt x="924" y="61"/>
                  <a:pt x="923" y="61"/>
                  <a:pt x="923" y="62"/>
                </a:cubicBezTo>
                <a:cubicBezTo>
                  <a:pt x="921" y="62"/>
                  <a:pt x="919" y="61"/>
                  <a:pt x="918" y="61"/>
                </a:cubicBezTo>
                <a:cubicBezTo>
                  <a:pt x="917" y="62"/>
                  <a:pt x="916" y="62"/>
                  <a:pt x="916" y="63"/>
                </a:cubicBezTo>
                <a:cubicBezTo>
                  <a:pt x="916" y="64"/>
                  <a:pt x="916" y="64"/>
                  <a:pt x="917" y="65"/>
                </a:cubicBezTo>
                <a:cubicBezTo>
                  <a:pt x="917" y="66"/>
                  <a:pt x="916" y="67"/>
                  <a:pt x="916" y="68"/>
                </a:cubicBezTo>
                <a:cubicBezTo>
                  <a:pt x="918" y="68"/>
                  <a:pt x="920" y="67"/>
                  <a:pt x="922" y="67"/>
                </a:cubicBezTo>
                <a:cubicBezTo>
                  <a:pt x="922" y="67"/>
                  <a:pt x="922" y="68"/>
                  <a:pt x="922" y="69"/>
                </a:cubicBezTo>
                <a:cubicBezTo>
                  <a:pt x="922" y="68"/>
                  <a:pt x="922" y="68"/>
                  <a:pt x="923" y="68"/>
                </a:cubicBezTo>
                <a:cubicBezTo>
                  <a:pt x="924" y="68"/>
                  <a:pt x="923" y="69"/>
                  <a:pt x="923" y="69"/>
                </a:cubicBezTo>
                <a:cubicBezTo>
                  <a:pt x="924" y="69"/>
                  <a:pt x="924" y="68"/>
                  <a:pt x="924" y="68"/>
                </a:cubicBezTo>
                <a:cubicBezTo>
                  <a:pt x="925" y="68"/>
                  <a:pt x="925" y="68"/>
                  <a:pt x="925" y="68"/>
                </a:cubicBezTo>
                <a:cubicBezTo>
                  <a:pt x="925" y="68"/>
                  <a:pt x="927" y="68"/>
                  <a:pt x="927" y="68"/>
                </a:cubicBezTo>
                <a:cubicBezTo>
                  <a:pt x="927" y="68"/>
                  <a:pt x="929" y="67"/>
                  <a:pt x="928" y="67"/>
                </a:cubicBezTo>
                <a:cubicBezTo>
                  <a:pt x="929" y="67"/>
                  <a:pt x="930" y="67"/>
                  <a:pt x="931" y="67"/>
                </a:cubicBezTo>
                <a:cubicBezTo>
                  <a:pt x="932" y="67"/>
                  <a:pt x="933" y="67"/>
                  <a:pt x="933" y="65"/>
                </a:cubicBezTo>
                <a:close/>
                <a:moveTo>
                  <a:pt x="473" y="61"/>
                </a:moveTo>
                <a:cubicBezTo>
                  <a:pt x="473" y="62"/>
                  <a:pt x="473" y="62"/>
                  <a:pt x="474" y="62"/>
                </a:cubicBezTo>
                <a:cubicBezTo>
                  <a:pt x="475" y="62"/>
                  <a:pt x="476" y="62"/>
                  <a:pt x="476" y="61"/>
                </a:cubicBezTo>
                <a:cubicBezTo>
                  <a:pt x="476" y="61"/>
                  <a:pt x="473" y="61"/>
                  <a:pt x="473" y="61"/>
                </a:cubicBezTo>
                <a:cubicBezTo>
                  <a:pt x="473" y="62"/>
                  <a:pt x="473" y="61"/>
                  <a:pt x="473" y="61"/>
                </a:cubicBezTo>
                <a:close/>
                <a:moveTo>
                  <a:pt x="370" y="58"/>
                </a:moveTo>
                <a:cubicBezTo>
                  <a:pt x="370" y="59"/>
                  <a:pt x="369" y="59"/>
                  <a:pt x="368" y="59"/>
                </a:cubicBezTo>
                <a:cubicBezTo>
                  <a:pt x="368" y="59"/>
                  <a:pt x="368" y="59"/>
                  <a:pt x="368" y="59"/>
                </a:cubicBezTo>
                <a:cubicBezTo>
                  <a:pt x="368" y="59"/>
                  <a:pt x="367" y="60"/>
                  <a:pt x="366" y="60"/>
                </a:cubicBezTo>
                <a:cubicBezTo>
                  <a:pt x="366" y="60"/>
                  <a:pt x="367" y="60"/>
                  <a:pt x="366" y="60"/>
                </a:cubicBezTo>
                <a:cubicBezTo>
                  <a:pt x="366" y="60"/>
                  <a:pt x="365" y="60"/>
                  <a:pt x="364" y="60"/>
                </a:cubicBezTo>
                <a:cubicBezTo>
                  <a:pt x="364" y="60"/>
                  <a:pt x="363" y="60"/>
                  <a:pt x="362" y="60"/>
                </a:cubicBezTo>
                <a:cubicBezTo>
                  <a:pt x="362" y="60"/>
                  <a:pt x="361" y="61"/>
                  <a:pt x="360" y="61"/>
                </a:cubicBezTo>
                <a:cubicBezTo>
                  <a:pt x="361" y="62"/>
                  <a:pt x="362" y="61"/>
                  <a:pt x="364" y="61"/>
                </a:cubicBezTo>
                <a:cubicBezTo>
                  <a:pt x="364" y="62"/>
                  <a:pt x="366" y="62"/>
                  <a:pt x="366" y="62"/>
                </a:cubicBezTo>
                <a:cubicBezTo>
                  <a:pt x="367" y="62"/>
                  <a:pt x="366" y="62"/>
                  <a:pt x="367" y="62"/>
                </a:cubicBezTo>
                <a:cubicBezTo>
                  <a:pt x="367" y="62"/>
                  <a:pt x="368" y="62"/>
                  <a:pt x="368" y="62"/>
                </a:cubicBezTo>
                <a:cubicBezTo>
                  <a:pt x="369" y="62"/>
                  <a:pt x="369" y="63"/>
                  <a:pt x="370" y="63"/>
                </a:cubicBezTo>
                <a:cubicBezTo>
                  <a:pt x="370" y="62"/>
                  <a:pt x="371" y="63"/>
                  <a:pt x="371" y="62"/>
                </a:cubicBezTo>
                <a:cubicBezTo>
                  <a:pt x="372" y="62"/>
                  <a:pt x="372" y="63"/>
                  <a:pt x="373" y="63"/>
                </a:cubicBezTo>
                <a:cubicBezTo>
                  <a:pt x="373" y="63"/>
                  <a:pt x="374" y="63"/>
                  <a:pt x="374" y="63"/>
                </a:cubicBezTo>
                <a:cubicBezTo>
                  <a:pt x="374" y="62"/>
                  <a:pt x="375" y="62"/>
                  <a:pt x="375" y="62"/>
                </a:cubicBezTo>
                <a:cubicBezTo>
                  <a:pt x="375" y="61"/>
                  <a:pt x="376" y="61"/>
                  <a:pt x="377" y="61"/>
                </a:cubicBezTo>
                <a:cubicBezTo>
                  <a:pt x="377" y="61"/>
                  <a:pt x="377" y="60"/>
                  <a:pt x="377" y="59"/>
                </a:cubicBezTo>
                <a:cubicBezTo>
                  <a:pt x="377" y="59"/>
                  <a:pt x="375" y="59"/>
                  <a:pt x="375" y="58"/>
                </a:cubicBezTo>
                <a:cubicBezTo>
                  <a:pt x="374" y="58"/>
                  <a:pt x="374" y="59"/>
                  <a:pt x="373" y="59"/>
                </a:cubicBezTo>
                <a:cubicBezTo>
                  <a:pt x="372" y="59"/>
                  <a:pt x="371" y="58"/>
                  <a:pt x="370" y="58"/>
                </a:cubicBezTo>
                <a:cubicBezTo>
                  <a:pt x="370" y="58"/>
                  <a:pt x="370" y="58"/>
                  <a:pt x="370" y="58"/>
                </a:cubicBezTo>
                <a:close/>
                <a:moveTo>
                  <a:pt x="333" y="58"/>
                </a:moveTo>
                <a:cubicBezTo>
                  <a:pt x="333" y="58"/>
                  <a:pt x="333" y="58"/>
                  <a:pt x="333" y="59"/>
                </a:cubicBezTo>
                <a:cubicBezTo>
                  <a:pt x="334" y="58"/>
                  <a:pt x="334" y="60"/>
                  <a:pt x="334" y="60"/>
                </a:cubicBezTo>
                <a:cubicBezTo>
                  <a:pt x="335" y="60"/>
                  <a:pt x="336" y="60"/>
                  <a:pt x="337" y="60"/>
                </a:cubicBezTo>
                <a:cubicBezTo>
                  <a:pt x="337" y="59"/>
                  <a:pt x="337" y="58"/>
                  <a:pt x="336" y="58"/>
                </a:cubicBezTo>
                <a:cubicBezTo>
                  <a:pt x="335" y="58"/>
                  <a:pt x="336" y="58"/>
                  <a:pt x="335" y="58"/>
                </a:cubicBezTo>
                <a:cubicBezTo>
                  <a:pt x="335" y="57"/>
                  <a:pt x="334" y="57"/>
                  <a:pt x="333" y="58"/>
                </a:cubicBezTo>
                <a:cubicBezTo>
                  <a:pt x="333" y="58"/>
                  <a:pt x="333" y="58"/>
                  <a:pt x="333" y="58"/>
                </a:cubicBezTo>
                <a:close/>
                <a:moveTo>
                  <a:pt x="317" y="58"/>
                </a:moveTo>
                <a:cubicBezTo>
                  <a:pt x="317" y="58"/>
                  <a:pt x="317" y="60"/>
                  <a:pt x="318" y="60"/>
                </a:cubicBezTo>
                <a:cubicBezTo>
                  <a:pt x="319" y="61"/>
                  <a:pt x="318" y="61"/>
                  <a:pt x="319" y="62"/>
                </a:cubicBezTo>
                <a:cubicBezTo>
                  <a:pt x="319" y="62"/>
                  <a:pt x="319" y="62"/>
                  <a:pt x="319" y="63"/>
                </a:cubicBezTo>
                <a:cubicBezTo>
                  <a:pt x="319" y="63"/>
                  <a:pt x="320" y="62"/>
                  <a:pt x="320" y="62"/>
                </a:cubicBezTo>
                <a:cubicBezTo>
                  <a:pt x="320" y="62"/>
                  <a:pt x="320" y="61"/>
                  <a:pt x="320" y="60"/>
                </a:cubicBezTo>
                <a:cubicBezTo>
                  <a:pt x="320" y="59"/>
                  <a:pt x="319" y="58"/>
                  <a:pt x="319" y="57"/>
                </a:cubicBezTo>
                <a:cubicBezTo>
                  <a:pt x="318" y="57"/>
                  <a:pt x="318" y="57"/>
                  <a:pt x="317" y="58"/>
                </a:cubicBezTo>
                <a:cubicBezTo>
                  <a:pt x="317" y="59"/>
                  <a:pt x="317" y="58"/>
                  <a:pt x="317" y="58"/>
                </a:cubicBezTo>
                <a:close/>
                <a:moveTo>
                  <a:pt x="387" y="57"/>
                </a:moveTo>
                <a:cubicBezTo>
                  <a:pt x="387" y="58"/>
                  <a:pt x="386" y="59"/>
                  <a:pt x="385" y="60"/>
                </a:cubicBezTo>
                <a:cubicBezTo>
                  <a:pt x="386" y="60"/>
                  <a:pt x="386" y="62"/>
                  <a:pt x="386" y="63"/>
                </a:cubicBezTo>
                <a:cubicBezTo>
                  <a:pt x="386" y="63"/>
                  <a:pt x="387" y="63"/>
                  <a:pt x="387" y="63"/>
                </a:cubicBezTo>
                <a:cubicBezTo>
                  <a:pt x="387" y="62"/>
                  <a:pt x="387" y="62"/>
                  <a:pt x="388" y="62"/>
                </a:cubicBezTo>
                <a:cubicBezTo>
                  <a:pt x="389" y="62"/>
                  <a:pt x="389" y="62"/>
                  <a:pt x="389" y="61"/>
                </a:cubicBezTo>
                <a:cubicBezTo>
                  <a:pt x="389" y="61"/>
                  <a:pt x="389" y="59"/>
                  <a:pt x="390" y="60"/>
                </a:cubicBezTo>
                <a:cubicBezTo>
                  <a:pt x="390" y="59"/>
                  <a:pt x="390" y="59"/>
                  <a:pt x="390" y="58"/>
                </a:cubicBezTo>
                <a:cubicBezTo>
                  <a:pt x="390" y="58"/>
                  <a:pt x="389" y="57"/>
                  <a:pt x="389" y="58"/>
                </a:cubicBezTo>
                <a:cubicBezTo>
                  <a:pt x="389" y="57"/>
                  <a:pt x="388" y="58"/>
                  <a:pt x="388" y="58"/>
                </a:cubicBezTo>
                <a:cubicBezTo>
                  <a:pt x="388" y="57"/>
                  <a:pt x="388" y="57"/>
                  <a:pt x="388" y="57"/>
                </a:cubicBezTo>
                <a:cubicBezTo>
                  <a:pt x="388" y="57"/>
                  <a:pt x="387" y="57"/>
                  <a:pt x="387" y="57"/>
                </a:cubicBezTo>
                <a:cubicBezTo>
                  <a:pt x="387" y="58"/>
                  <a:pt x="387" y="57"/>
                  <a:pt x="387" y="57"/>
                </a:cubicBezTo>
                <a:close/>
                <a:moveTo>
                  <a:pt x="918" y="61"/>
                </a:moveTo>
                <a:cubicBezTo>
                  <a:pt x="920" y="61"/>
                  <a:pt x="920" y="61"/>
                  <a:pt x="920" y="60"/>
                </a:cubicBezTo>
                <a:cubicBezTo>
                  <a:pt x="920" y="58"/>
                  <a:pt x="922" y="59"/>
                  <a:pt x="921" y="58"/>
                </a:cubicBezTo>
                <a:cubicBezTo>
                  <a:pt x="920" y="57"/>
                  <a:pt x="920" y="56"/>
                  <a:pt x="919" y="56"/>
                </a:cubicBezTo>
                <a:cubicBezTo>
                  <a:pt x="918" y="56"/>
                  <a:pt x="917" y="56"/>
                  <a:pt x="916" y="56"/>
                </a:cubicBezTo>
                <a:cubicBezTo>
                  <a:pt x="915" y="56"/>
                  <a:pt x="915" y="56"/>
                  <a:pt x="914" y="56"/>
                </a:cubicBezTo>
                <a:cubicBezTo>
                  <a:pt x="914" y="56"/>
                  <a:pt x="914" y="57"/>
                  <a:pt x="913" y="57"/>
                </a:cubicBezTo>
                <a:cubicBezTo>
                  <a:pt x="913" y="57"/>
                  <a:pt x="913" y="57"/>
                  <a:pt x="912" y="57"/>
                </a:cubicBezTo>
                <a:cubicBezTo>
                  <a:pt x="911" y="57"/>
                  <a:pt x="911" y="57"/>
                  <a:pt x="911" y="58"/>
                </a:cubicBezTo>
                <a:cubicBezTo>
                  <a:pt x="912" y="58"/>
                  <a:pt x="913" y="59"/>
                  <a:pt x="914" y="59"/>
                </a:cubicBezTo>
                <a:cubicBezTo>
                  <a:pt x="914" y="59"/>
                  <a:pt x="914" y="60"/>
                  <a:pt x="914" y="60"/>
                </a:cubicBezTo>
                <a:cubicBezTo>
                  <a:pt x="914" y="61"/>
                  <a:pt x="914" y="60"/>
                  <a:pt x="915" y="61"/>
                </a:cubicBezTo>
                <a:cubicBezTo>
                  <a:pt x="915" y="61"/>
                  <a:pt x="915" y="61"/>
                  <a:pt x="915" y="61"/>
                </a:cubicBezTo>
                <a:cubicBezTo>
                  <a:pt x="915" y="61"/>
                  <a:pt x="915" y="61"/>
                  <a:pt x="916" y="61"/>
                </a:cubicBezTo>
                <a:cubicBezTo>
                  <a:pt x="916" y="61"/>
                  <a:pt x="918" y="60"/>
                  <a:pt x="918" y="61"/>
                </a:cubicBezTo>
                <a:close/>
                <a:moveTo>
                  <a:pt x="247" y="69"/>
                </a:moveTo>
                <a:cubicBezTo>
                  <a:pt x="248" y="69"/>
                  <a:pt x="246" y="71"/>
                  <a:pt x="247" y="69"/>
                </a:cubicBezTo>
                <a:close/>
                <a:moveTo>
                  <a:pt x="228" y="72"/>
                </a:moveTo>
                <a:cubicBezTo>
                  <a:pt x="228" y="72"/>
                  <a:pt x="229" y="72"/>
                  <a:pt x="230" y="72"/>
                </a:cubicBezTo>
                <a:cubicBezTo>
                  <a:pt x="230" y="72"/>
                  <a:pt x="231" y="74"/>
                  <a:pt x="231" y="74"/>
                </a:cubicBezTo>
                <a:cubicBezTo>
                  <a:pt x="231" y="75"/>
                  <a:pt x="231" y="74"/>
                  <a:pt x="231" y="74"/>
                </a:cubicBezTo>
                <a:cubicBezTo>
                  <a:pt x="232" y="75"/>
                  <a:pt x="232" y="75"/>
                  <a:pt x="232" y="76"/>
                </a:cubicBezTo>
                <a:cubicBezTo>
                  <a:pt x="233" y="77"/>
                  <a:pt x="234" y="76"/>
                  <a:pt x="235" y="75"/>
                </a:cubicBezTo>
                <a:cubicBezTo>
                  <a:pt x="235" y="75"/>
                  <a:pt x="234" y="75"/>
                  <a:pt x="235" y="75"/>
                </a:cubicBezTo>
                <a:cubicBezTo>
                  <a:pt x="236" y="75"/>
                  <a:pt x="236" y="75"/>
                  <a:pt x="237" y="75"/>
                </a:cubicBezTo>
                <a:cubicBezTo>
                  <a:pt x="237" y="75"/>
                  <a:pt x="237" y="75"/>
                  <a:pt x="237" y="76"/>
                </a:cubicBezTo>
                <a:cubicBezTo>
                  <a:pt x="238" y="76"/>
                  <a:pt x="240" y="76"/>
                  <a:pt x="240" y="75"/>
                </a:cubicBezTo>
                <a:cubicBezTo>
                  <a:pt x="240" y="75"/>
                  <a:pt x="240" y="74"/>
                  <a:pt x="240" y="74"/>
                </a:cubicBezTo>
                <a:cubicBezTo>
                  <a:pt x="241" y="74"/>
                  <a:pt x="241" y="75"/>
                  <a:pt x="241" y="75"/>
                </a:cubicBezTo>
                <a:cubicBezTo>
                  <a:pt x="242" y="74"/>
                  <a:pt x="241" y="73"/>
                  <a:pt x="241" y="72"/>
                </a:cubicBezTo>
                <a:cubicBezTo>
                  <a:pt x="242" y="72"/>
                  <a:pt x="242" y="74"/>
                  <a:pt x="243" y="75"/>
                </a:cubicBezTo>
                <a:cubicBezTo>
                  <a:pt x="243" y="75"/>
                  <a:pt x="243" y="76"/>
                  <a:pt x="244" y="76"/>
                </a:cubicBezTo>
                <a:cubicBezTo>
                  <a:pt x="244" y="76"/>
                  <a:pt x="245" y="76"/>
                  <a:pt x="246" y="75"/>
                </a:cubicBezTo>
                <a:cubicBezTo>
                  <a:pt x="247" y="75"/>
                  <a:pt x="247" y="74"/>
                  <a:pt x="247" y="73"/>
                </a:cubicBezTo>
                <a:cubicBezTo>
                  <a:pt x="247" y="73"/>
                  <a:pt x="247" y="75"/>
                  <a:pt x="247" y="73"/>
                </a:cubicBezTo>
                <a:cubicBezTo>
                  <a:pt x="247" y="72"/>
                  <a:pt x="247" y="72"/>
                  <a:pt x="247" y="71"/>
                </a:cubicBezTo>
                <a:cubicBezTo>
                  <a:pt x="247" y="71"/>
                  <a:pt x="247" y="71"/>
                  <a:pt x="248" y="70"/>
                </a:cubicBezTo>
                <a:cubicBezTo>
                  <a:pt x="248" y="71"/>
                  <a:pt x="248" y="72"/>
                  <a:pt x="249" y="72"/>
                </a:cubicBezTo>
                <a:cubicBezTo>
                  <a:pt x="249" y="72"/>
                  <a:pt x="249" y="72"/>
                  <a:pt x="249" y="72"/>
                </a:cubicBezTo>
                <a:cubicBezTo>
                  <a:pt x="249" y="71"/>
                  <a:pt x="250" y="71"/>
                  <a:pt x="250" y="71"/>
                </a:cubicBezTo>
                <a:cubicBezTo>
                  <a:pt x="251" y="70"/>
                  <a:pt x="251" y="71"/>
                  <a:pt x="251" y="70"/>
                </a:cubicBezTo>
                <a:cubicBezTo>
                  <a:pt x="251" y="69"/>
                  <a:pt x="251" y="69"/>
                  <a:pt x="251" y="68"/>
                </a:cubicBezTo>
                <a:cubicBezTo>
                  <a:pt x="250" y="68"/>
                  <a:pt x="251" y="67"/>
                  <a:pt x="252" y="67"/>
                </a:cubicBezTo>
                <a:cubicBezTo>
                  <a:pt x="252" y="67"/>
                  <a:pt x="252" y="67"/>
                  <a:pt x="252" y="68"/>
                </a:cubicBezTo>
                <a:cubicBezTo>
                  <a:pt x="253" y="67"/>
                  <a:pt x="253" y="67"/>
                  <a:pt x="253" y="66"/>
                </a:cubicBezTo>
                <a:cubicBezTo>
                  <a:pt x="254" y="65"/>
                  <a:pt x="254" y="65"/>
                  <a:pt x="256" y="65"/>
                </a:cubicBezTo>
                <a:cubicBezTo>
                  <a:pt x="256" y="66"/>
                  <a:pt x="255" y="67"/>
                  <a:pt x="255" y="68"/>
                </a:cubicBezTo>
                <a:cubicBezTo>
                  <a:pt x="254" y="68"/>
                  <a:pt x="253" y="69"/>
                  <a:pt x="254" y="70"/>
                </a:cubicBezTo>
                <a:cubicBezTo>
                  <a:pt x="254" y="70"/>
                  <a:pt x="255" y="70"/>
                  <a:pt x="255" y="70"/>
                </a:cubicBezTo>
                <a:cubicBezTo>
                  <a:pt x="255" y="70"/>
                  <a:pt x="255" y="70"/>
                  <a:pt x="256" y="71"/>
                </a:cubicBezTo>
                <a:cubicBezTo>
                  <a:pt x="256" y="71"/>
                  <a:pt x="257" y="70"/>
                  <a:pt x="257" y="70"/>
                </a:cubicBezTo>
                <a:cubicBezTo>
                  <a:pt x="258" y="69"/>
                  <a:pt x="257" y="69"/>
                  <a:pt x="259" y="69"/>
                </a:cubicBezTo>
                <a:cubicBezTo>
                  <a:pt x="259" y="68"/>
                  <a:pt x="260" y="68"/>
                  <a:pt x="261" y="68"/>
                </a:cubicBezTo>
                <a:cubicBezTo>
                  <a:pt x="261" y="68"/>
                  <a:pt x="261" y="67"/>
                  <a:pt x="261" y="67"/>
                </a:cubicBezTo>
                <a:cubicBezTo>
                  <a:pt x="262" y="67"/>
                  <a:pt x="261" y="67"/>
                  <a:pt x="261" y="67"/>
                </a:cubicBezTo>
                <a:cubicBezTo>
                  <a:pt x="261" y="66"/>
                  <a:pt x="261" y="66"/>
                  <a:pt x="261" y="66"/>
                </a:cubicBezTo>
                <a:cubicBezTo>
                  <a:pt x="262" y="65"/>
                  <a:pt x="261" y="64"/>
                  <a:pt x="261" y="63"/>
                </a:cubicBezTo>
                <a:cubicBezTo>
                  <a:pt x="263" y="64"/>
                  <a:pt x="264" y="64"/>
                  <a:pt x="266" y="65"/>
                </a:cubicBezTo>
                <a:cubicBezTo>
                  <a:pt x="265" y="64"/>
                  <a:pt x="265" y="64"/>
                  <a:pt x="265" y="63"/>
                </a:cubicBezTo>
                <a:cubicBezTo>
                  <a:pt x="265" y="63"/>
                  <a:pt x="265" y="63"/>
                  <a:pt x="265" y="62"/>
                </a:cubicBezTo>
                <a:cubicBezTo>
                  <a:pt x="266" y="62"/>
                  <a:pt x="266" y="61"/>
                  <a:pt x="267" y="60"/>
                </a:cubicBezTo>
                <a:cubicBezTo>
                  <a:pt x="267" y="59"/>
                  <a:pt x="265" y="58"/>
                  <a:pt x="264" y="57"/>
                </a:cubicBezTo>
                <a:cubicBezTo>
                  <a:pt x="263" y="56"/>
                  <a:pt x="263" y="56"/>
                  <a:pt x="261" y="56"/>
                </a:cubicBezTo>
                <a:cubicBezTo>
                  <a:pt x="261" y="56"/>
                  <a:pt x="260" y="57"/>
                  <a:pt x="259" y="57"/>
                </a:cubicBezTo>
                <a:cubicBezTo>
                  <a:pt x="258" y="57"/>
                  <a:pt x="258" y="58"/>
                  <a:pt x="259" y="58"/>
                </a:cubicBezTo>
                <a:cubicBezTo>
                  <a:pt x="260" y="58"/>
                  <a:pt x="259" y="59"/>
                  <a:pt x="259" y="59"/>
                </a:cubicBezTo>
                <a:cubicBezTo>
                  <a:pt x="258" y="59"/>
                  <a:pt x="258" y="60"/>
                  <a:pt x="258" y="60"/>
                </a:cubicBezTo>
                <a:cubicBezTo>
                  <a:pt x="257" y="60"/>
                  <a:pt x="256" y="60"/>
                  <a:pt x="256" y="59"/>
                </a:cubicBezTo>
                <a:cubicBezTo>
                  <a:pt x="255" y="58"/>
                  <a:pt x="252" y="59"/>
                  <a:pt x="251" y="59"/>
                </a:cubicBezTo>
                <a:cubicBezTo>
                  <a:pt x="250" y="59"/>
                  <a:pt x="250" y="59"/>
                  <a:pt x="249" y="59"/>
                </a:cubicBezTo>
                <a:cubicBezTo>
                  <a:pt x="248" y="59"/>
                  <a:pt x="248" y="60"/>
                  <a:pt x="247" y="60"/>
                </a:cubicBezTo>
                <a:cubicBezTo>
                  <a:pt x="246" y="60"/>
                  <a:pt x="245" y="62"/>
                  <a:pt x="244" y="62"/>
                </a:cubicBezTo>
                <a:cubicBezTo>
                  <a:pt x="244" y="62"/>
                  <a:pt x="244" y="62"/>
                  <a:pt x="244" y="62"/>
                </a:cubicBezTo>
                <a:cubicBezTo>
                  <a:pt x="244" y="63"/>
                  <a:pt x="243" y="62"/>
                  <a:pt x="243" y="62"/>
                </a:cubicBezTo>
                <a:cubicBezTo>
                  <a:pt x="242" y="63"/>
                  <a:pt x="242" y="63"/>
                  <a:pt x="241" y="64"/>
                </a:cubicBezTo>
                <a:cubicBezTo>
                  <a:pt x="241" y="64"/>
                  <a:pt x="240" y="64"/>
                  <a:pt x="240" y="64"/>
                </a:cubicBezTo>
                <a:cubicBezTo>
                  <a:pt x="240" y="64"/>
                  <a:pt x="239" y="64"/>
                  <a:pt x="240" y="65"/>
                </a:cubicBezTo>
                <a:cubicBezTo>
                  <a:pt x="239" y="65"/>
                  <a:pt x="238" y="65"/>
                  <a:pt x="238" y="64"/>
                </a:cubicBezTo>
                <a:cubicBezTo>
                  <a:pt x="238" y="66"/>
                  <a:pt x="238" y="65"/>
                  <a:pt x="237" y="66"/>
                </a:cubicBezTo>
                <a:cubicBezTo>
                  <a:pt x="236" y="67"/>
                  <a:pt x="236" y="66"/>
                  <a:pt x="235" y="67"/>
                </a:cubicBezTo>
                <a:cubicBezTo>
                  <a:pt x="235" y="67"/>
                  <a:pt x="235" y="66"/>
                  <a:pt x="234" y="67"/>
                </a:cubicBezTo>
                <a:cubicBezTo>
                  <a:pt x="234" y="68"/>
                  <a:pt x="235" y="68"/>
                  <a:pt x="235" y="69"/>
                </a:cubicBezTo>
                <a:cubicBezTo>
                  <a:pt x="234" y="69"/>
                  <a:pt x="233" y="69"/>
                  <a:pt x="233" y="69"/>
                </a:cubicBezTo>
                <a:cubicBezTo>
                  <a:pt x="232" y="69"/>
                  <a:pt x="232" y="69"/>
                  <a:pt x="231" y="69"/>
                </a:cubicBezTo>
                <a:cubicBezTo>
                  <a:pt x="231" y="69"/>
                  <a:pt x="231" y="70"/>
                  <a:pt x="231" y="70"/>
                </a:cubicBezTo>
                <a:cubicBezTo>
                  <a:pt x="230" y="70"/>
                  <a:pt x="230" y="70"/>
                  <a:pt x="230" y="70"/>
                </a:cubicBezTo>
                <a:cubicBezTo>
                  <a:pt x="229" y="70"/>
                  <a:pt x="227" y="71"/>
                  <a:pt x="228" y="72"/>
                </a:cubicBezTo>
                <a:close/>
                <a:moveTo>
                  <a:pt x="287" y="56"/>
                </a:moveTo>
                <a:cubicBezTo>
                  <a:pt x="287" y="56"/>
                  <a:pt x="286" y="56"/>
                  <a:pt x="286" y="56"/>
                </a:cubicBezTo>
                <a:cubicBezTo>
                  <a:pt x="285" y="56"/>
                  <a:pt x="285" y="57"/>
                  <a:pt x="284" y="57"/>
                </a:cubicBezTo>
                <a:cubicBezTo>
                  <a:pt x="284" y="57"/>
                  <a:pt x="284" y="58"/>
                  <a:pt x="283" y="58"/>
                </a:cubicBezTo>
                <a:cubicBezTo>
                  <a:pt x="282" y="58"/>
                  <a:pt x="281" y="58"/>
                  <a:pt x="281" y="58"/>
                </a:cubicBezTo>
                <a:cubicBezTo>
                  <a:pt x="280" y="59"/>
                  <a:pt x="279" y="59"/>
                  <a:pt x="279" y="59"/>
                </a:cubicBezTo>
                <a:cubicBezTo>
                  <a:pt x="279" y="59"/>
                  <a:pt x="278" y="60"/>
                  <a:pt x="278" y="61"/>
                </a:cubicBezTo>
                <a:cubicBezTo>
                  <a:pt x="279" y="62"/>
                  <a:pt x="279" y="63"/>
                  <a:pt x="279" y="64"/>
                </a:cubicBezTo>
                <a:cubicBezTo>
                  <a:pt x="280" y="64"/>
                  <a:pt x="280" y="64"/>
                  <a:pt x="281" y="65"/>
                </a:cubicBezTo>
                <a:cubicBezTo>
                  <a:pt x="282" y="65"/>
                  <a:pt x="279" y="65"/>
                  <a:pt x="282" y="65"/>
                </a:cubicBezTo>
                <a:cubicBezTo>
                  <a:pt x="282" y="65"/>
                  <a:pt x="283" y="65"/>
                  <a:pt x="283" y="66"/>
                </a:cubicBezTo>
                <a:cubicBezTo>
                  <a:pt x="283" y="66"/>
                  <a:pt x="284" y="65"/>
                  <a:pt x="284" y="66"/>
                </a:cubicBezTo>
                <a:cubicBezTo>
                  <a:pt x="285" y="66"/>
                  <a:pt x="285" y="66"/>
                  <a:pt x="286" y="66"/>
                </a:cubicBezTo>
                <a:cubicBezTo>
                  <a:pt x="286" y="65"/>
                  <a:pt x="287" y="65"/>
                  <a:pt x="287" y="65"/>
                </a:cubicBezTo>
                <a:cubicBezTo>
                  <a:pt x="288" y="65"/>
                  <a:pt x="288" y="64"/>
                  <a:pt x="288" y="64"/>
                </a:cubicBezTo>
                <a:cubicBezTo>
                  <a:pt x="289" y="64"/>
                  <a:pt x="290" y="64"/>
                  <a:pt x="291" y="64"/>
                </a:cubicBezTo>
                <a:cubicBezTo>
                  <a:pt x="291" y="64"/>
                  <a:pt x="291" y="64"/>
                  <a:pt x="292" y="63"/>
                </a:cubicBezTo>
                <a:cubicBezTo>
                  <a:pt x="294" y="61"/>
                  <a:pt x="292" y="61"/>
                  <a:pt x="291" y="59"/>
                </a:cubicBezTo>
                <a:cubicBezTo>
                  <a:pt x="292" y="59"/>
                  <a:pt x="294" y="59"/>
                  <a:pt x="295" y="58"/>
                </a:cubicBezTo>
                <a:cubicBezTo>
                  <a:pt x="295" y="57"/>
                  <a:pt x="296" y="57"/>
                  <a:pt x="296" y="55"/>
                </a:cubicBezTo>
                <a:cubicBezTo>
                  <a:pt x="295" y="55"/>
                  <a:pt x="295" y="55"/>
                  <a:pt x="294" y="55"/>
                </a:cubicBezTo>
                <a:cubicBezTo>
                  <a:pt x="293" y="55"/>
                  <a:pt x="293" y="55"/>
                  <a:pt x="293" y="55"/>
                </a:cubicBezTo>
                <a:cubicBezTo>
                  <a:pt x="292" y="54"/>
                  <a:pt x="292" y="55"/>
                  <a:pt x="291" y="55"/>
                </a:cubicBezTo>
                <a:cubicBezTo>
                  <a:pt x="291" y="55"/>
                  <a:pt x="291" y="55"/>
                  <a:pt x="290" y="56"/>
                </a:cubicBezTo>
                <a:cubicBezTo>
                  <a:pt x="290" y="56"/>
                  <a:pt x="289" y="56"/>
                  <a:pt x="288" y="55"/>
                </a:cubicBezTo>
                <a:cubicBezTo>
                  <a:pt x="288" y="56"/>
                  <a:pt x="287" y="55"/>
                  <a:pt x="287" y="56"/>
                </a:cubicBezTo>
                <a:cubicBezTo>
                  <a:pt x="286" y="56"/>
                  <a:pt x="287" y="56"/>
                  <a:pt x="287" y="56"/>
                </a:cubicBezTo>
                <a:close/>
                <a:moveTo>
                  <a:pt x="271" y="59"/>
                </a:moveTo>
                <a:cubicBezTo>
                  <a:pt x="271" y="59"/>
                  <a:pt x="273" y="59"/>
                  <a:pt x="273" y="59"/>
                </a:cubicBezTo>
                <a:cubicBezTo>
                  <a:pt x="273" y="58"/>
                  <a:pt x="273" y="58"/>
                  <a:pt x="273" y="58"/>
                </a:cubicBezTo>
                <a:cubicBezTo>
                  <a:pt x="273" y="58"/>
                  <a:pt x="274" y="58"/>
                  <a:pt x="274" y="57"/>
                </a:cubicBezTo>
                <a:cubicBezTo>
                  <a:pt x="275" y="56"/>
                  <a:pt x="273" y="56"/>
                  <a:pt x="273" y="55"/>
                </a:cubicBezTo>
                <a:cubicBezTo>
                  <a:pt x="272" y="54"/>
                  <a:pt x="272" y="54"/>
                  <a:pt x="271" y="54"/>
                </a:cubicBezTo>
                <a:cubicBezTo>
                  <a:pt x="271" y="54"/>
                  <a:pt x="271" y="54"/>
                  <a:pt x="270" y="54"/>
                </a:cubicBezTo>
                <a:cubicBezTo>
                  <a:pt x="269" y="54"/>
                  <a:pt x="268" y="55"/>
                  <a:pt x="268" y="56"/>
                </a:cubicBezTo>
                <a:cubicBezTo>
                  <a:pt x="268" y="57"/>
                  <a:pt x="269" y="57"/>
                  <a:pt x="269" y="58"/>
                </a:cubicBezTo>
                <a:cubicBezTo>
                  <a:pt x="270" y="59"/>
                  <a:pt x="270" y="59"/>
                  <a:pt x="271" y="59"/>
                </a:cubicBezTo>
                <a:close/>
                <a:moveTo>
                  <a:pt x="946" y="53"/>
                </a:moveTo>
                <a:cubicBezTo>
                  <a:pt x="946" y="55"/>
                  <a:pt x="948" y="55"/>
                  <a:pt x="949" y="55"/>
                </a:cubicBezTo>
                <a:cubicBezTo>
                  <a:pt x="948" y="54"/>
                  <a:pt x="948" y="54"/>
                  <a:pt x="948" y="53"/>
                </a:cubicBezTo>
                <a:cubicBezTo>
                  <a:pt x="947" y="53"/>
                  <a:pt x="947" y="53"/>
                  <a:pt x="946" y="53"/>
                </a:cubicBezTo>
                <a:close/>
                <a:moveTo>
                  <a:pt x="958" y="52"/>
                </a:moveTo>
                <a:cubicBezTo>
                  <a:pt x="958" y="52"/>
                  <a:pt x="958" y="52"/>
                  <a:pt x="958" y="52"/>
                </a:cubicBezTo>
                <a:cubicBezTo>
                  <a:pt x="959" y="52"/>
                  <a:pt x="961" y="52"/>
                  <a:pt x="961" y="52"/>
                </a:cubicBezTo>
                <a:cubicBezTo>
                  <a:pt x="961" y="51"/>
                  <a:pt x="961" y="51"/>
                  <a:pt x="960" y="51"/>
                </a:cubicBezTo>
                <a:cubicBezTo>
                  <a:pt x="960" y="51"/>
                  <a:pt x="959" y="51"/>
                  <a:pt x="959" y="51"/>
                </a:cubicBezTo>
                <a:cubicBezTo>
                  <a:pt x="959" y="51"/>
                  <a:pt x="958" y="50"/>
                  <a:pt x="958" y="50"/>
                </a:cubicBezTo>
                <a:cubicBezTo>
                  <a:pt x="956" y="50"/>
                  <a:pt x="956" y="50"/>
                  <a:pt x="954" y="51"/>
                </a:cubicBezTo>
                <a:cubicBezTo>
                  <a:pt x="954" y="51"/>
                  <a:pt x="954" y="51"/>
                  <a:pt x="954" y="52"/>
                </a:cubicBezTo>
                <a:cubicBezTo>
                  <a:pt x="955" y="52"/>
                  <a:pt x="956" y="51"/>
                  <a:pt x="958" y="52"/>
                </a:cubicBezTo>
                <a:close/>
                <a:moveTo>
                  <a:pt x="277" y="54"/>
                </a:moveTo>
                <a:cubicBezTo>
                  <a:pt x="278" y="54"/>
                  <a:pt x="279" y="54"/>
                  <a:pt x="279" y="53"/>
                </a:cubicBezTo>
                <a:cubicBezTo>
                  <a:pt x="280" y="53"/>
                  <a:pt x="280" y="54"/>
                  <a:pt x="281" y="53"/>
                </a:cubicBezTo>
                <a:cubicBezTo>
                  <a:pt x="281" y="53"/>
                  <a:pt x="280" y="53"/>
                  <a:pt x="281" y="53"/>
                </a:cubicBezTo>
                <a:cubicBezTo>
                  <a:pt x="281" y="53"/>
                  <a:pt x="281" y="53"/>
                  <a:pt x="281" y="53"/>
                </a:cubicBezTo>
                <a:cubicBezTo>
                  <a:pt x="282" y="53"/>
                  <a:pt x="282" y="53"/>
                  <a:pt x="283" y="53"/>
                </a:cubicBezTo>
                <a:cubicBezTo>
                  <a:pt x="283" y="53"/>
                  <a:pt x="283" y="54"/>
                  <a:pt x="283" y="54"/>
                </a:cubicBezTo>
                <a:cubicBezTo>
                  <a:pt x="284" y="54"/>
                  <a:pt x="285" y="55"/>
                  <a:pt x="286" y="55"/>
                </a:cubicBezTo>
                <a:cubicBezTo>
                  <a:pt x="286" y="54"/>
                  <a:pt x="287" y="53"/>
                  <a:pt x="287" y="53"/>
                </a:cubicBezTo>
                <a:cubicBezTo>
                  <a:pt x="287" y="52"/>
                  <a:pt x="287" y="52"/>
                  <a:pt x="287" y="51"/>
                </a:cubicBezTo>
                <a:cubicBezTo>
                  <a:pt x="287" y="51"/>
                  <a:pt x="286" y="51"/>
                  <a:pt x="285" y="51"/>
                </a:cubicBezTo>
                <a:cubicBezTo>
                  <a:pt x="284" y="51"/>
                  <a:pt x="283" y="50"/>
                  <a:pt x="282" y="50"/>
                </a:cubicBezTo>
                <a:cubicBezTo>
                  <a:pt x="281" y="51"/>
                  <a:pt x="281" y="51"/>
                  <a:pt x="280" y="51"/>
                </a:cubicBezTo>
                <a:cubicBezTo>
                  <a:pt x="279" y="51"/>
                  <a:pt x="279" y="51"/>
                  <a:pt x="278" y="51"/>
                </a:cubicBezTo>
                <a:cubicBezTo>
                  <a:pt x="278" y="51"/>
                  <a:pt x="277" y="52"/>
                  <a:pt x="277" y="52"/>
                </a:cubicBezTo>
                <a:cubicBezTo>
                  <a:pt x="276" y="53"/>
                  <a:pt x="277" y="53"/>
                  <a:pt x="277" y="54"/>
                </a:cubicBezTo>
                <a:cubicBezTo>
                  <a:pt x="278" y="54"/>
                  <a:pt x="277" y="54"/>
                  <a:pt x="277" y="54"/>
                </a:cubicBezTo>
                <a:close/>
                <a:moveTo>
                  <a:pt x="873" y="52"/>
                </a:moveTo>
                <a:cubicBezTo>
                  <a:pt x="873" y="52"/>
                  <a:pt x="873" y="53"/>
                  <a:pt x="873" y="53"/>
                </a:cubicBezTo>
                <a:cubicBezTo>
                  <a:pt x="874" y="53"/>
                  <a:pt x="874" y="54"/>
                  <a:pt x="874" y="54"/>
                </a:cubicBezTo>
                <a:cubicBezTo>
                  <a:pt x="874" y="54"/>
                  <a:pt x="875" y="54"/>
                  <a:pt x="875" y="54"/>
                </a:cubicBezTo>
                <a:cubicBezTo>
                  <a:pt x="875" y="54"/>
                  <a:pt x="875" y="55"/>
                  <a:pt x="876" y="54"/>
                </a:cubicBezTo>
                <a:cubicBezTo>
                  <a:pt x="876" y="54"/>
                  <a:pt x="874" y="51"/>
                  <a:pt x="874" y="51"/>
                </a:cubicBezTo>
                <a:cubicBezTo>
                  <a:pt x="872" y="51"/>
                  <a:pt x="874" y="48"/>
                  <a:pt x="872" y="48"/>
                </a:cubicBezTo>
                <a:cubicBezTo>
                  <a:pt x="872" y="50"/>
                  <a:pt x="872" y="51"/>
                  <a:pt x="873" y="52"/>
                </a:cubicBezTo>
                <a:close/>
                <a:moveTo>
                  <a:pt x="289" y="53"/>
                </a:moveTo>
                <a:cubicBezTo>
                  <a:pt x="289" y="53"/>
                  <a:pt x="291" y="54"/>
                  <a:pt x="291" y="54"/>
                </a:cubicBezTo>
                <a:cubicBezTo>
                  <a:pt x="291" y="54"/>
                  <a:pt x="292" y="54"/>
                  <a:pt x="293" y="54"/>
                </a:cubicBezTo>
                <a:cubicBezTo>
                  <a:pt x="293" y="54"/>
                  <a:pt x="293" y="54"/>
                  <a:pt x="294" y="54"/>
                </a:cubicBezTo>
                <a:cubicBezTo>
                  <a:pt x="295" y="54"/>
                  <a:pt x="294" y="54"/>
                  <a:pt x="294" y="54"/>
                </a:cubicBezTo>
                <a:cubicBezTo>
                  <a:pt x="295" y="54"/>
                  <a:pt x="295" y="54"/>
                  <a:pt x="295" y="54"/>
                </a:cubicBezTo>
                <a:cubicBezTo>
                  <a:pt x="295" y="54"/>
                  <a:pt x="295" y="53"/>
                  <a:pt x="295" y="53"/>
                </a:cubicBezTo>
                <a:cubicBezTo>
                  <a:pt x="295" y="53"/>
                  <a:pt x="296" y="53"/>
                  <a:pt x="296" y="53"/>
                </a:cubicBezTo>
                <a:cubicBezTo>
                  <a:pt x="297" y="53"/>
                  <a:pt x="298" y="54"/>
                  <a:pt x="298" y="53"/>
                </a:cubicBezTo>
                <a:cubicBezTo>
                  <a:pt x="298" y="52"/>
                  <a:pt x="299" y="52"/>
                  <a:pt x="298" y="51"/>
                </a:cubicBezTo>
                <a:cubicBezTo>
                  <a:pt x="298" y="50"/>
                  <a:pt x="298" y="49"/>
                  <a:pt x="297" y="49"/>
                </a:cubicBezTo>
                <a:cubicBezTo>
                  <a:pt x="297" y="49"/>
                  <a:pt x="297" y="49"/>
                  <a:pt x="296" y="49"/>
                </a:cubicBezTo>
                <a:cubicBezTo>
                  <a:pt x="296" y="49"/>
                  <a:pt x="296" y="49"/>
                  <a:pt x="295" y="48"/>
                </a:cubicBezTo>
                <a:cubicBezTo>
                  <a:pt x="294" y="48"/>
                  <a:pt x="294" y="48"/>
                  <a:pt x="294" y="49"/>
                </a:cubicBezTo>
                <a:cubicBezTo>
                  <a:pt x="293" y="49"/>
                  <a:pt x="293" y="49"/>
                  <a:pt x="293" y="49"/>
                </a:cubicBezTo>
                <a:cubicBezTo>
                  <a:pt x="291" y="49"/>
                  <a:pt x="291" y="49"/>
                  <a:pt x="290" y="50"/>
                </a:cubicBezTo>
                <a:cubicBezTo>
                  <a:pt x="290" y="51"/>
                  <a:pt x="289" y="50"/>
                  <a:pt x="288" y="51"/>
                </a:cubicBezTo>
                <a:cubicBezTo>
                  <a:pt x="288" y="51"/>
                  <a:pt x="288" y="52"/>
                  <a:pt x="288" y="52"/>
                </a:cubicBezTo>
                <a:cubicBezTo>
                  <a:pt x="288" y="52"/>
                  <a:pt x="288" y="52"/>
                  <a:pt x="288" y="53"/>
                </a:cubicBezTo>
                <a:cubicBezTo>
                  <a:pt x="288" y="53"/>
                  <a:pt x="289" y="52"/>
                  <a:pt x="289" y="53"/>
                </a:cubicBezTo>
                <a:close/>
                <a:moveTo>
                  <a:pt x="409" y="48"/>
                </a:moveTo>
                <a:cubicBezTo>
                  <a:pt x="408" y="48"/>
                  <a:pt x="407" y="48"/>
                  <a:pt x="407" y="49"/>
                </a:cubicBezTo>
                <a:cubicBezTo>
                  <a:pt x="407" y="49"/>
                  <a:pt x="408" y="49"/>
                  <a:pt x="409" y="48"/>
                </a:cubicBezTo>
                <a:cubicBezTo>
                  <a:pt x="408" y="48"/>
                  <a:pt x="409" y="48"/>
                  <a:pt x="409" y="48"/>
                </a:cubicBezTo>
                <a:close/>
                <a:moveTo>
                  <a:pt x="351" y="54"/>
                </a:moveTo>
                <a:cubicBezTo>
                  <a:pt x="351" y="54"/>
                  <a:pt x="352" y="54"/>
                  <a:pt x="352" y="54"/>
                </a:cubicBezTo>
                <a:cubicBezTo>
                  <a:pt x="352" y="55"/>
                  <a:pt x="353" y="54"/>
                  <a:pt x="354" y="54"/>
                </a:cubicBezTo>
                <a:cubicBezTo>
                  <a:pt x="354" y="54"/>
                  <a:pt x="355" y="54"/>
                  <a:pt x="355" y="55"/>
                </a:cubicBezTo>
                <a:cubicBezTo>
                  <a:pt x="355" y="55"/>
                  <a:pt x="356" y="55"/>
                  <a:pt x="356" y="55"/>
                </a:cubicBezTo>
                <a:cubicBezTo>
                  <a:pt x="355" y="55"/>
                  <a:pt x="355" y="55"/>
                  <a:pt x="354" y="55"/>
                </a:cubicBezTo>
                <a:cubicBezTo>
                  <a:pt x="354" y="55"/>
                  <a:pt x="354" y="56"/>
                  <a:pt x="354" y="56"/>
                </a:cubicBezTo>
                <a:cubicBezTo>
                  <a:pt x="353" y="56"/>
                  <a:pt x="355" y="58"/>
                  <a:pt x="355" y="58"/>
                </a:cubicBezTo>
                <a:cubicBezTo>
                  <a:pt x="356" y="59"/>
                  <a:pt x="356" y="59"/>
                  <a:pt x="357" y="59"/>
                </a:cubicBezTo>
                <a:cubicBezTo>
                  <a:pt x="358" y="60"/>
                  <a:pt x="357" y="60"/>
                  <a:pt x="357" y="60"/>
                </a:cubicBezTo>
                <a:cubicBezTo>
                  <a:pt x="358" y="60"/>
                  <a:pt x="358" y="60"/>
                  <a:pt x="359" y="60"/>
                </a:cubicBezTo>
                <a:cubicBezTo>
                  <a:pt x="360" y="60"/>
                  <a:pt x="359" y="59"/>
                  <a:pt x="360" y="59"/>
                </a:cubicBezTo>
                <a:cubicBezTo>
                  <a:pt x="361" y="59"/>
                  <a:pt x="361" y="59"/>
                  <a:pt x="362" y="59"/>
                </a:cubicBezTo>
                <a:cubicBezTo>
                  <a:pt x="362" y="59"/>
                  <a:pt x="362" y="59"/>
                  <a:pt x="362" y="59"/>
                </a:cubicBezTo>
                <a:cubicBezTo>
                  <a:pt x="363" y="59"/>
                  <a:pt x="362" y="58"/>
                  <a:pt x="363" y="58"/>
                </a:cubicBezTo>
                <a:cubicBezTo>
                  <a:pt x="364" y="58"/>
                  <a:pt x="365" y="58"/>
                  <a:pt x="366" y="59"/>
                </a:cubicBezTo>
                <a:cubicBezTo>
                  <a:pt x="366" y="58"/>
                  <a:pt x="367" y="57"/>
                  <a:pt x="366" y="57"/>
                </a:cubicBezTo>
                <a:cubicBezTo>
                  <a:pt x="366" y="57"/>
                  <a:pt x="364" y="55"/>
                  <a:pt x="365" y="55"/>
                </a:cubicBezTo>
                <a:cubicBezTo>
                  <a:pt x="365" y="53"/>
                  <a:pt x="363" y="54"/>
                  <a:pt x="362" y="52"/>
                </a:cubicBezTo>
                <a:cubicBezTo>
                  <a:pt x="362" y="52"/>
                  <a:pt x="361" y="53"/>
                  <a:pt x="361" y="53"/>
                </a:cubicBezTo>
                <a:cubicBezTo>
                  <a:pt x="360" y="52"/>
                  <a:pt x="360" y="52"/>
                  <a:pt x="360" y="51"/>
                </a:cubicBezTo>
                <a:cubicBezTo>
                  <a:pt x="359" y="51"/>
                  <a:pt x="358" y="51"/>
                  <a:pt x="357" y="51"/>
                </a:cubicBezTo>
                <a:cubicBezTo>
                  <a:pt x="355" y="51"/>
                  <a:pt x="353" y="49"/>
                  <a:pt x="352" y="48"/>
                </a:cubicBezTo>
                <a:cubicBezTo>
                  <a:pt x="351" y="48"/>
                  <a:pt x="350" y="49"/>
                  <a:pt x="350" y="50"/>
                </a:cubicBezTo>
                <a:cubicBezTo>
                  <a:pt x="350" y="51"/>
                  <a:pt x="350" y="51"/>
                  <a:pt x="350" y="52"/>
                </a:cubicBezTo>
                <a:cubicBezTo>
                  <a:pt x="350" y="52"/>
                  <a:pt x="350" y="52"/>
                  <a:pt x="350" y="52"/>
                </a:cubicBezTo>
                <a:cubicBezTo>
                  <a:pt x="350" y="52"/>
                  <a:pt x="350" y="53"/>
                  <a:pt x="350" y="53"/>
                </a:cubicBezTo>
                <a:cubicBezTo>
                  <a:pt x="350" y="54"/>
                  <a:pt x="351" y="53"/>
                  <a:pt x="351" y="54"/>
                </a:cubicBezTo>
                <a:close/>
                <a:moveTo>
                  <a:pt x="313" y="49"/>
                </a:moveTo>
                <a:cubicBezTo>
                  <a:pt x="313" y="49"/>
                  <a:pt x="315" y="49"/>
                  <a:pt x="315" y="48"/>
                </a:cubicBezTo>
                <a:cubicBezTo>
                  <a:pt x="316" y="48"/>
                  <a:pt x="315" y="49"/>
                  <a:pt x="315" y="50"/>
                </a:cubicBezTo>
                <a:cubicBezTo>
                  <a:pt x="315" y="51"/>
                  <a:pt x="316" y="49"/>
                  <a:pt x="317" y="49"/>
                </a:cubicBezTo>
                <a:cubicBezTo>
                  <a:pt x="317" y="50"/>
                  <a:pt x="317" y="49"/>
                  <a:pt x="317" y="50"/>
                </a:cubicBezTo>
                <a:cubicBezTo>
                  <a:pt x="317" y="50"/>
                  <a:pt x="317" y="51"/>
                  <a:pt x="317" y="52"/>
                </a:cubicBezTo>
                <a:cubicBezTo>
                  <a:pt x="318" y="52"/>
                  <a:pt x="319" y="52"/>
                  <a:pt x="319" y="51"/>
                </a:cubicBezTo>
                <a:cubicBezTo>
                  <a:pt x="319" y="50"/>
                  <a:pt x="320" y="51"/>
                  <a:pt x="320" y="51"/>
                </a:cubicBezTo>
                <a:cubicBezTo>
                  <a:pt x="321" y="51"/>
                  <a:pt x="318" y="52"/>
                  <a:pt x="319" y="53"/>
                </a:cubicBezTo>
                <a:cubicBezTo>
                  <a:pt x="319" y="53"/>
                  <a:pt x="320" y="53"/>
                  <a:pt x="320" y="53"/>
                </a:cubicBezTo>
                <a:cubicBezTo>
                  <a:pt x="320" y="54"/>
                  <a:pt x="319" y="54"/>
                  <a:pt x="317" y="53"/>
                </a:cubicBezTo>
                <a:cubicBezTo>
                  <a:pt x="318" y="54"/>
                  <a:pt x="318" y="55"/>
                  <a:pt x="318" y="55"/>
                </a:cubicBezTo>
                <a:cubicBezTo>
                  <a:pt x="319" y="55"/>
                  <a:pt x="320" y="55"/>
                  <a:pt x="321" y="54"/>
                </a:cubicBezTo>
                <a:cubicBezTo>
                  <a:pt x="321" y="54"/>
                  <a:pt x="326" y="52"/>
                  <a:pt x="326" y="53"/>
                </a:cubicBezTo>
                <a:cubicBezTo>
                  <a:pt x="326" y="54"/>
                  <a:pt x="326" y="54"/>
                  <a:pt x="327" y="54"/>
                </a:cubicBezTo>
                <a:cubicBezTo>
                  <a:pt x="328" y="54"/>
                  <a:pt x="328" y="51"/>
                  <a:pt x="329" y="53"/>
                </a:cubicBezTo>
                <a:cubicBezTo>
                  <a:pt x="329" y="53"/>
                  <a:pt x="330" y="53"/>
                  <a:pt x="331" y="53"/>
                </a:cubicBezTo>
                <a:cubicBezTo>
                  <a:pt x="332" y="53"/>
                  <a:pt x="332" y="53"/>
                  <a:pt x="332" y="53"/>
                </a:cubicBezTo>
                <a:cubicBezTo>
                  <a:pt x="333" y="53"/>
                  <a:pt x="333" y="54"/>
                  <a:pt x="333" y="54"/>
                </a:cubicBezTo>
                <a:cubicBezTo>
                  <a:pt x="334" y="54"/>
                  <a:pt x="334" y="54"/>
                  <a:pt x="334" y="55"/>
                </a:cubicBezTo>
                <a:cubicBezTo>
                  <a:pt x="334" y="55"/>
                  <a:pt x="335" y="55"/>
                  <a:pt x="336" y="55"/>
                </a:cubicBezTo>
                <a:cubicBezTo>
                  <a:pt x="336" y="55"/>
                  <a:pt x="336" y="56"/>
                  <a:pt x="337" y="56"/>
                </a:cubicBezTo>
                <a:cubicBezTo>
                  <a:pt x="337" y="56"/>
                  <a:pt x="337" y="56"/>
                  <a:pt x="337" y="56"/>
                </a:cubicBezTo>
                <a:cubicBezTo>
                  <a:pt x="338" y="57"/>
                  <a:pt x="338" y="57"/>
                  <a:pt x="339" y="58"/>
                </a:cubicBezTo>
                <a:cubicBezTo>
                  <a:pt x="340" y="58"/>
                  <a:pt x="340" y="58"/>
                  <a:pt x="341" y="58"/>
                </a:cubicBezTo>
                <a:cubicBezTo>
                  <a:pt x="341" y="59"/>
                  <a:pt x="342" y="59"/>
                  <a:pt x="342" y="60"/>
                </a:cubicBezTo>
                <a:cubicBezTo>
                  <a:pt x="343" y="61"/>
                  <a:pt x="343" y="60"/>
                  <a:pt x="344" y="61"/>
                </a:cubicBezTo>
                <a:cubicBezTo>
                  <a:pt x="345" y="61"/>
                  <a:pt x="345" y="60"/>
                  <a:pt x="346" y="60"/>
                </a:cubicBezTo>
                <a:cubicBezTo>
                  <a:pt x="346" y="60"/>
                  <a:pt x="347" y="57"/>
                  <a:pt x="347" y="57"/>
                </a:cubicBezTo>
                <a:cubicBezTo>
                  <a:pt x="346" y="56"/>
                  <a:pt x="346" y="56"/>
                  <a:pt x="346" y="56"/>
                </a:cubicBezTo>
                <a:cubicBezTo>
                  <a:pt x="346" y="55"/>
                  <a:pt x="346" y="55"/>
                  <a:pt x="345" y="55"/>
                </a:cubicBezTo>
                <a:cubicBezTo>
                  <a:pt x="345" y="54"/>
                  <a:pt x="346" y="54"/>
                  <a:pt x="344" y="54"/>
                </a:cubicBezTo>
                <a:cubicBezTo>
                  <a:pt x="344" y="52"/>
                  <a:pt x="344" y="52"/>
                  <a:pt x="342" y="52"/>
                </a:cubicBezTo>
                <a:cubicBezTo>
                  <a:pt x="341" y="52"/>
                  <a:pt x="340" y="52"/>
                  <a:pt x="339" y="52"/>
                </a:cubicBezTo>
                <a:cubicBezTo>
                  <a:pt x="339" y="52"/>
                  <a:pt x="338" y="52"/>
                  <a:pt x="338" y="52"/>
                </a:cubicBezTo>
                <a:cubicBezTo>
                  <a:pt x="338" y="51"/>
                  <a:pt x="337" y="50"/>
                  <a:pt x="336" y="50"/>
                </a:cubicBezTo>
                <a:cubicBezTo>
                  <a:pt x="336" y="50"/>
                  <a:pt x="335" y="49"/>
                  <a:pt x="335" y="49"/>
                </a:cubicBezTo>
                <a:cubicBezTo>
                  <a:pt x="334" y="49"/>
                  <a:pt x="333" y="50"/>
                  <a:pt x="333" y="49"/>
                </a:cubicBezTo>
                <a:cubicBezTo>
                  <a:pt x="333" y="48"/>
                  <a:pt x="330" y="47"/>
                  <a:pt x="330" y="48"/>
                </a:cubicBezTo>
                <a:cubicBezTo>
                  <a:pt x="330" y="49"/>
                  <a:pt x="328" y="49"/>
                  <a:pt x="328" y="49"/>
                </a:cubicBezTo>
                <a:cubicBezTo>
                  <a:pt x="328" y="49"/>
                  <a:pt x="327" y="48"/>
                  <a:pt x="327" y="47"/>
                </a:cubicBezTo>
                <a:cubicBezTo>
                  <a:pt x="327" y="47"/>
                  <a:pt x="324" y="45"/>
                  <a:pt x="323" y="46"/>
                </a:cubicBezTo>
                <a:cubicBezTo>
                  <a:pt x="323" y="47"/>
                  <a:pt x="323" y="48"/>
                  <a:pt x="323" y="49"/>
                </a:cubicBezTo>
                <a:cubicBezTo>
                  <a:pt x="322" y="49"/>
                  <a:pt x="321" y="49"/>
                  <a:pt x="321" y="48"/>
                </a:cubicBezTo>
                <a:cubicBezTo>
                  <a:pt x="321" y="48"/>
                  <a:pt x="321" y="48"/>
                  <a:pt x="321" y="47"/>
                </a:cubicBezTo>
                <a:cubicBezTo>
                  <a:pt x="321" y="47"/>
                  <a:pt x="320" y="47"/>
                  <a:pt x="320" y="46"/>
                </a:cubicBezTo>
                <a:cubicBezTo>
                  <a:pt x="319" y="45"/>
                  <a:pt x="319" y="46"/>
                  <a:pt x="317" y="46"/>
                </a:cubicBezTo>
                <a:cubicBezTo>
                  <a:pt x="317" y="46"/>
                  <a:pt x="317" y="45"/>
                  <a:pt x="317" y="45"/>
                </a:cubicBezTo>
                <a:cubicBezTo>
                  <a:pt x="317" y="45"/>
                  <a:pt x="316" y="45"/>
                  <a:pt x="316" y="45"/>
                </a:cubicBezTo>
                <a:cubicBezTo>
                  <a:pt x="315" y="45"/>
                  <a:pt x="315" y="44"/>
                  <a:pt x="315" y="45"/>
                </a:cubicBezTo>
                <a:cubicBezTo>
                  <a:pt x="314" y="45"/>
                  <a:pt x="314" y="46"/>
                  <a:pt x="314" y="46"/>
                </a:cubicBezTo>
                <a:cubicBezTo>
                  <a:pt x="313" y="46"/>
                  <a:pt x="313" y="46"/>
                  <a:pt x="313" y="46"/>
                </a:cubicBezTo>
                <a:cubicBezTo>
                  <a:pt x="313" y="47"/>
                  <a:pt x="313" y="48"/>
                  <a:pt x="313" y="49"/>
                </a:cubicBezTo>
                <a:close/>
                <a:moveTo>
                  <a:pt x="466" y="48"/>
                </a:moveTo>
                <a:cubicBezTo>
                  <a:pt x="467" y="47"/>
                  <a:pt x="466" y="46"/>
                  <a:pt x="466" y="45"/>
                </a:cubicBezTo>
                <a:cubicBezTo>
                  <a:pt x="467" y="45"/>
                  <a:pt x="467" y="45"/>
                  <a:pt x="467" y="44"/>
                </a:cubicBezTo>
                <a:cubicBezTo>
                  <a:pt x="466" y="45"/>
                  <a:pt x="465" y="45"/>
                  <a:pt x="464" y="44"/>
                </a:cubicBezTo>
                <a:cubicBezTo>
                  <a:pt x="464" y="44"/>
                  <a:pt x="463" y="44"/>
                  <a:pt x="462" y="44"/>
                </a:cubicBezTo>
                <a:cubicBezTo>
                  <a:pt x="462" y="44"/>
                  <a:pt x="462" y="44"/>
                  <a:pt x="461" y="44"/>
                </a:cubicBezTo>
                <a:cubicBezTo>
                  <a:pt x="461" y="44"/>
                  <a:pt x="462" y="45"/>
                  <a:pt x="461" y="45"/>
                </a:cubicBezTo>
                <a:cubicBezTo>
                  <a:pt x="461" y="46"/>
                  <a:pt x="461" y="46"/>
                  <a:pt x="461" y="46"/>
                </a:cubicBezTo>
                <a:cubicBezTo>
                  <a:pt x="462" y="46"/>
                  <a:pt x="462" y="46"/>
                  <a:pt x="463" y="46"/>
                </a:cubicBezTo>
                <a:cubicBezTo>
                  <a:pt x="463" y="46"/>
                  <a:pt x="462" y="47"/>
                  <a:pt x="463" y="47"/>
                </a:cubicBezTo>
                <a:cubicBezTo>
                  <a:pt x="464" y="47"/>
                  <a:pt x="463" y="47"/>
                  <a:pt x="464" y="47"/>
                </a:cubicBezTo>
                <a:cubicBezTo>
                  <a:pt x="465" y="47"/>
                  <a:pt x="465" y="47"/>
                  <a:pt x="466" y="48"/>
                </a:cubicBezTo>
                <a:cubicBezTo>
                  <a:pt x="467" y="47"/>
                  <a:pt x="466" y="48"/>
                  <a:pt x="466" y="48"/>
                </a:cubicBezTo>
                <a:close/>
                <a:moveTo>
                  <a:pt x="1291" y="58"/>
                </a:moveTo>
                <a:cubicBezTo>
                  <a:pt x="1290" y="58"/>
                  <a:pt x="1291" y="58"/>
                  <a:pt x="1292" y="58"/>
                </a:cubicBezTo>
                <a:cubicBezTo>
                  <a:pt x="1292" y="58"/>
                  <a:pt x="1293" y="58"/>
                  <a:pt x="1293" y="58"/>
                </a:cubicBezTo>
                <a:cubicBezTo>
                  <a:pt x="1293" y="58"/>
                  <a:pt x="1293" y="59"/>
                  <a:pt x="1293" y="59"/>
                </a:cubicBezTo>
                <a:cubicBezTo>
                  <a:pt x="1293" y="59"/>
                  <a:pt x="1294" y="59"/>
                  <a:pt x="1294" y="58"/>
                </a:cubicBezTo>
                <a:cubicBezTo>
                  <a:pt x="1294" y="58"/>
                  <a:pt x="1294" y="58"/>
                  <a:pt x="1294" y="58"/>
                </a:cubicBezTo>
                <a:cubicBezTo>
                  <a:pt x="1294" y="58"/>
                  <a:pt x="1294" y="58"/>
                  <a:pt x="1294" y="58"/>
                </a:cubicBezTo>
                <a:cubicBezTo>
                  <a:pt x="1295" y="58"/>
                  <a:pt x="1295" y="58"/>
                  <a:pt x="1296" y="57"/>
                </a:cubicBezTo>
                <a:cubicBezTo>
                  <a:pt x="1297" y="57"/>
                  <a:pt x="1296" y="57"/>
                  <a:pt x="1297" y="56"/>
                </a:cubicBezTo>
                <a:cubicBezTo>
                  <a:pt x="1298" y="56"/>
                  <a:pt x="1299" y="55"/>
                  <a:pt x="1299" y="55"/>
                </a:cubicBezTo>
                <a:cubicBezTo>
                  <a:pt x="1299" y="55"/>
                  <a:pt x="1300" y="55"/>
                  <a:pt x="1300" y="55"/>
                </a:cubicBezTo>
                <a:cubicBezTo>
                  <a:pt x="1300" y="55"/>
                  <a:pt x="1300" y="55"/>
                  <a:pt x="1300" y="55"/>
                </a:cubicBezTo>
                <a:cubicBezTo>
                  <a:pt x="1301" y="56"/>
                  <a:pt x="1302" y="55"/>
                  <a:pt x="1302" y="55"/>
                </a:cubicBezTo>
                <a:cubicBezTo>
                  <a:pt x="1302" y="55"/>
                  <a:pt x="1303" y="56"/>
                  <a:pt x="1303" y="56"/>
                </a:cubicBezTo>
                <a:cubicBezTo>
                  <a:pt x="1304" y="56"/>
                  <a:pt x="1303" y="56"/>
                  <a:pt x="1304" y="56"/>
                </a:cubicBezTo>
                <a:cubicBezTo>
                  <a:pt x="1304" y="56"/>
                  <a:pt x="1305" y="56"/>
                  <a:pt x="1305" y="56"/>
                </a:cubicBezTo>
                <a:cubicBezTo>
                  <a:pt x="1305" y="56"/>
                  <a:pt x="1305" y="56"/>
                  <a:pt x="1305" y="56"/>
                </a:cubicBezTo>
                <a:cubicBezTo>
                  <a:pt x="1306" y="56"/>
                  <a:pt x="1306" y="56"/>
                  <a:pt x="1307" y="55"/>
                </a:cubicBezTo>
                <a:cubicBezTo>
                  <a:pt x="1308" y="55"/>
                  <a:pt x="1308" y="55"/>
                  <a:pt x="1309" y="55"/>
                </a:cubicBezTo>
                <a:cubicBezTo>
                  <a:pt x="1310" y="55"/>
                  <a:pt x="1310" y="54"/>
                  <a:pt x="1311" y="54"/>
                </a:cubicBezTo>
                <a:cubicBezTo>
                  <a:pt x="1311" y="54"/>
                  <a:pt x="1311" y="54"/>
                  <a:pt x="1311" y="54"/>
                </a:cubicBezTo>
                <a:cubicBezTo>
                  <a:pt x="1311" y="54"/>
                  <a:pt x="1312" y="54"/>
                  <a:pt x="1312" y="54"/>
                </a:cubicBezTo>
                <a:cubicBezTo>
                  <a:pt x="1313" y="54"/>
                  <a:pt x="1313" y="53"/>
                  <a:pt x="1314" y="53"/>
                </a:cubicBezTo>
                <a:cubicBezTo>
                  <a:pt x="1314" y="52"/>
                  <a:pt x="1314" y="53"/>
                  <a:pt x="1314" y="52"/>
                </a:cubicBezTo>
                <a:cubicBezTo>
                  <a:pt x="1314" y="52"/>
                  <a:pt x="1314" y="52"/>
                  <a:pt x="1314" y="51"/>
                </a:cubicBezTo>
                <a:cubicBezTo>
                  <a:pt x="1314" y="50"/>
                  <a:pt x="1313" y="50"/>
                  <a:pt x="1312" y="50"/>
                </a:cubicBezTo>
                <a:cubicBezTo>
                  <a:pt x="1312" y="49"/>
                  <a:pt x="1311" y="49"/>
                  <a:pt x="1311" y="49"/>
                </a:cubicBezTo>
                <a:cubicBezTo>
                  <a:pt x="1310" y="49"/>
                  <a:pt x="1310" y="49"/>
                  <a:pt x="1310" y="49"/>
                </a:cubicBezTo>
                <a:cubicBezTo>
                  <a:pt x="1310" y="48"/>
                  <a:pt x="1308" y="48"/>
                  <a:pt x="1308" y="48"/>
                </a:cubicBezTo>
                <a:cubicBezTo>
                  <a:pt x="1307" y="48"/>
                  <a:pt x="1306" y="47"/>
                  <a:pt x="1306" y="46"/>
                </a:cubicBezTo>
                <a:cubicBezTo>
                  <a:pt x="1306" y="46"/>
                  <a:pt x="1305" y="47"/>
                  <a:pt x="1305" y="46"/>
                </a:cubicBezTo>
                <a:cubicBezTo>
                  <a:pt x="1305" y="46"/>
                  <a:pt x="1305" y="46"/>
                  <a:pt x="1304" y="46"/>
                </a:cubicBezTo>
                <a:cubicBezTo>
                  <a:pt x="1304" y="46"/>
                  <a:pt x="1303" y="47"/>
                  <a:pt x="1302" y="47"/>
                </a:cubicBezTo>
                <a:cubicBezTo>
                  <a:pt x="1302" y="46"/>
                  <a:pt x="1303" y="45"/>
                  <a:pt x="1302" y="45"/>
                </a:cubicBezTo>
                <a:cubicBezTo>
                  <a:pt x="1302" y="44"/>
                  <a:pt x="1301" y="43"/>
                  <a:pt x="1301" y="43"/>
                </a:cubicBezTo>
                <a:cubicBezTo>
                  <a:pt x="1301" y="43"/>
                  <a:pt x="1301" y="44"/>
                  <a:pt x="1301" y="44"/>
                </a:cubicBezTo>
                <a:cubicBezTo>
                  <a:pt x="1301" y="44"/>
                  <a:pt x="1300" y="44"/>
                  <a:pt x="1300" y="45"/>
                </a:cubicBezTo>
                <a:cubicBezTo>
                  <a:pt x="1301" y="44"/>
                  <a:pt x="1299" y="44"/>
                  <a:pt x="1299" y="44"/>
                </a:cubicBezTo>
                <a:cubicBezTo>
                  <a:pt x="1299" y="44"/>
                  <a:pt x="1299" y="46"/>
                  <a:pt x="1299" y="46"/>
                </a:cubicBezTo>
                <a:cubicBezTo>
                  <a:pt x="1299" y="46"/>
                  <a:pt x="1298" y="47"/>
                  <a:pt x="1298" y="47"/>
                </a:cubicBezTo>
                <a:cubicBezTo>
                  <a:pt x="1298" y="48"/>
                  <a:pt x="1298" y="48"/>
                  <a:pt x="1297" y="49"/>
                </a:cubicBezTo>
                <a:cubicBezTo>
                  <a:pt x="1297" y="49"/>
                  <a:pt x="1297" y="50"/>
                  <a:pt x="1297" y="50"/>
                </a:cubicBezTo>
                <a:cubicBezTo>
                  <a:pt x="1297" y="50"/>
                  <a:pt x="1297" y="51"/>
                  <a:pt x="1297" y="52"/>
                </a:cubicBezTo>
                <a:cubicBezTo>
                  <a:pt x="1296" y="51"/>
                  <a:pt x="1296" y="51"/>
                  <a:pt x="1295" y="53"/>
                </a:cubicBezTo>
                <a:cubicBezTo>
                  <a:pt x="1295" y="53"/>
                  <a:pt x="1295" y="54"/>
                  <a:pt x="1294" y="55"/>
                </a:cubicBezTo>
                <a:cubicBezTo>
                  <a:pt x="1293" y="55"/>
                  <a:pt x="1292" y="57"/>
                  <a:pt x="1291" y="58"/>
                </a:cubicBezTo>
                <a:close/>
                <a:moveTo>
                  <a:pt x="1254" y="41"/>
                </a:moveTo>
                <a:cubicBezTo>
                  <a:pt x="1255" y="41"/>
                  <a:pt x="1255" y="41"/>
                  <a:pt x="1255" y="41"/>
                </a:cubicBezTo>
                <a:cubicBezTo>
                  <a:pt x="1255" y="42"/>
                  <a:pt x="1254" y="42"/>
                  <a:pt x="1253" y="43"/>
                </a:cubicBezTo>
                <a:cubicBezTo>
                  <a:pt x="1254" y="44"/>
                  <a:pt x="1253" y="45"/>
                  <a:pt x="1254" y="45"/>
                </a:cubicBezTo>
                <a:cubicBezTo>
                  <a:pt x="1255" y="46"/>
                  <a:pt x="1254" y="45"/>
                  <a:pt x="1254" y="46"/>
                </a:cubicBezTo>
                <a:cubicBezTo>
                  <a:pt x="1254" y="46"/>
                  <a:pt x="1255" y="46"/>
                  <a:pt x="1256" y="46"/>
                </a:cubicBezTo>
                <a:cubicBezTo>
                  <a:pt x="1257" y="46"/>
                  <a:pt x="1257" y="46"/>
                  <a:pt x="1258" y="46"/>
                </a:cubicBezTo>
                <a:cubicBezTo>
                  <a:pt x="1259" y="46"/>
                  <a:pt x="1261" y="46"/>
                  <a:pt x="1262" y="46"/>
                </a:cubicBezTo>
                <a:cubicBezTo>
                  <a:pt x="1262" y="46"/>
                  <a:pt x="1262" y="45"/>
                  <a:pt x="1262" y="45"/>
                </a:cubicBezTo>
                <a:cubicBezTo>
                  <a:pt x="1263" y="45"/>
                  <a:pt x="1264" y="45"/>
                  <a:pt x="1264" y="44"/>
                </a:cubicBezTo>
                <a:cubicBezTo>
                  <a:pt x="1263" y="42"/>
                  <a:pt x="1261" y="42"/>
                  <a:pt x="1260" y="41"/>
                </a:cubicBezTo>
                <a:cubicBezTo>
                  <a:pt x="1260" y="41"/>
                  <a:pt x="1259" y="41"/>
                  <a:pt x="1259" y="41"/>
                </a:cubicBezTo>
                <a:cubicBezTo>
                  <a:pt x="1259" y="41"/>
                  <a:pt x="1259" y="41"/>
                  <a:pt x="1259" y="41"/>
                </a:cubicBezTo>
                <a:cubicBezTo>
                  <a:pt x="1259" y="40"/>
                  <a:pt x="1258" y="40"/>
                  <a:pt x="1257" y="40"/>
                </a:cubicBezTo>
                <a:cubicBezTo>
                  <a:pt x="1256" y="40"/>
                  <a:pt x="1256" y="40"/>
                  <a:pt x="1255" y="40"/>
                </a:cubicBezTo>
                <a:cubicBezTo>
                  <a:pt x="1254" y="40"/>
                  <a:pt x="1254" y="41"/>
                  <a:pt x="1254" y="41"/>
                </a:cubicBezTo>
                <a:close/>
                <a:moveTo>
                  <a:pt x="1061" y="40"/>
                </a:moveTo>
                <a:cubicBezTo>
                  <a:pt x="1060" y="41"/>
                  <a:pt x="1059" y="41"/>
                  <a:pt x="1059" y="42"/>
                </a:cubicBezTo>
                <a:cubicBezTo>
                  <a:pt x="1059" y="42"/>
                  <a:pt x="1058" y="43"/>
                  <a:pt x="1059" y="43"/>
                </a:cubicBezTo>
                <a:cubicBezTo>
                  <a:pt x="1060" y="43"/>
                  <a:pt x="1062" y="43"/>
                  <a:pt x="1063" y="43"/>
                </a:cubicBezTo>
                <a:cubicBezTo>
                  <a:pt x="1063" y="42"/>
                  <a:pt x="1063" y="41"/>
                  <a:pt x="1062" y="40"/>
                </a:cubicBezTo>
                <a:cubicBezTo>
                  <a:pt x="1062" y="40"/>
                  <a:pt x="1061" y="40"/>
                  <a:pt x="1061" y="40"/>
                </a:cubicBezTo>
                <a:cubicBezTo>
                  <a:pt x="1061" y="41"/>
                  <a:pt x="1061" y="40"/>
                  <a:pt x="1061" y="40"/>
                </a:cubicBezTo>
                <a:close/>
                <a:moveTo>
                  <a:pt x="1097" y="41"/>
                </a:moveTo>
                <a:cubicBezTo>
                  <a:pt x="1098" y="42"/>
                  <a:pt x="1098" y="42"/>
                  <a:pt x="1099" y="43"/>
                </a:cubicBezTo>
                <a:cubicBezTo>
                  <a:pt x="1100" y="43"/>
                  <a:pt x="1100" y="43"/>
                  <a:pt x="1101" y="43"/>
                </a:cubicBezTo>
                <a:cubicBezTo>
                  <a:pt x="1101" y="42"/>
                  <a:pt x="1101" y="42"/>
                  <a:pt x="1102" y="42"/>
                </a:cubicBezTo>
                <a:cubicBezTo>
                  <a:pt x="1101" y="41"/>
                  <a:pt x="1101" y="39"/>
                  <a:pt x="1100" y="39"/>
                </a:cubicBezTo>
                <a:cubicBezTo>
                  <a:pt x="1099" y="39"/>
                  <a:pt x="1099" y="40"/>
                  <a:pt x="1098" y="40"/>
                </a:cubicBezTo>
                <a:cubicBezTo>
                  <a:pt x="1097" y="40"/>
                  <a:pt x="1097" y="40"/>
                  <a:pt x="1097" y="41"/>
                </a:cubicBezTo>
                <a:cubicBezTo>
                  <a:pt x="1099" y="42"/>
                  <a:pt x="1097" y="41"/>
                  <a:pt x="1097" y="41"/>
                </a:cubicBezTo>
                <a:close/>
                <a:moveTo>
                  <a:pt x="1058" y="41"/>
                </a:moveTo>
                <a:cubicBezTo>
                  <a:pt x="1058" y="40"/>
                  <a:pt x="1057" y="40"/>
                  <a:pt x="1058" y="40"/>
                </a:cubicBezTo>
                <a:cubicBezTo>
                  <a:pt x="1058" y="40"/>
                  <a:pt x="1058" y="39"/>
                  <a:pt x="1058" y="38"/>
                </a:cubicBezTo>
                <a:cubicBezTo>
                  <a:pt x="1057" y="39"/>
                  <a:pt x="1055" y="39"/>
                  <a:pt x="1054" y="39"/>
                </a:cubicBezTo>
                <a:cubicBezTo>
                  <a:pt x="1055" y="40"/>
                  <a:pt x="1055" y="40"/>
                  <a:pt x="1056" y="40"/>
                </a:cubicBezTo>
                <a:cubicBezTo>
                  <a:pt x="1056" y="40"/>
                  <a:pt x="1056" y="41"/>
                  <a:pt x="1056" y="41"/>
                </a:cubicBezTo>
                <a:cubicBezTo>
                  <a:pt x="1057" y="41"/>
                  <a:pt x="1057" y="41"/>
                  <a:pt x="1058" y="41"/>
                </a:cubicBezTo>
                <a:close/>
                <a:moveTo>
                  <a:pt x="896" y="61"/>
                </a:moveTo>
                <a:cubicBezTo>
                  <a:pt x="896" y="61"/>
                  <a:pt x="896" y="61"/>
                  <a:pt x="897" y="61"/>
                </a:cubicBezTo>
                <a:cubicBezTo>
                  <a:pt x="896" y="61"/>
                  <a:pt x="896" y="61"/>
                  <a:pt x="896" y="61"/>
                </a:cubicBezTo>
                <a:cubicBezTo>
                  <a:pt x="897" y="61"/>
                  <a:pt x="896" y="61"/>
                  <a:pt x="896" y="61"/>
                </a:cubicBezTo>
                <a:close/>
                <a:moveTo>
                  <a:pt x="875" y="44"/>
                </a:moveTo>
                <a:cubicBezTo>
                  <a:pt x="875" y="44"/>
                  <a:pt x="876" y="44"/>
                  <a:pt x="876" y="44"/>
                </a:cubicBezTo>
                <a:cubicBezTo>
                  <a:pt x="876" y="45"/>
                  <a:pt x="876" y="46"/>
                  <a:pt x="877" y="47"/>
                </a:cubicBezTo>
                <a:cubicBezTo>
                  <a:pt x="877" y="47"/>
                  <a:pt x="876" y="47"/>
                  <a:pt x="876" y="47"/>
                </a:cubicBezTo>
                <a:cubicBezTo>
                  <a:pt x="875" y="47"/>
                  <a:pt x="875" y="48"/>
                  <a:pt x="875" y="49"/>
                </a:cubicBezTo>
                <a:cubicBezTo>
                  <a:pt x="875" y="50"/>
                  <a:pt x="877" y="50"/>
                  <a:pt x="878" y="51"/>
                </a:cubicBezTo>
                <a:cubicBezTo>
                  <a:pt x="877" y="51"/>
                  <a:pt x="877" y="52"/>
                  <a:pt x="877" y="52"/>
                </a:cubicBezTo>
                <a:cubicBezTo>
                  <a:pt x="878" y="52"/>
                  <a:pt x="877" y="53"/>
                  <a:pt x="878" y="53"/>
                </a:cubicBezTo>
                <a:cubicBezTo>
                  <a:pt x="878" y="53"/>
                  <a:pt x="878" y="54"/>
                  <a:pt x="878" y="54"/>
                </a:cubicBezTo>
                <a:cubicBezTo>
                  <a:pt x="878" y="55"/>
                  <a:pt x="878" y="55"/>
                  <a:pt x="878" y="55"/>
                </a:cubicBezTo>
                <a:cubicBezTo>
                  <a:pt x="879" y="56"/>
                  <a:pt x="880" y="56"/>
                  <a:pt x="881" y="56"/>
                </a:cubicBezTo>
                <a:cubicBezTo>
                  <a:pt x="881" y="56"/>
                  <a:pt x="881" y="55"/>
                  <a:pt x="881" y="55"/>
                </a:cubicBezTo>
                <a:cubicBezTo>
                  <a:pt x="882" y="55"/>
                  <a:pt x="882" y="55"/>
                  <a:pt x="882" y="54"/>
                </a:cubicBezTo>
                <a:cubicBezTo>
                  <a:pt x="883" y="54"/>
                  <a:pt x="884" y="54"/>
                  <a:pt x="885" y="54"/>
                </a:cubicBezTo>
                <a:cubicBezTo>
                  <a:pt x="885" y="54"/>
                  <a:pt x="886" y="54"/>
                  <a:pt x="886" y="54"/>
                </a:cubicBezTo>
                <a:cubicBezTo>
                  <a:pt x="886" y="52"/>
                  <a:pt x="885" y="52"/>
                  <a:pt x="887" y="52"/>
                </a:cubicBezTo>
                <a:cubicBezTo>
                  <a:pt x="887" y="52"/>
                  <a:pt x="887" y="52"/>
                  <a:pt x="887" y="52"/>
                </a:cubicBezTo>
                <a:cubicBezTo>
                  <a:pt x="888" y="52"/>
                  <a:pt x="888" y="51"/>
                  <a:pt x="889" y="51"/>
                </a:cubicBezTo>
                <a:cubicBezTo>
                  <a:pt x="889" y="52"/>
                  <a:pt x="889" y="54"/>
                  <a:pt x="890" y="54"/>
                </a:cubicBezTo>
                <a:cubicBezTo>
                  <a:pt x="890" y="54"/>
                  <a:pt x="892" y="55"/>
                  <a:pt x="892" y="54"/>
                </a:cubicBezTo>
                <a:cubicBezTo>
                  <a:pt x="892" y="54"/>
                  <a:pt x="893" y="54"/>
                  <a:pt x="893" y="54"/>
                </a:cubicBezTo>
                <a:cubicBezTo>
                  <a:pt x="893" y="55"/>
                  <a:pt x="893" y="55"/>
                  <a:pt x="893" y="55"/>
                </a:cubicBezTo>
                <a:cubicBezTo>
                  <a:pt x="893" y="55"/>
                  <a:pt x="894" y="56"/>
                  <a:pt x="894" y="56"/>
                </a:cubicBezTo>
                <a:cubicBezTo>
                  <a:pt x="895" y="56"/>
                  <a:pt x="895" y="56"/>
                  <a:pt x="896" y="56"/>
                </a:cubicBezTo>
                <a:cubicBezTo>
                  <a:pt x="896" y="56"/>
                  <a:pt x="898" y="56"/>
                  <a:pt x="898" y="56"/>
                </a:cubicBezTo>
                <a:cubicBezTo>
                  <a:pt x="899" y="56"/>
                  <a:pt x="898" y="57"/>
                  <a:pt x="897" y="57"/>
                </a:cubicBezTo>
                <a:cubicBezTo>
                  <a:pt x="896" y="57"/>
                  <a:pt x="894" y="57"/>
                  <a:pt x="893" y="57"/>
                </a:cubicBezTo>
                <a:cubicBezTo>
                  <a:pt x="891" y="58"/>
                  <a:pt x="890" y="57"/>
                  <a:pt x="889" y="57"/>
                </a:cubicBezTo>
                <a:cubicBezTo>
                  <a:pt x="888" y="58"/>
                  <a:pt x="888" y="57"/>
                  <a:pt x="887" y="58"/>
                </a:cubicBezTo>
                <a:cubicBezTo>
                  <a:pt x="887" y="58"/>
                  <a:pt x="887" y="58"/>
                  <a:pt x="887" y="59"/>
                </a:cubicBezTo>
                <a:cubicBezTo>
                  <a:pt x="886" y="58"/>
                  <a:pt x="886" y="58"/>
                  <a:pt x="885" y="58"/>
                </a:cubicBezTo>
                <a:cubicBezTo>
                  <a:pt x="885" y="58"/>
                  <a:pt x="885" y="58"/>
                  <a:pt x="885" y="58"/>
                </a:cubicBezTo>
                <a:cubicBezTo>
                  <a:pt x="884" y="57"/>
                  <a:pt x="884" y="57"/>
                  <a:pt x="883" y="57"/>
                </a:cubicBezTo>
                <a:cubicBezTo>
                  <a:pt x="883" y="58"/>
                  <a:pt x="883" y="58"/>
                  <a:pt x="883" y="58"/>
                </a:cubicBezTo>
                <a:cubicBezTo>
                  <a:pt x="882" y="58"/>
                  <a:pt x="882" y="58"/>
                  <a:pt x="881" y="58"/>
                </a:cubicBezTo>
                <a:cubicBezTo>
                  <a:pt x="881" y="59"/>
                  <a:pt x="881" y="60"/>
                  <a:pt x="882" y="61"/>
                </a:cubicBezTo>
                <a:cubicBezTo>
                  <a:pt x="882" y="62"/>
                  <a:pt x="882" y="62"/>
                  <a:pt x="883" y="62"/>
                </a:cubicBezTo>
                <a:cubicBezTo>
                  <a:pt x="883" y="61"/>
                  <a:pt x="883" y="61"/>
                  <a:pt x="884" y="61"/>
                </a:cubicBezTo>
                <a:cubicBezTo>
                  <a:pt x="884" y="62"/>
                  <a:pt x="886" y="61"/>
                  <a:pt x="887" y="61"/>
                </a:cubicBezTo>
                <a:cubicBezTo>
                  <a:pt x="888" y="61"/>
                  <a:pt x="890" y="61"/>
                  <a:pt x="891" y="61"/>
                </a:cubicBezTo>
                <a:cubicBezTo>
                  <a:pt x="892" y="61"/>
                  <a:pt x="891" y="61"/>
                  <a:pt x="891" y="61"/>
                </a:cubicBezTo>
                <a:cubicBezTo>
                  <a:pt x="890" y="61"/>
                  <a:pt x="890" y="61"/>
                  <a:pt x="889" y="61"/>
                </a:cubicBezTo>
                <a:cubicBezTo>
                  <a:pt x="889" y="61"/>
                  <a:pt x="889" y="62"/>
                  <a:pt x="889" y="62"/>
                </a:cubicBezTo>
                <a:cubicBezTo>
                  <a:pt x="888" y="62"/>
                  <a:pt x="888" y="62"/>
                  <a:pt x="888" y="62"/>
                </a:cubicBezTo>
                <a:cubicBezTo>
                  <a:pt x="887" y="63"/>
                  <a:pt x="888" y="65"/>
                  <a:pt x="889" y="65"/>
                </a:cubicBezTo>
                <a:cubicBezTo>
                  <a:pt x="889" y="65"/>
                  <a:pt x="886" y="65"/>
                  <a:pt x="886" y="64"/>
                </a:cubicBezTo>
                <a:cubicBezTo>
                  <a:pt x="886" y="64"/>
                  <a:pt x="885" y="65"/>
                  <a:pt x="885" y="65"/>
                </a:cubicBezTo>
                <a:cubicBezTo>
                  <a:pt x="885" y="64"/>
                  <a:pt x="883" y="64"/>
                  <a:pt x="883" y="64"/>
                </a:cubicBezTo>
                <a:cubicBezTo>
                  <a:pt x="882" y="64"/>
                  <a:pt x="882" y="65"/>
                  <a:pt x="883" y="66"/>
                </a:cubicBezTo>
                <a:cubicBezTo>
                  <a:pt x="883" y="66"/>
                  <a:pt x="883" y="68"/>
                  <a:pt x="883" y="68"/>
                </a:cubicBezTo>
                <a:cubicBezTo>
                  <a:pt x="884" y="68"/>
                  <a:pt x="883" y="68"/>
                  <a:pt x="883" y="68"/>
                </a:cubicBezTo>
                <a:cubicBezTo>
                  <a:pt x="884" y="68"/>
                  <a:pt x="885" y="68"/>
                  <a:pt x="886" y="68"/>
                </a:cubicBezTo>
                <a:cubicBezTo>
                  <a:pt x="887" y="68"/>
                  <a:pt x="887" y="69"/>
                  <a:pt x="888" y="69"/>
                </a:cubicBezTo>
                <a:cubicBezTo>
                  <a:pt x="888" y="69"/>
                  <a:pt x="888" y="70"/>
                  <a:pt x="889" y="70"/>
                </a:cubicBezTo>
                <a:cubicBezTo>
                  <a:pt x="890" y="70"/>
                  <a:pt x="890" y="71"/>
                  <a:pt x="891" y="71"/>
                </a:cubicBezTo>
                <a:cubicBezTo>
                  <a:pt x="891" y="71"/>
                  <a:pt x="892" y="71"/>
                  <a:pt x="892" y="70"/>
                </a:cubicBezTo>
                <a:cubicBezTo>
                  <a:pt x="893" y="70"/>
                  <a:pt x="893" y="71"/>
                  <a:pt x="893" y="72"/>
                </a:cubicBezTo>
                <a:cubicBezTo>
                  <a:pt x="893" y="72"/>
                  <a:pt x="894" y="74"/>
                  <a:pt x="894" y="74"/>
                </a:cubicBezTo>
                <a:cubicBezTo>
                  <a:pt x="894" y="75"/>
                  <a:pt x="895" y="75"/>
                  <a:pt x="895" y="74"/>
                </a:cubicBezTo>
                <a:cubicBezTo>
                  <a:pt x="895" y="73"/>
                  <a:pt x="895" y="73"/>
                  <a:pt x="896" y="74"/>
                </a:cubicBezTo>
                <a:cubicBezTo>
                  <a:pt x="896" y="73"/>
                  <a:pt x="898" y="74"/>
                  <a:pt x="897" y="72"/>
                </a:cubicBezTo>
                <a:cubicBezTo>
                  <a:pt x="897" y="72"/>
                  <a:pt x="897" y="71"/>
                  <a:pt x="897" y="71"/>
                </a:cubicBezTo>
                <a:cubicBezTo>
                  <a:pt x="896" y="70"/>
                  <a:pt x="897" y="70"/>
                  <a:pt x="898" y="70"/>
                </a:cubicBezTo>
                <a:cubicBezTo>
                  <a:pt x="898" y="70"/>
                  <a:pt x="900" y="70"/>
                  <a:pt x="901" y="70"/>
                </a:cubicBezTo>
                <a:cubicBezTo>
                  <a:pt x="901" y="70"/>
                  <a:pt x="902" y="68"/>
                  <a:pt x="902" y="68"/>
                </a:cubicBezTo>
                <a:cubicBezTo>
                  <a:pt x="903" y="68"/>
                  <a:pt x="903" y="67"/>
                  <a:pt x="903" y="67"/>
                </a:cubicBezTo>
                <a:cubicBezTo>
                  <a:pt x="903" y="66"/>
                  <a:pt x="903" y="66"/>
                  <a:pt x="904" y="66"/>
                </a:cubicBezTo>
                <a:cubicBezTo>
                  <a:pt x="906" y="66"/>
                  <a:pt x="906" y="65"/>
                  <a:pt x="906" y="63"/>
                </a:cubicBezTo>
                <a:cubicBezTo>
                  <a:pt x="906" y="62"/>
                  <a:pt x="907" y="62"/>
                  <a:pt x="908" y="62"/>
                </a:cubicBezTo>
                <a:cubicBezTo>
                  <a:pt x="908" y="62"/>
                  <a:pt x="908" y="62"/>
                  <a:pt x="908" y="62"/>
                </a:cubicBezTo>
                <a:cubicBezTo>
                  <a:pt x="908" y="62"/>
                  <a:pt x="908" y="61"/>
                  <a:pt x="908" y="61"/>
                </a:cubicBezTo>
                <a:cubicBezTo>
                  <a:pt x="908" y="61"/>
                  <a:pt x="908" y="61"/>
                  <a:pt x="908" y="60"/>
                </a:cubicBezTo>
                <a:cubicBezTo>
                  <a:pt x="908" y="60"/>
                  <a:pt x="908" y="59"/>
                  <a:pt x="907" y="59"/>
                </a:cubicBezTo>
                <a:cubicBezTo>
                  <a:pt x="907" y="58"/>
                  <a:pt x="907" y="57"/>
                  <a:pt x="908" y="57"/>
                </a:cubicBezTo>
                <a:cubicBezTo>
                  <a:pt x="909" y="56"/>
                  <a:pt x="909" y="56"/>
                  <a:pt x="910" y="56"/>
                </a:cubicBezTo>
                <a:cubicBezTo>
                  <a:pt x="911" y="55"/>
                  <a:pt x="913" y="55"/>
                  <a:pt x="915" y="55"/>
                </a:cubicBezTo>
                <a:cubicBezTo>
                  <a:pt x="915" y="53"/>
                  <a:pt x="914" y="53"/>
                  <a:pt x="912" y="53"/>
                </a:cubicBezTo>
                <a:cubicBezTo>
                  <a:pt x="911" y="53"/>
                  <a:pt x="911" y="52"/>
                  <a:pt x="910" y="52"/>
                </a:cubicBezTo>
                <a:cubicBezTo>
                  <a:pt x="909" y="52"/>
                  <a:pt x="907" y="51"/>
                  <a:pt x="907" y="50"/>
                </a:cubicBezTo>
                <a:cubicBezTo>
                  <a:pt x="907" y="49"/>
                  <a:pt x="906" y="48"/>
                  <a:pt x="906" y="46"/>
                </a:cubicBezTo>
                <a:cubicBezTo>
                  <a:pt x="905" y="46"/>
                  <a:pt x="905" y="46"/>
                  <a:pt x="905" y="47"/>
                </a:cubicBezTo>
                <a:cubicBezTo>
                  <a:pt x="905" y="47"/>
                  <a:pt x="904" y="47"/>
                  <a:pt x="904" y="47"/>
                </a:cubicBezTo>
                <a:cubicBezTo>
                  <a:pt x="904" y="48"/>
                  <a:pt x="904" y="47"/>
                  <a:pt x="904" y="47"/>
                </a:cubicBezTo>
                <a:cubicBezTo>
                  <a:pt x="903" y="46"/>
                  <a:pt x="903" y="46"/>
                  <a:pt x="904" y="45"/>
                </a:cubicBezTo>
                <a:cubicBezTo>
                  <a:pt x="904" y="45"/>
                  <a:pt x="904" y="46"/>
                  <a:pt x="904" y="45"/>
                </a:cubicBezTo>
                <a:cubicBezTo>
                  <a:pt x="904" y="44"/>
                  <a:pt x="904" y="43"/>
                  <a:pt x="903" y="43"/>
                </a:cubicBezTo>
                <a:cubicBezTo>
                  <a:pt x="902" y="43"/>
                  <a:pt x="902" y="42"/>
                  <a:pt x="901" y="42"/>
                </a:cubicBezTo>
                <a:cubicBezTo>
                  <a:pt x="900" y="42"/>
                  <a:pt x="901" y="41"/>
                  <a:pt x="900" y="40"/>
                </a:cubicBezTo>
                <a:cubicBezTo>
                  <a:pt x="900" y="40"/>
                  <a:pt x="900" y="40"/>
                  <a:pt x="900" y="40"/>
                </a:cubicBezTo>
                <a:cubicBezTo>
                  <a:pt x="899" y="40"/>
                  <a:pt x="899" y="40"/>
                  <a:pt x="899" y="40"/>
                </a:cubicBezTo>
                <a:cubicBezTo>
                  <a:pt x="898" y="41"/>
                  <a:pt x="898" y="41"/>
                  <a:pt x="897" y="41"/>
                </a:cubicBezTo>
                <a:cubicBezTo>
                  <a:pt x="897" y="41"/>
                  <a:pt x="896" y="39"/>
                  <a:pt x="896" y="38"/>
                </a:cubicBezTo>
                <a:cubicBezTo>
                  <a:pt x="895" y="38"/>
                  <a:pt x="895" y="39"/>
                  <a:pt x="895" y="39"/>
                </a:cubicBezTo>
                <a:cubicBezTo>
                  <a:pt x="894" y="40"/>
                  <a:pt x="894" y="40"/>
                  <a:pt x="893" y="40"/>
                </a:cubicBezTo>
                <a:cubicBezTo>
                  <a:pt x="893" y="41"/>
                  <a:pt x="892" y="42"/>
                  <a:pt x="891" y="42"/>
                </a:cubicBezTo>
                <a:cubicBezTo>
                  <a:pt x="890" y="42"/>
                  <a:pt x="891" y="44"/>
                  <a:pt x="891" y="45"/>
                </a:cubicBezTo>
                <a:cubicBezTo>
                  <a:pt x="891" y="46"/>
                  <a:pt x="891" y="47"/>
                  <a:pt x="891" y="47"/>
                </a:cubicBezTo>
                <a:cubicBezTo>
                  <a:pt x="892" y="47"/>
                  <a:pt x="892" y="47"/>
                  <a:pt x="892" y="47"/>
                </a:cubicBezTo>
                <a:cubicBezTo>
                  <a:pt x="892" y="48"/>
                  <a:pt x="892" y="48"/>
                  <a:pt x="892" y="48"/>
                </a:cubicBezTo>
                <a:cubicBezTo>
                  <a:pt x="892" y="48"/>
                  <a:pt x="892" y="49"/>
                  <a:pt x="893" y="50"/>
                </a:cubicBezTo>
                <a:cubicBezTo>
                  <a:pt x="893" y="50"/>
                  <a:pt x="893" y="50"/>
                  <a:pt x="893" y="51"/>
                </a:cubicBezTo>
                <a:cubicBezTo>
                  <a:pt x="893" y="51"/>
                  <a:pt x="892" y="50"/>
                  <a:pt x="892" y="50"/>
                </a:cubicBezTo>
                <a:cubicBezTo>
                  <a:pt x="892" y="50"/>
                  <a:pt x="892" y="49"/>
                  <a:pt x="892" y="49"/>
                </a:cubicBezTo>
                <a:cubicBezTo>
                  <a:pt x="891" y="48"/>
                  <a:pt x="891" y="48"/>
                  <a:pt x="891" y="48"/>
                </a:cubicBezTo>
                <a:cubicBezTo>
                  <a:pt x="891" y="48"/>
                  <a:pt x="891" y="48"/>
                  <a:pt x="891" y="48"/>
                </a:cubicBezTo>
                <a:cubicBezTo>
                  <a:pt x="891" y="48"/>
                  <a:pt x="891" y="47"/>
                  <a:pt x="891" y="47"/>
                </a:cubicBezTo>
                <a:cubicBezTo>
                  <a:pt x="890" y="47"/>
                  <a:pt x="890" y="46"/>
                  <a:pt x="889" y="46"/>
                </a:cubicBezTo>
                <a:cubicBezTo>
                  <a:pt x="888" y="45"/>
                  <a:pt x="889" y="45"/>
                  <a:pt x="889" y="44"/>
                </a:cubicBezTo>
                <a:cubicBezTo>
                  <a:pt x="888" y="44"/>
                  <a:pt x="887" y="43"/>
                  <a:pt x="887" y="42"/>
                </a:cubicBezTo>
                <a:cubicBezTo>
                  <a:pt x="887" y="41"/>
                  <a:pt x="886" y="42"/>
                  <a:pt x="885" y="42"/>
                </a:cubicBezTo>
                <a:cubicBezTo>
                  <a:pt x="884" y="43"/>
                  <a:pt x="883" y="45"/>
                  <a:pt x="884" y="46"/>
                </a:cubicBezTo>
                <a:cubicBezTo>
                  <a:pt x="883" y="46"/>
                  <a:pt x="883" y="46"/>
                  <a:pt x="883" y="45"/>
                </a:cubicBezTo>
                <a:cubicBezTo>
                  <a:pt x="882" y="45"/>
                  <a:pt x="883" y="45"/>
                  <a:pt x="882" y="45"/>
                </a:cubicBezTo>
                <a:cubicBezTo>
                  <a:pt x="881" y="45"/>
                  <a:pt x="882" y="44"/>
                  <a:pt x="881" y="44"/>
                </a:cubicBezTo>
                <a:cubicBezTo>
                  <a:pt x="880" y="43"/>
                  <a:pt x="879" y="43"/>
                  <a:pt x="881" y="43"/>
                </a:cubicBezTo>
                <a:cubicBezTo>
                  <a:pt x="881" y="42"/>
                  <a:pt x="883" y="43"/>
                  <a:pt x="883" y="42"/>
                </a:cubicBezTo>
                <a:cubicBezTo>
                  <a:pt x="883" y="41"/>
                  <a:pt x="883" y="41"/>
                  <a:pt x="883" y="41"/>
                </a:cubicBezTo>
                <a:cubicBezTo>
                  <a:pt x="882" y="41"/>
                  <a:pt x="881" y="41"/>
                  <a:pt x="881" y="41"/>
                </a:cubicBezTo>
                <a:cubicBezTo>
                  <a:pt x="881" y="40"/>
                  <a:pt x="880" y="41"/>
                  <a:pt x="880" y="41"/>
                </a:cubicBezTo>
                <a:cubicBezTo>
                  <a:pt x="880" y="41"/>
                  <a:pt x="878" y="41"/>
                  <a:pt x="878" y="41"/>
                </a:cubicBezTo>
                <a:cubicBezTo>
                  <a:pt x="878" y="41"/>
                  <a:pt x="878" y="41"/>
                  <a:pt x="877" y="41"/>
                </a:cubicBezTo>
                <a:cubicBezTo>
                  <a:pt x="877" y="41"/>
                  <a:pt x="876" y="43"/>
                  <a:pt x="876" y="42"/>
                </a:cubicBezTo>
                <a:cubicBezTo>
                  <a:pt x="875" y="41"/>
                  <a:pt x="875" y="41"/>
                  <a:pt x="874" y="42"/>
                </a:cubicBezTo>
                <a:cubicBezTo>
                  <a:pt x="874" y="43"/>
                  <a:pt x="874" y="44"/>
                  <a:pt x="874" y="45"/>
                </a:cubicBezTo>
                <a:cubicBezTo>
                  <a:pt x="875" y="45"/>
                  <a:pt x="875" y="45"/>
                  <a:pt x="875" y="44"/>
                </a:cubicBezTo>
                <a:close/>
                <a:moveTo>
                  <a:pt x="1074" y="38"/>
                </a:moveTo>
                <a:cubicBezTo>
                  <a:pt x="1074" y="38"/>
                  <a:pt x="1074" y="38"/>
                  <a:pt x="1074" y="38"/>
                </a:cubicBezTo>
                <a:cubicBezTo>
                  <a:pt x="1074" y="37"/>
                  <a:pt x="1074" y="37"/>
                  <a:pt x="1074" y="37"/>
                </a:cubicBezTo>
                <a:cubicBezTo>
                  <a:pt x="1074" y="37"/>
                  <a:pt x="1074" y="38"/>
                  <a:pt x="1074" y="38"/>
                </a:cubicBezTo>
                <a:close/>
                <a:moveTo>
                  <a:pt x="1078" y="37"/>
                </a:moveTo>
                <a:cubicBezTo>
                  <a:pt x="1080" y="38"/>
                  <a:pt x="1080" y="38"/>
                  <a:pt x="1080" y="36"/>
                </a:cubicBezTo>
                <a:cubicBezTo>
                  <a:pt x="1079" y="36"/>
                  <a:pt x="1078" y="36"/>
                  <a:pt x="1078" y="37"/>
                </a:cubicBezTo>
                <a:cubicBezTo>
                  <a:pt x="1079" y="38"/>
                  <a:pt x="1078" y="37"/>
                  <a:pt x="1078" y="37"/>
                </a:cubicBezTo>
                <a:close/>
                <a:moveTo>
                  <a:pt x="345" y="41"/>
                </a:moveTo>
                <a:cubicBezTo>
                  <a:pt x="345" y="41"/>
                  <a:pt x="346" y="40"/>
                  <a:pt x="346" y="41"/>
                </a:cubicBezTo>
                <a:cubicBezTo>
                  <a:pt x="346" y="42"/>
                  <a:pt x="347" y="42"/>
                  <a:pt x="348" y="42"/>
                </a:cubicBezTo>
                <a:cubicBezTo>
                  <a:pt x="348" y="41"/>
                  <a:pt x="347" y="40"/>
                  <a:pt x="347" y="39"/>
                </a:cubicBezTo>
                <a:cubicBezTo>
                  <a:pt x="346" y="39"/>
                  <a:pt x="345" y="36"/>
                  <a:pt x="346" y="36"/>
                </a:cubicBezTo>
                <a:cubicBezTo>
                  <a:pt x="345" y="36"/>
                  <a:pt x="344" y="36"/>
                  <a:pt x="344" y="37"/>
                </a:cubicBezTo>
                <a:cubicBezTo>
                  <a:pt x="344" y="37"/>
                  <a:pt x="343" y="38"/>
                  <a:pt x="344" y="38"/>
                </a:cubicBezTo>
                <a:cubicBezTo>
                  <a:pt x="344" y="39"/>
                  <a:pt x="344" y="40"/>
                  <a:pt x="345" y="41"/>
                </a:cubicBezTo>
                <a:cubicBezTo>
                  <a:pt x="345" y="41"/>
                  <a:pt x="345" y="41"/>
                  <a:pt x="345" y="41"/>
                </a:cubicBezTo>
                <a:close/>
                <a:moveTo>
                  <a:pt x="724" y="36"/>
                </a:moveTo>
                <a:cubicBezTo>
                  <a:pt x="724" y="37"/>
                  <a:pt x="724" y="37"/>
                  <a:pt x="724" y="37"/>
                </a:cubicBezTo>
                <a:cubicBezTo>
                  <a:pt x="724" y="37"/>
                  <a:pt x="725" y="37"/>
                  <a:pt x="725" y="37"/>
                </a:cubicBezTo>
                <a:cubicBezTo>
                  <a:pt x="726" y="37"/>
                  <a:pt x="725" y="37"/>
                  <a:pt x="726" y="37"/>
                </a:cubicBezTo>
                <a:cubicBezTo>
                  <a:pt x="726" y="37"/>
                  <a:pt x="725" y="36"/>
                  <a:pt x="724" y="36"/>
                </a:cubicBezTo>
                <a:cubicBezTo>
                  <a:pt x="724" y="37"/>
                  <a:pt x="724" y="36"/>
                  <a:pt x="724" y="36"/>
                </a:cubicBezTo>
                <a:close/>
                <a:moveTo>
                  <a:pt x="1090" y="36"/>
                </a:moveTo>
                <a:cubicBezTo>
                  <a:pt x="1090" y="36"/>
                  <a:pt x="1087" y="36"/>
                  <a:pt x="1087" y="36"/>
                </a:cubicBezTo>
                <a:cubicBezTo>
                  <a:pt x="1087" y="37"/>
                  <a:pt x="1085" y="36"/>
                  <a:pt x="1085" y="37"/>
                </a:cubicBezTo>
                <a:cubicBezTo>
                  <a:pt x="1085" y="37"/>
                  <a:pt x="1085" y="37"/>
                  <a:pt x="1085" y="37"/>
                </a:cubicBezTo>
                <a:cubicBezTo>
                  <a:pt x="1085" y="38"/>
                  <a:pt x="1085" y="38"/>
                  <a:pt x="1085" y="39"/>
                </a:cubicBezTo>
                <a:cubicBezTo>
                  <a:pt x="1086" y="39"/>
                  <a:pt x="1087" y="39"/>
                  <a:pt x="1088" y="39"/>
                </a:cubicBezTo>
                <a:cubicBezTo>
                  <a:pt x="1088" y="39"/>
                  <a:pt x="1088" y="40"/>
                  <a:pt x="1088" y="40"/>
                </a:cubicBezTo>
                <a:cubicBezTo>
                  <a:pt x="1089" y="40"/>
                  <a:pt x="1089" y="40"/>
                  <a:pt x="1089" y="40"/>
                </a:cubicBezTo>
                <a:cubicBezTo>
                  <a:pt x="1090" y="40"/>
                  <a:pt x="1090" y="39"/>
                  <a:pt x="1090" y="39"/>
                </a:cubicBezTo>
                <a:cubicBezTo>
                  <a:pt x="1090" y="39"/>
                  <a:pt x="1089" y="38"/>
                  <a:pt x="1089" y="38"/>
                </a:cubicBezTo>
                <a:cubicBezTo>
                  <a:pt x="1090" y="38"/>
                  <a:pt x="1090" y="37"/>
                  <a:pt x="1091" y="37"/>
                </a:cubicBezTo>
                <a:cubicBezTo>
                  <a:pt x="1091" y="37"/>
                  <a:pt x="1090" y="36"/>
                  <a:pt x="1090" y="36"/>
                </a:cubicBezTo>
                <a:close/>
                <a:moveTo>
                  <a:pt x="1070" y="38"/>
                </a:moveTo>
                <a:cubicBezTo>
                  <a:pt x="1071" y="38"/>
                  <a:pt x="1072" y="38"/>
                  <a:pt x="1072" y="38"/>
                </a:cubicBezTo>
                <a:cubicBezTo>
                  <a:pt x="1072" y="38"/>
                  <a:pt x="1072" y="37"/>
                  <a:pt x="1072" y="37"/>
                </a:cubicBezTo>
                <a:cubicBezTo>
                  <a:pt x="1073" y="36"/>
                  <a:pt x="1072" y="36"/>
                  <a:pt x="1072" y="36"/>
                </a:cubicBezTo>
                <a:cubicBezTo>
                  <a:pt x="1071" y="36"/>
                  <a:pt x="1071" y="35"/>
                  <a:pt x="1070" y="35"/>
                </a:cubicBezTo>
                <a:cubicBezTo>
                  <a:pt x="1069" y="35"/>
                  <a:pt x="1069" y="35"/>
                  <a:pt x="1068" y="36"/>
                </a:cubicBezTo>
                <a:cubicBezTo>
                  <a:pt x="1068" y="36"/>
                  <a:pt x="1069" y="36"/>
                  <a:pt x="1068" y="36"/>
                </a:cubicBezTo>
                <a:cubicBezTo>
                  <a:pt x="1068" y="36"/>
                  <a:pt x="1067" y="36"/>
                  <a:pt x="1066" y="36"/>
                </a:cubicBezTo>
                <a:cubicBezTo>
                  <a:pt x="1065" y="37"/>
                  <a:pt x="1069" y="38"/>
                  <a:pt x="1070" y="38"/>
                </a:cubicBezTo>
                <a:cubicBezTo>
                  <a:pt x="1071" y="38"/>
                  <a:pt x="1070" y="38"/>
                  <a:pt x="1070" y="38"/>
                </a:cubicBezTo>
                <a:close/>
                <a:moveTo>
                  <a:pt x="926" y="36"/>
                </a:moveTo>
                <a:cubicBezTo>
                  <a:pt x="926" y="35"/>
                  <a:pt x="926" y="35"/>
                  <a:pt x="925" y="35"/>
                </a:cubicBezTo>
                <a:cubicBezTo>
                  <a:pt x="925" y="36"/>
                  <a:pt x="925" y="36"/>
                  <a:pt x="926" y="36"/>
                </a:cubicBezTo>
                <a:cubicBezTo>
                  <a:pt x="926" y="35"/>
                  <a:pt x="926" y="36"/>
                  <a:pt x="926" y="36"/>
                </a:cubicBezTo>
                <a:close/>
                <a:moveTo>
                  <a:pt x="1094" y="39"/>
                </a:moveTo>
                <a:cubicBezTo>
                  <a:pt x="1095" y="38"/>
                  <a:pt x="1095" y="37"/>
                  <a:pt x="1097" y="36"/>
                </a:cubicBezTo>
                <a:cubicBezTo>
                  <a:pt x="1097" y="36"/>
                  <a:pt x="1098" y="36"/>
                  <a:pt x="1098" y="36"/>
                </a:cubicBezTo>
                <a:cubicBezTo>
                  <a:pt x="1098" y="35"/>
                  <a:pt x="1096" y="35"/>
                  <a:pt x="1095" y="35"/>
                </a:cubicBezTo>
                <a:cubicBezTo>
                  <a:pt x="1094" y="35"/>
                  <a:pt x="1093" y="35"/>
                  <a:pt x="1093" y="34"/>
                </a:cubicBezTo>
                <a:cubicBezTo>
                  <a:pt x="1092" y="34"/>
                  <a:pt x="1092" y="34"/>
                  <a:pt x="1091" y="34"/>
                </a:cubicBezTo>
                <a:cubicBezTo>
                  <a:pt x="1091" y="35"/>
                  <a:pt x="1091" y="35"/>
                  <a:pt x="1092" y="36"/>
                </a:cubicBezTo>
                <a:cubicBezTo>
                  <a:pt x="1092" y="37"/>
                  <a:pt x="1091" y="38"/>
                  <a:pt x="1092" y="38"/>
                </a:cubicBezTo>
                <a:cubicBezTo>
                  <a:pt x="1093" y="38"/>
                  <a:pt x="1093" y="38"/>
                  <a:pt x="1094" y="39"/>
                </a:cubicBezTo>
                <a:cubicBezTo>
                  <a:pt x="1095" y="38"/>
                  <a:pt x="1094" y="39"/>
                  <a:pt x="1094" y="39"/>
                </a:cubicBezTo>
                <a:close/>
                <a:moveTo>
                  <a:pt x="1074" y="35"/>
                </a:moveTo>
                <a:cubicBezTo>
                  <a:pt x="1075" y="34"/>
                  <a:pt x="1075" y="34"/>
                  <a:pt x="1075" y="34"/>
                </a:cubicBezTo>
                <a:cubicBezTo>
                  <a:pt x="1074" y="34"/>
                  <a:pt x="1073" y="33"/>
                  <a:pt x="1073" y="34"/>
                </a:cubicBezTo>
                <a:cubicBezTo>
                  <a:pt x="1073" y="35"/>
                  <a:pt x="1073" y="35"/>
                  <a:pt x="1074" y="35"/>
                </a:cubicBezTo>
                <a:cubicBezTo>
                  <a:pt x="1075" y="34"/>
                  <a:pt x="1074" y="35"/>
                  <a:pt x="1074" y="35"/>
                </a:cubicBezTo>
                <a:close/>
                <a:moveTo>
                  <a:pt x="905" y="39"/>
                </a:moveTo>
                <a:cubicBezTo>
                  <a:pt x="906" y="39"/>
                  <a:pt x="906" y="38"/>
                  <a:pt x="906" y="38"/>
                </a:cubicBezTo>
                <a:cubicBezTo>
                  <a:pt x="906" y="39"/>
                  <a:pt x="906" y="39"/>
                  <a:pt x="906" y="39"/>
                </a:cubicBezTo>
                <a:cubicBezTo>
                  <a:pt x="907" y="39"/>
                  <a:pt x="907" y="39"/>
                  <a:pt x="907" y="39"/>
                </a:cubicBezTo>
                <a:cubicBezTo>
                  <a:pt x="908" y="39"/>
                  <a:pt x="907" y="39"/>
                  <a:pt x="908" y="39"/>
                </a:cubicBezTo>
                <a:cubicBezTo>
                  <a:pt x="908" y="39"/>
                  <a:pt x="909" y="39"/>
                  <a:pt x="909" y="39"/>
                </a:cubicBezTo>
                <a:cubicBezTo>
                  <a:pt x="909" y="40"/>
                  <a:pt x="909" y="40"/>
                  <a:pt x="909" y="41"/>
                </a:cubicBezTo>
                <a:cubicBezTo>
                  <a:pt x="908" y="41"/>
                  <a:pt x="907" y="41"/>
                  <a:pt x="906" y="41"/>
                </a:cubicBezTo>
                <a:cubicBezTo>
                  <a:pt x="907" y="42"/>
                  <a:pt x="907" y="42"/>
                  <a:pt x="907" y="43"/>
                </a:cubicBezTo>
                <a:cubicBezTo>
                  <a:pt x="907" y="43"/>
                  <a:pt x="908" y="43"/>
                  <a:pt x="908" y="43"/>
                </a:cubicBezTo>
                <a:cubicBezTo>
                  <a:pt x="909" y="43"/>
                  <a:pt x="908" y="44"/>
                  <a:pt x="909" y="44"/>
                </a:cubicBezTo>
                <a:cubicBezTo>
                  <a:pt x="909" y="44"/>
                  <a:pt x="909" y="44"/>
                  <a:pt x="909" y="44"/>
                </a:cubicBezTo>
                <a:cubicBezTo>
                  <a:pt x="911" y="44"/>
                  <a:pt x="912" y="44"/>
                  <a:pt x="913" y="43"/>
                </a:cubicBezTo>
                <a:cubicBezTo>
                  <a:pt x="914" y="43"/>
                  <a:pt x="916" y="43"/>
                  <a:pt x="917" y="43"/>
                </a:cubicBezTo>
                <a:cubicBezTo>
                  <a:pt x="918" y="43"/>
                  <a:pt x="920" y="43"/>
                  <a:pt x="919" y="44"/>
                </a:cubicBezTo>
                <a:cubicBezTo>
                  <a:pt x="919" y="44"/>
                  <a:pt x="920" y="44"/>
                  <a:pt x="919" y="44"/>
                </a:cubicBezTo>
                <a:cubicBezTo>
                  <a:pt x="918" y="44"/>
                  <a:pt x="918" y="44"/>
                  <a:pt x="918" y="44"/>
                </a:cubicBezTo>
                <a:cubicBezTo>
                  <a:pt x="917" y="44"/>
                  <a:pt x="918" y="45"/>
                  <a:pt x="917" y="45"/>
                </a:cubicBezTo>
                <a:cubicBezTo>
                  <a:pt x="917" y="45"/>
                  <a:pt x="917" y="45"/>
                  <a:pt x="916" y="45"/>
                </a:cubicBezTo>
                <a:cubicBezTo>
                  <a:pt x="916" y="45"/>
                  <a:pt x="915" y="45"/>
                  <a:pt x="914" y="45"/>
                </a:cubicBezTo>
                <a:cubicBezTo>
                  <a:pt x="914" y="45"/>
                  <a:pt x="914" y="45"/>
                  <a:pt x="915" y="46"/>
                </a:cubicBezTo>
                <a:cubicBezTo>
                  <a:pt x="913" y="46"/>
                  <a:pt x="912" y="45"/>
                  <a:pt x="911" y="45"/>
                </a:cubicBezTo>
                <a:cubicBezTo>
                  <a:pt x="911" y="45"/>
                  <a:pt x="910" y="45"/>
                  <a:pt x="911" y="46"/>
                </a:cubicBezTo>
                <a:cubicBezTo>
                  <a:pt x="911" y="47"/>
                  <a:pt x="911" y="47"/>
                  <a:pt x="911" y="47"/>
                </a:cubicBezTo>
                <a:cubicBezTo>
                  <a:pt x="912" y="47"/>
                  <a:pt x="913" y="48"/>
                  <a:pt x="913" y="48"/>
                </a:cubicBezTo>
                <a:cubicBezTo>
                  <a:pt x="913" y="48"/>
                  <a:pt x="915" y="47"/>
                  <a:pt x="915" y="48"/>
                </a:cubicBezTo>
                <a:cubicBezTo>
                  <a:pt x="916" y="48"/>
                  <a:pt x="917" y="48"/>
                  <a:pt x="918" y="47"/>
                </a:cubicBezTo>
                <a:cubicBezTo>
                  <a:pt x="918" y="48"/>
                  <a:pt x="918" y="48"/>
                  <a:pt x="918" y="48"/>
                </a:cubicBezTo>
                <a:cubicBezTo>
                  <a:pt x="919" y="48"/>
                  <a:pt x="918" y="48"/>
                  <a:pt x="919" y="48"/>
                </a:cubicBezTo>
                <a:cubicBezTo>
                  <a:pt x="920" y="48"/>
                  <a:pt x="921" y="48"/>
                  <a:pt x="922" y="48"/>
                </a:cubicBezTo>
                <a:cubicBezTo>
                  <a:pt x="922" y="48"/>
                  <a:pt x="922" y="49"/>
                  <a:pt x="923" y="49"/>
                </a:cubicBezTo>
                <a:cubicBezTo>
                  <a:pt x="923" y="49"/>
                  <a:pt x="923" y="49"/>
                  <a:pt x="923" y="49"/>
                </a:cubicBezTo>
                <a:cubicBezTo>
                  <a:pt x="924" y="49"/>
                  <a:pt x="925" y="49"/>
                  <a:pt x="926" y="49"/>
                </a:cubicBezTo>
                <a:cubicBezTo>
                  <a:pt x="926" y="49"/>
                  <a:pt x="926" y="50"/>
                  <a:pt x="926" y="50"/>
                </a:cubicBezTo>
                <a:cubicBezTo>
                  <a:pt x="927" y="50"/>
                  <a:pt x="927" y="49"/>
                  <a:pt x="927" y="50"/>
                </a:cubicBezTo>
                <a:cubicBezTo>
                  <a:pt x="927" y="50"/>
                  <a:pt x="931" y="50"/>
                  <a:pt x="931" y="50"/>
                </a:cubicBezTo>
                <a:cubicBezTo>
                  <a:pt x="932" y="50"/>
                  <a:pt x="933" y="50"/>
                  <a:pt x="935" y="50"/>
                </a:cubicBezTo>
                <a:cubicBezTo>
                  <a:pt x="935" y="50"/>
                  <a:pt x="936" y="50"/>
                  <a:pt x="937" y="50"/>
                </a:cubicBezTo>
                <a:cubicBezTo>
                  <a:pt x="938" y="50"/>
                  <a:pt x="938" y="49"/>
                  <a:pt x="938" y="49"/>
                </a:cubicBezTo>
                <a:cubicBezTo>
                  <a:pt x="938" y="49"/>
                  <a:pt x="938" y="48"/>
                  <a:pt x="938" y="47"/>
                </a:cubicBezTo>
                <a:cubicBezTo>
                  <a:pt x="940" y="47"/>
                  <a:pt x="943" y="47"/>
                  <a:pt x="944" y="45"/>
                </a:cubicBezTo>
                <a:cubicBezTo>
                  <a:pt x="943" y="46"/>
                  <a:pt x="943" y="45"/>
                  <a:pt x="943" y="44"/>
                </a:cubicBezTo>
                <a:cubicBezTo>
                  <a:pt x="943" y="44"/>
                  <a:pt x="945" y="44"/>
                  <a:pt x="945" y="44"/>
                </a:cubicBezTo>
                <a:cubicBezTo>
                  <a:pt x="946" y="44"/>
                  <a:pt x="946" y="44"/>
                  <a:pt x="946" y="44"/>
                </a:cubicBezTo>
                <a:cubicBezTo>
                  <a:pt x="946" y="43"/>
                  <a:pt x="947" y="42"/>
                  <a:pt x="948" y="42"/>
                </a:cubicBezTo>
                <a:cubicBezTo>
                  <a:pt x="948" y="41"/>
                  <a:pt x="948" y="41"/>
                  <a:pt x="948" y="41"/>
                </a:cubicBezTo>
                <a:cubicBezTo>
                  <a:pt x="948" y="41"/>
                  <a:pt x="948" y="41"/>
                  <a:pt x="948" y="41"/>
                </a:cubicBezTo>
                <a:cubicBezTo>
                  <a:pt x="949" y="40"/>
                  <a:pt x="949" y="40"/>
                  <a:pt x="949" y="39"/>
                </a:cubicBezTo>
                <a:cubicBezTo>
                  <a:pt x="948" y="39"/>
                  <a:pt x="948" y="39"/>
                  <a:pt x="947" y="39"/>
                </a:cubicBezTo>
                <a:cubicBezTo>
                  <a:pt x="947" y="39"/>
                  <a:pt x="947" y="40"/>
                  <a:pt x="946" y="40"/>
                </a:cubicBezTo>
                <a:cubicBezTo>
                  <a:pt x="947" y="39"/>
                  <a:pt x="943" y="39"/>
                  <a:pt x="942" y="38"/>
                </a:cubicBezTo>
                <a:cubicBezTo>
                  <a:pt x="942" y="38"/>
                  <a:pt x="942" y="37"/>
                  <a:pt x="942" y="37"/>
                </a:cubicBezTo>
                <a:cubicBezTo>
                  <a:pt x="942" y="37"/>
                  <a:pt x="941" y="37"/>
                  <a:pt x="941" y="38"/>
                </a:cubicBezTo>
                <a:cubicBezTo>
                  <a:pt x="940" y="39"/>
                  <a:pt x="939" y="39"/>
                  <a:pt x="938" y="39"/>
                </a:cubicBezTo>
                <a:cubicBezTo>
                  <a:pt x="939" y="38"/>
                  <a:pt x="939" y="37"/>
                  <a:pt x="939" y="36"/>
                </a:cubicBezTo>
                <a:cubicBezTo>
                  <a:pt x="939" y="37"/>
                  <a:pt x="937" y="37"/>
                  <a:pt x="937" y="38"/>
                </a:cubicBezTo>
                <a:cubicBezTo>
                  <a:pt x="936" y="39"/>
                  <a:pt x="935" y="39"/>
                  <a:pt x="934" y="40"/>
                </a:cubicBezTo>
                <a:cubicBezTo>
                  <a:pt x="933" y="39"/>
                  <a:pt x="934" y="39"/>
                  <a:pt x="934" y="38"/>
                </a:cubicBezTo>
                <a:cubicBezTo>
                  <a:pt x="935" y="38"/>
                  <a:pt x="934" y="37"/>
                  <a:pt x="934" y="36"/>
                </a:cubicBezTo>
                <a:cubicBezTo>
                  <a:pt x="933" y="35"/>
                  <a:pt x="933" y="34"/>
                  <a:pt x="933" y="36"/>
                </a:cubicBezTo>
                <a:cubicBezTo>
                  <a:pt x="933" y="36"/>
                  <a:pt x="932" y="38"/>
                  <a:pt x="932" y="38"/>
                </a:cubicBezTo>
                <a:cubicBezTo>
                  <a:pt x="932" y="38"/>
                  <a:pt x="931" y="38"/>
                  <a:pt x="931" y="38"/>
                </a:cubicBezTo>
                <a:cubicBezTo>
                  <a:pt x="931" y="38"/>
                  <a:pt x="931" y="37"/>
                  <a:pt x="931" y="37"/>
                </a:cubicBezTo>
                <a:cubicBezTo>
                  <a:pt x="931" y="37"/>
                  <a:pt x="931" y="37"/>
                  <a:pt x="931" y="37"/>
                </a:cubicBezTo>
                <a:cubicBezTo>
                  <a:pt x="931" y="36"/>
                  <a:pt x="931" y="37"/>
                  <a:pt x="931" y="38"/>
                </a:cubicBezTo>
                <a:cubicBezTo>
                  <a:pt x="931" y="39"/>
                  <a:pt x="929" y="39"/>
                  <a:pt x="929" y="40"/>
                </a:cubicBezTo>
                <a:cubicBezTo>
                  <a:pt x="928" y="40"/>
                  <a:pt x="928" y="39"/>
                  <a:pt x="927" y="39"/>
                </a:cubicBezTo>
                <a:cubicBezTo>
                  <a:pt x="927" y="39"/>
                  <a:pt x="927" y="39"/>
                  <a:pt x="927" y="39"/>
                </a:cubicBezTo>
                <a:cubicBezTo>
                  <a:pt x="927" y="39"/>
                  <a:pt x="926" y="39"/>
                  <a:pt x="926" y="39"/>
                </a:cubicBezTo>
                <a:cubicBezTo>
                  <a:pt x="926" y="39"/>
                  <a:pt x="926" y="38"/>
                  <a:pt x="926" y="38"/>
                </a:cubicBezTo>
                <a:cubicBezTo>
                  <a:pt x="926" y="38"/>
                  <a:pt x="926" y="38"/>
                  <a:pt x="925" y="38"/>
                </a:cubicBezTo>
                <a:cubicBezTo>
                  <a:pt x="924" y="38"/>
                  <a:pt x="924" y="37"/>
                  <a:pt x="923" y="37"/>
                </a:cubicBezTo>
                <a:cubicBezTo>
                  <a:pt x="922" y="37"/>
                  <a:pt x="921" y="38"/>
                  <a:pt x="920" y="36"/>
                </a:cubicBezTo>
                <a:cubicBezTo>
                  <a:pt x="920" y="36"/>
                  <a:pt x="919" y="36"/>
                  <a:pt x="919" y="36"/>
                </a:cubicBezTo>
                <a:cubicBezTo>
                  <a:pt x="919" y="36"/>
                  <a:pt x="918" y="35"/>
                  <a:pt x="918" y="35"/>
                </a:cubicBezTo>
                <a:cubicBezTo>
                  <a:pt x="917" y="35"/>
                  <a:pt x="918" y="34"/>
                  <a:pt x="917" y="34"/>
                </a:cubicBezTo>
                <a:cubicBezTo>
                  <a:pt x="917" y="34"/>
                  <a:pt x="916" y="34"/>
                  <a:pt x="916" y="35"/>
                </a:cubicBezTo>
                <a:cubicBezTo>
                  <a:pt x="915" y="34"/>
                  <a:pt x="915" y="34"/>
                  <a:pt x="914" y="33"/>
                </a:cubicBezTo>
                <a:cubicBezTo>
                  <a:pt x="914" y="33"/>
                  <a:pt x="913" y="33"/>
                  <a:pt x="913" y="33"/>
                </a:cubicBezTo>
                <a:cubicBezTo>
                  <a:pt x="913" y="35"/>
                  <a:pt x="913" y="35"/>
                  <a:pt x="914" y="35"/>
                </a:cubicBezTo>
                <a:cubicBezTo>
                  <a:pt x="913" y="37"/>
                  <a:pt x="911" y="36"/>
                  <a:pt x="911" y="37"/>
                </a:cubicBezTo>
                <a:cubicBezTo>
                  <a:pt x="911" y="38"/>
                  <a:pt x="912" y="39"/>
                  <a:pt x="911" y="39"/>
                </a:cubicBezTo>
                <a:cubicBezTo>
                  <a:pt x="910" y="39"/>
                  <a:pt x="909" y="39"/>
                  <a:pt x="909" y="38"/>
                </a:cubicBezTo>
                <a:cubicBezTo>
                  <a:pt x="909" y="38"/>
                  <a:pt x="905" y="37"/>
                  <a:pt x="904" y="37"/>
                </a:cubicBezTo>
                <a:cubicBezTo>
                  <a:pt x="904" y="38"/>
                  <a:pt x="904" y="38"/>
                  <a:pt x="905" y="39"/>
                </a:cubicBezTo>
                <a:close/>
                <a:moveTo>
                  <a:pt x="1072" y="33"/>
                </a:moveTo>
                <a:cubicBezTo>
                  <a:pt x="1072" y="33"/>
                  <a:pt x="1073" y="32"/>
                  <a:pt x="1072" y="33"/>
                </a:cubicBezTo>
                <a:cubicBezTo>
                  <a:pt x="1072" y="33"/>
                  <a:pt x="1072" y="33"/>
                  <a:pt x="1072" y="33"/>
                </a:cubicBezTo>
                <a:close/>
                <a:moveTo>
                  <a:pt x="1092" y="32"/>
                </a:moveTo>
                <a:cubicBezTo>
                  <a:pt x="1092" y="32"/>
                  <a:pt x="1092" y="32"/>
                  <a:pt x="1091" y="32"/>
                </a:cubicBezTo>
                <a:cubicBezTo>
                  <a:pt x="1092" y="32"/>
                  <a:pt x="1092" y="32"/>
                  <a:pt x="1092" y="32"/>
                </a:cubicBezTo>
                <a:close/>
                <a:moveTo>
                  <a:pt x="1055" y="33"/>
                </a:moveTo>
                <a:cubicBezTo>
                  <a:pt x="1056" y="34"/>
                  <a:pt x="1054" y="34"/>
                  <a:pt x="1053" y="34"/>
                </a:cubicBezTo>
                <a:cubicBezTo>
                  <a:pt x="1052" y="35"/>
                  <a:pt x="1051" y="36"/>
                  <a:pt x="1049" y="36"/>
                </a:cubicBezTo>
                <a:cubicBezTo>
                  <a:pt x="1048" y="36"/>
                  <a:pt x="1047" y="35"/>
                  <a:pt x="1046" y="35"/>
                </a:cubicBezTo>
                <a:cubicBezTo>
                  <a:pt x="1045" y="35"/>
                  <a:pt x="1044" y="35"/>
                  <a:pt x="1044" y="35"/>
                </a:cubicBezTo>
                <a:cubicBezTo>
                  <a:pt x="1043" y="35"/>
                  <a:pt x="1040" y="35"/>
                  <a:pt x="1040" y="36"/>
                </a:cubicBezTo>
                <a:cubicBezTo>
                  <a:pt x="1040" y="35"/>
                  <a:pt x="1042" y="36"/>
                  <a:pt x="1043" y="36"/>
                </a:cubicBezTo>
                <a:cubicBezTo>
                  <a:pt x="1042" y="37"/>
                  <a:pt x="1041" y="37"/>
                  <a:pt x="1041" y="38"/>
                </a:cubicBezTo>
                <a:cubicBezTo>
                  <a:pt x="1041" y="38"/>
                  <a:pt x="1042" y="39"/>
                  <a:pt x="1042" y="39"/>
                </a:cubicBezTo>
                <a:cubicBezTo>
                  <a:pt x="1043" y="39"/>
                  <a:pt x="1043" y="39"/>
                  <a:pt x="1044" y="39"/>
                </a:cubicBezTo>
                <a:cubicBezTo>
                  <a:pt x="1045" y="39"/>
                  <a:pt x="1044" y="39"/>
                  <a:pt x="1045" y="39"/>
                </a:cubicBezTo>
                <a:cubicBezTo>
                  <a:pt x="1045" y="40"/>
                  <a:pt x="1045" y="40"/>
                  <a:pt x="1045" y="40"/>
                </a:cubicBezTo>
                <a:cubicBezTo>
                  <a:pt x="1045" y="40"/>
                  <a:pt x="1046" y="40"/>
                  <a:pt x="1046" y="40"/>
                </a:cubicBezTo>
                <a:cubicBezTo>
                  <a:pt x="1046" y="39"/>
                  <a:pt x="1046" y="39"/>
                  <a:pt x="1047" y="39"/>
                </a:cubicBezTo>
                <a:cubicBezTo>
                  <a:pt x="1047" y="39"/>
                  <a:pt x="1048" y="40"/>
                  <a:pt x="1048" y="39"/>
                </a:cubicBezTo>
                <a:cubicBezTo>
                  <a:pt x="1048" y="39"/>
                  <a:pt x="1050" y="39"/>
                  <a:pt x="1050" y="39"/>
                </a:cubicBezTo>
                <a:cubicBezTo>
                  <a:pt x="1050" y="38"/>
                  <a:pt x="1050" y="38"/>
                  <a:pt x="1050" y="37"/>
                </a:cubicBezTo>
                <a:cubicBezTo>
                  <a:pt x="1052" y="37"/>
                  <a:pt x="1054" y="38"/>
                  <a:pt x="1056" y="38"/>
                </a:cubicBezTo>
                <a:cubicBezTo>
                  <a:pt x="1056" y="37"/>
                  <a:pt x="1055" y="36"/>
                  <a:pt x="1056" y="36"/>
                </a:cubicBezTo>
                <a:cubicBezTo>
                  <a:pt x="1057" y="36"/>
                  <a:pt x="1059" y="36"/>
                  <a:pt x="1060" y="36"/>
                </a:cubicBezTo>
                <a:cubicBezTo>
                  <a:pt x="1060" y="36"/>
                  <a:pt x="1061" y="36"/>
                  <a:pt x="1061" y="36"/>
                </a:cubicBezTo>
                <a:cubicBezTo>
                  <a:pt x="1061" y="35"/>
                  <a:pt x="1062" y="35"/>
                  <a:pt x="1062" y="34"/>
                </a:cubicBezTo>
                <a:cubicBezTo>
                  <a:pt x="1061" y="32"/>
                  <a:pt x="1060" y="34"/>
                  <a:pt x="1058" y="34"/>
                </a:cubicBezTo>
                <a:cubicBezTo>
                  <a:pt x="1059" y="33"/>
                  <a:pt x="1059" y="33"/>
                  <a:pt x="1059" y="32"/>
                </a:cubicBezTo>
                <a:cubicBezTo>
                  <a:pt x="1058" y="32"/>
                  <a:pt x="1057" y="32"/>
                  <a:pt x="1057" y="33"/>
                </a:cubicBezTo>
                <a:cubicBezTo>
                  <a:pt x="1057" y="31"/>
                  <a:pt x="1055" y="32"/>
                  <a:pt x="1054" y="32"/>
                </a:cubicBezTo>
                <a:cubicBezTo>
                  <a:pt x="1055" y="33"/>
                  <a:pt x="1055" y="33"/>
                  <a:pt x="1055" y="33"/>
                </a:cubicBezTo>
                <a:close/>
                <a:moveTo>
                  <a:pt x="1023" y="36"/>
                </a:moveTo>
                <a:cubicBezTo>
                  <a:pt x="1024" y="36"/>
                  <a:pt x="1026" y="37"/>
                  <a:pt x="1026" y="37"/>
                </a:cubicBezTo>
                <a:cubicBezTo>
                  <a:pt x="1026" y="37"/>
                  <a:pt x="1027" y="37"/>
                  <a:pt x="1028" y="36"/>
                </a:cubicBezTo>
                <a:cubicBezTo>
                  <a:pt x="1028" y="36"/>
                  <a:pt x="1030" y="36"/>
                  <a:pt x="1030" y="35"/>
                </a:cubicBezTo>
                <a:cubicBezTo>
                  <a:pt x="1031" y="35"/>
                  <a:pt x="1032" y="36"/>
                  <a:pt x="1033" y="37"/>
                </a:cubicBezTo>
                <a:cubicBezTo>
                  <a:pt x="1033" y="37"/>
                  <a:pt x="1034" y="37"/>
                  <a:pt x="1034" y="37"/>
                </a:cubicBezTo>
                <a:cubicBezTo>
                  <a:pt x="1034" y="37"/>
                  <a:pt x="1034" y="36"/>
                  <a:pt x="1034" y="36"/>
                </a:cubicBezTo>
                <a:cubicBezTo>
                  <a:pt x="1035" y="36"/>
                  <a:pt x="1036" y="36"/>
                  <a:pt x="1037" y="35"/>
                </a:cubicBezTo>
                <a:cubicBezTo>
                  <a:pt x="1037" y="34"/>
                  <a:pt x="1037" y="34"/>
                  <a:pt x="1038" y="34"/>
                </a:cubicBezTo>
                <a:cubicBezTo>
                  <a:pt x="1039" y="34"/>
                  <a:pt x="1040" y="34"/>
                  <a:pt x="1041" y="34"/>
                </a:cubicBezTo>
                <a:cubicBezTo>
                  <a:pt x="1041" y="33"/>
                  <a:pt x="1043" y="33"/>
                  <a:pt x="1044" y="33"/>
                </a:cubicBezTo>
                <a:cubicBezTo>
                  <a:pt x="1044" y="33"/>
                  <a:pt x="1044" y="33"/>
                  <a:pt x="1044" y="33"/>
                </a:cubicBezTo>
                <a:cubicBezTo>
                  <a:pt x="1044" y="34"/>
                  <a:pt x="1044" y="34"/>
                  <a:pt x="1044" y="34"/>
                </a:cubicBezTo>
                <a:cubicBezTo>
                  <a:pt x="1046" y="34"/>
                  <a:pt x="1047" y="34"/>
                  <a:pt x="1048" y="34"/>
                </a:cubicBezTo>
                <a:cubicBezTo>
                  <a:pt x="1048" y="34"/>
                  <a:pt x="1048" y="34"/>
                  <a:pt x="1048" y="34"/>
                </a:cubicBezTo>
                <a:cubicBezTo>
                  <a:pt x="1048" y="34"/>
                  <a:pt x="1048" y="34"/>
                  <a:pt x="1048" y="34"/>
                </a:cubicBezTo>
                <a:cubicBezTo>
                  <a:pt x="1049" y="34"/>
                  <a:pt x="1050" y="34"/>
                  <a:pt x="1051" y="34"/>
                </a:cubicBezTo>
                <a:cubicBezTo>
                  <a:pt x="1051" y="34"/>
                  <a:pt x="1051" y="34"/>
                  <a:pt x="1051" y="34"/>
                </a:cubicBezTo>
                <a:cubicBezTo>
                  <a:pt x="1050" y="33"/>
                  <a:pt x="1049" y="33"/>
                  <a:pt x="1049" y="33"/>
                </a:cubicBezTo>
                <a:cubicBezTo>
                  <a:pt x="1048" y="32"/>
                  <a:pt x="1048" y="32"/>
                  <a:pt x="1047" y="32"/>
                </a:cubicBezTo>
                <a:cubicBezTo>
                  <a:pt x="1047" y="32"/>
                  <a:pt x="1047" y="32"/>
                  <a:pt x="1046" y="32"/>
                </a:cubicBezTo>
                <a:cubicBezTo>
                  <a:pt x="1046" y="32"/>
                  <a:pt x="1045" y="32"/>
                  <a:pt x="1044" y="32"/>
                </a:cubicBezTo>
                <a:cubicBezTo>
                  <a:pt x="1044" y="32"/>
                  <a:pt x="1044" y="31"/>
                  <a:pt x="1044" y="31"/>
                </a:cubicBezTo>
                <a:cubicBezTo>
                  <a:pt x="1043" y="31"/>
                  <a:pt x="1043" y="31"/>
                  <a:pt x="1043" y="31"/>
                </a:cubicBezTo>
                <a:cubicBezTo>
                  <a:pt x="1042" y="31"/>
                  <a:pt x="1040" y="31"/>
                  <a:pt x="1038" y="31"/>
                </a:cubicBezTo>
                <a:cubicBezTo>
                  <a:pt x="1038" y="31"/>
                  <a:pt x="1038" y="31"/>
                  <a:pt x="1038" y="31"/>
                </a:cubicBezTo>
                <a:cubicBezTo>
                  <a:pt x="1036" y="31"/>
                  <a:pt x="1034" y="31"/>
                  <a:pt x="1032" y="31"/>
                </a:cubicBezTo>
                <a:cubicBezTo>
                  <a:pt x="1032" y="31"/>
                  <a:pt x="1032" y="31"/>
                  <a:pt x="1031" y="31"/>
                </a:cubicBezTo>
                <a:cubicBezTo>
                  <a:pt x="1031" y="31"/>
                  <a:pt x="1031" y="31"/>
                  <a:pt x="1031" y="31"/>
                </a:cubicBezTo>
                <a:cubicBezTo>
                  <a:pt x="1030" y="32"/>
                  <a:pt x="1030" y="32"/>
                  <a:pt x="1029" y="32"/>
                </a:cubicBezTo>
                <a:cubicBezTo>
                  <a:pt x="1028" y="32"/>
                  <a:pt x="1025" y="32"/>
                  <a:pt x="1025" y="33"/>
                </a:cubicBezTo>
                <a:cubicBezTo>
                  <a:pt x="1024" y="33"/>
                  <a:pt x="1024" y="33"/>
                  <a:pt x="1023" y="33"/>
                </a:cubicBezTo>
                <a:cubicBezTo>
                  <a:pt x="1023" y="33"/>
                  <a:pt x="1023" y="33"/>
                  <a:pt x="1022" y="33"/>
                </a:cubicBezTo>
                <a:cubicBezTo>
                  <a:pt x="1021" y="33"/>
                  <a:pt x="1021" y="34"/>
                  <a:pt x="1021" y="34"/>
                </a:cubicBezTo>
                <a:cubicBezTo>
                  <a:pt x="1020" y="34"/>
                  <a:pt x="1020" y="35"/>
                  <a:pt x="1020" y="36"/>
                </a:cubicBezTo>
                <a:cubicBezTo>
                  <a:pt x="1021" y="36"/>
                  <a:pt x="1022" y="36"/>
                  <a:pt x="1023" y="36"/>
                </a:cubicBezTo>
                <a:cubicBezTo>
                  <a:pt x="1023" y="36"/>
                  <a:pt x="1023" y="36"/>
                  <a:pt x="1023" y="36"/>
                </a:cubicBezTo>
                <a:close/>
                <a:moveTo>
                  <a:pt x="1102" y="37"/>
                </a:moveTo>
                <a:cubicBezTo>
                  <a:pt x="1103" y="37"/>
                  <a:pt x="1104" y="37"/>
                  <a:pt x="1106" y="37"/>
                </a:cubicBezTo>
                <a:cubicBezTo>
                  <a:pt x="1106" y="38"/>
                  <a:pt x="1107" y="38"/>
                  <a:pt x="1108" y="38"/>
                </a:cubicBezTo>
                <a:cubicBezTo>
                  <a:pt x="1109" y="37"/>
                  <a:pt x="1108" y="35"/>
                  <a:pt x="1108" y="34"/>
                </a:cubicBezTo>
                <a:cubicBezTo>
                  <a:pt x="1108" y="34"/>
                  <a:pt x="1111" y="35"/>
                  <a:pt x="1111" y="34"/>
                </a:cubicBezTo>
                <a:cubicBezTo>
                  <a:pt x="1111" y="33"/>
                  <a:pt x="1111" y="34"/>
                  <a:pt x="1111" y="33"/>
                </a:cubicBezTo>
                <a:cubicBezTo>
                  <a:pt x="1112" y="33"/>
                  <a:pt x="1113" y="34"/>
                  <a:pt x="1113" y="34"/>
                </a:cubicBezTo>
                <a:cubicBezTo>
                  <a:pt x="1113" y="33"/>
                  <a:pt x="1113" y="32"/>
                  <a:pt x="1113" y="32"/>
                </a:cubicBezTo>
                <a:cubicBezTo>
                  <a:pt x="1113" y="32"/>
                  <a:pt x="1111" y="30"/>
                  <a:pt x="1111" y="30"/>
                </a:cubicBezTo>
                <a:cubicBezTo>
                  <a:pt x="1111" y="30"/>
                  <a:pt x="1110" y="30"/>
                  <a:pt x="1110" y="31"/>
                </a:cubicBezTo>
                <a:cubicBezTo>
                  <a:pt x="1110" y="30"/>
                  <a:pt x="1110" y="29"/>
                  <a:pt x="1110" y="29"/>
                </a:cubicBezTo>
                <a:cubicBezTo>
                  <a:pt x="1109" y="29"/>
                  <a:pt x="1109" y="29"/>
                  <a:pt x="1108" y="29"/>
                </a:cubicBezTo>
                <a:cubicBezTo>
                  <a:pt x="1108" y="29"/>
                  <a:pt x="1106" y="30"/>
                  <a:pt x="1106" y="29"/>
                </a:cubicBezTo>
                <a:cubicBezTo>
                  <a:pt x="1106" y="29"/>
                  <a:pt x="1106" y="29"/>
                  <a:pt x="1106" y="29"/>
                </a:cubicBezTo>
                <a:cubicBezTo>
                  <a:pt x="1104" y="29"/>
                  <a:pt x="1104" y="30"/>
                  <a:pt x="1104" y="31"/>
                </a:cubicBezTo>
                <a:cubicBezTo>
                  <a:pt x="1104" y="31"/>
                  <a:pt x="1103" y="32"/>
                  <a:pt x="1103" y="32"/>
                </a:cubicBezTo>
                <a:cubicBezTo>
                  <a:pt x="1102" y="33"/>
                  <a:pt x="1102" y="33"/>
                  <a:pt x="1101" y="34"/>
                </a:cubicBezTo>
                <a:cubicBezTo>
                  <a:pt x="1101" y="34"/>
                  <a:pt x="1101" y="34"/>
                  <a:pt x="1101" y="34"/>
                </a:cubicBezTo>
                <a:cubicBezTo>
                  <a:pt x="1101" y="35"/>
                  <a:pt x="1101" y="35"/>
                  <a:pt x="1101" y="36"/>
                </a:cubicBezTo>
                <a:cubicBezTo>
                  <a:pt x="1101" y="36"/>
                  <a:pt x="1102" y="37"/>
                  <a:pt x="1102" y="37"/>
                </a:cubicBezTo>
                <a:cubicBezTo>
                  <a:pt x="1103" y="37"/>
                  <a:pt x="1102" y="37"/>
                  <a:pt x="1102" y="37"/>
                </a:cubicBezTo>
                <a:close/>
                <a:moveTo>
                  <a:pt x="1264" y="40"/>
                </a:moveTo>
                <a:cubicBezTo>
                  <a:pt x="1265" y="40"/>
                  <a:pt x="1267" y="41"/>
                  <a:pt x="1269" y="41"/>
                </a:cubicBezTo>
                <a:cubicBezTo>
                  <a:pt x="1270" y="41"/>
                  <a:pt x="1270" y="40"/>
                  <a:pt x="1271" y="40"/>
                </a:cubicBezTo>
                <a:cubicBezTo>
                  <a:pt x="1271" y="40"/>
                  <a:pt x="1271" y="40"/>
                  <a:pt x="1272" y="40"/>
                </a:cubicBezTo>
                <a:cubicBezTo>
                  <a:pt x="1273" y="40"/>
                  <a:pt x="1273" y="40"/>
                  <a:pt x="1273" y="39"/>
                </a:cubicBezTo>
                <a:cubicBezTo>
                  <a:pt x="1274" y="39"/>
                  <a:pt x="1276" y="40"/>
                  <a:pt x="1277" y="40"/>
                </a:cubicBezTo>
                <a:cubicBezTo>
                  <a:pt x="1277" y="40"/>
                  <a:pt x="1278" y="40"/>
                  <a:pt x="1277" y="40"/>
                </a:cubicBezTo>
                <a:cubicBezTo>
                  <a:pt x="1276" y="40"/>
                  <a:pt x="1274" y="40"/>
                  <a:pt x="1274" y="41"/>
                </a:cubicBezTo>
                <a:cubicBezTo>
                  <a:pt x="1274" y="41"/>
                  <a:pt x="1273" y="41"/>
                  <a:pt x="1272" y="41"/>
                </a:cubicBezTo>
                <a:cubicBezTo>
                  <a:pt x="1272" y="41"/>
                  <a:pt x="1270" y="43"/>
                  <a:pt x="1269" y="43"/>
                </a:cubicBezTo>
                <a:cubicBezTo>
                  <a:pt x="1269" y="43"/>
                  <a:pt x="1269" y="44"/>
                  <a:pt x="1269" y="45"/>
                </a:cubicBezTo>
                <a:cubicBezTo>
                  <a:pt x="1268" y="44"/>
                  <a:pt x="1268" y="44"/>
                  <a:pt x="1267" y="45"/>
                </a:cubicBezTo>
                <a:cubicBezTo>
                  <a:pt x="1266" y="45"/>
                  <a:pt x="1266" y="46"/>
                  <a:pt x="1266" y="46"/>
                </a:cubicBezTo>
                <a:cubicBezTo>
                  <a:pt x="1266" y="46"/>
                  <a:pt x="1265" y="46"/>
                  <a:pt x="1265" y="46"/>
                </a:cubicBezTo>
                <a:cubicBezTo>
                  <a:pt x="1265" y="46"/>
                  <a:pt x="1265" y="46"/>
                  <a:pt x="1265" y="46"/>
                </a:cubicBezTo>
                <a:cubicBezTo>
                  <a:pt x="1265" y="46"/>
                  <a:pt x="1265" y="46"/>
                  <a:pt x="1265" y="46"/>
                </a:cubicBezTo>
                <a:cubicBezTo>
                  <a:pt x="1265" y="47"/>
                  <a:pt x="1265" y="47"/>
                  <a:pt x="1265" y="47"/>
                </a:cubicBezTo>
                <a:cubicBezTo>
                  <a:pt x="1265" y="47"/>
                  <a:pt x="1266" y="47"/>
                  <a:pt x="1266" y="47"/>
                </a:cubicBezTo>
                <a:cubicBezTo>
                  <a:pt x="1267" y="47"/>
                  <a:pt x="1267" y="47"/>
                  <a:pt x="1267" y="47"/>
                </a:cubicBezTo>
                <a:cubicBezTo>
                  <a:pt x="1267" y="47"/>
                  <a:pt x="1269" y="47"/>
                  <a:pt x="1269" y="46"/>
                </a:cubicBezTo>
                <a:cubicBezTo>
                  <a:pt x="1269" y="47"/>
                  <a:pt x="1269" y="47"/>
                  <a:pt x="1269" y="48"/>
                </a:cubicBezTo>
                <a:cubicBezTo>
                  <a:pt x="1269" y="48"/>
                  <a:pt x="1269" y="48"/>
                  <a:pt x="1270" y="49"/>
                </a:cubicBezTo>
                <a:cubicBezTo>
                  <a:pt x="1270" y="48"/>
                  <a:pt x="1271" y="48"/>
                  <a:pt x="1271" y="48"/>
                </a:cubicBezTo>
                <a:cubicBezTo>
                  <a:pt x="1273" y="48"/>
                  <a:pt x="1273" y="48"/>
                  <a:pt x="1274" y="49"/>
                </a:cubicBezTo>
                <a:cubicBezTo>
                  <a:pt x="1274" y="49"/>
                  <a:pt x="1275" y="49"/>
                  <a:pt x="1275" y="49"/>
                </a:cubicBezTo>
                <a:cubicBezTo>
                  <a:pt x="1276" y="49"/>
                  <a:pt x="1278" y="49"/>
                  <a:pt x="1278" y="49"/>
                </a:cubicBezTo>
                <a:cubicBezTo>
                  <a:pt x="1278" y="49"/>
                  <a:pt x="1280" y="50"/>
                  <a:pt x="1281" y="50"/>
                </a:cubicBezTo>
                <a:cubicBezTo>
                  <a:pt x="1281" y="50"/>
                  <a:pt x="1283" y="51"/>
                  <a:pt x="1283" y="50"/>
                </a:cubicBezTo>
                <a:cubicBezTo>
                  <a:pt x="1283" y="50"/>
                  <a:pt x="1283" y="49"/>
                  <a:pt x="1283" y="49"/>
                </a:cubicBezTo>
                <a:cubicBezTo>
                  <a:pt x="1284" y="49"/>
                  <a:pt x="1285" y="50"/>
                  <a:pt x="1285" y="50"/>
                </a:cubicBezTo>
                <a:cubicBezTo>
                  <a:pt x="1286" y="51"/>
                  <a:pt x="1286" y="50"/>
                  <a:pt x="1287" y="50"/>
                </a:cubicBezTo>
                <a:cubicBezTo>
                  <a:pt x="1288" y="49"/>
                  <a:pt x="1289" y="49"/>
                  <a:pt x="1289" y="49"/>
                </a:cubicBezTo>
                <a:cubicBezTo>
                  <a:pt x="1290" y="49"/>
                  <a:pt x="1291" y="48"/>
                  <a:pt x="1291" y="48"/>
                </a:cubicBezTo>
                <a:cubicBezTo>
                  <a:pt x="1291" y="47"/>
                  <a:pt x="1290" y="47"/>
                  <a:pt x="1292" y="47"/>
                </a:cubicBezTo>
                <a:cubicBezTo>
                  <a:pt x="1294" y="47"/>
                  <a:pt x="1294" y="44"/>
                  <a:pt x="1293" y="43"/>
                </a:cubicBezTo>
                <a:cubicBezTo>
                  <a:pt x="1292" y="43"/>
                  <a:pt x="1292" y="43"/>
                  <a:pt x="1292" y="42"/>
                </a:cubicBezTo>
                <a:cubicBezTo>
                  <a:pt x="1292" y="42"/>
                  <a:pt x="1292" y="41"/>
                  <a:pt x="1291" y="41"/>
                </a:cubicBezTo>
                <a:cubicBezTo>
                  <a:pt x="1290" y="41"/>
                  <a:pt x="1290" y="42"/>
                  <a:pt x="1290" y="43"/>
                </a:cubicBezTo>
                <a:cubicBezTo>
                  <a:pt x="1289" y="44"/>
                  <a:pt x="1289" y="44"/>
                  <a:pt x="1288" y="44"/>
                </a:cubicBezTo>
                <a:cubicBezTo>
                  <a:pt x="1287" y="44"/>
                  <a:pt x="1286" y="44"/>
                  <a:pt x="1288" y="44"/>
                </a:cubicBezTo>
                <a:cubicBezTo>
                  <a:pt x="1288" y="43"/>
                  <a:pt x="1288" y="42"/>
                  <a:pt x="1288" y="41"/>
                </a:cubicBezTo>
                <a:cubicBezTo>
                  <a:pt x="1288" y="40"/>
                  <a:pt x="1286" y="39"/>
                  <a:pt x="1285" y="40"/>
                </a:cubicBezTo>
                <a:cubicBezTo>
                  <a:pt x="1284" y="40"/>
                  <a:pt x="1284" y="41"/>
                  <a:pt x="1283" y="41"/>
                </a:cubicBezTo>
                <a:cubicBezTo>
                  <a:pt x="1282" y="41"/>
                  <a:pt x="1281" y="41"/>
                  <a:pt x="1280" y="41"/>
                </a:cubicBezTo>
                <a:cubicBezTo>
                  <a:pt x="1281" y="40"/>
                  <a:pt x="1282" y="40"/>
                  <a:pt x="1283" y="40"/>
                </a:cubicBezTo>
                <a:cubicBezTo>
                  <a:pt x="1284" y="39"/>
                  <a:pt x="1284" y="39"/>
                  <a:pt x="1284" y="38"/>
                </a:cubicBezTo>
                <a:cubicBezTo>
                  <a:pt x="1284" y="37"/>
                  <a:pt x="1284" y="36"/>
                  <a:pt x="1284" y="36"/>
                </a:cubicBezTo>
                <a:cubicBezTo>
                  <a:pt x="1284" y="35"/>
                  <a:pt x="1283" y="35"/>
                  <a:pt x="1282" y="35"/>
                </a:cubicBezTo>
                <a:cubicBezTo>
                  <a:pt x="1282" y="34"/>
                  <a:pt x="1281" y="34"/>
                  <a:pt x="1280" y="33"/>
                </a:cubicBezTo>
                <a:cubicBezTo>
                  <a:pt x="1280" y="33"/>
                  <a:pt x="1280" y="33"/>
                  <a:pt x="1280" y="33"/>
                </a:cubicBezTo>
                <a:cubicBezTo>
                  <a:pt x="1280" y="32"/>
                  <a:pt x="1280" y="32"/>
                  <a:pt x="1279" y="32"/>
                </a:cubicBezTo>
                <a:cubicBezTo>
                  <a:pt x="1279" y="32"/>
                  <a:pt x="1278" y="31"/>
                  <a:pt x="1278" y="31"/>
                </a:cubicBezTo>
                <a:cubicBezTo>
                  <a:pt x="1277" y="31"/>
                  <a:pt x="1278" y="31"/>
                  <a:pt x="1277" y="31"/>
                </a:cubicBezTo>
                <a:cubicBezTo>
                  <a:pt x="1277" y="31"/>
                  <a:pt x="1276" y="30"/>
                  <a:pt x="1276" y="30"/>
                </a:cubicBezTo>
                <a:cubicBezTo>
                  <a:pt x="1276" y="29"/>
                  <a:pt x="1276" y="29"/>
                  <a:pt x="1275" y="29"/>
                </a:cubicBezTo>
                <a:cubicBezTo>
                  <a:pt x="1275" y="29"/>
                  <a:pt x="1276" y="29"/>
                  <a:pt x="1275" y="29"/>
                </a:cubicBezTo>
                <a:cubicBezTo>
                  <a:pt x="1275" y="29"/>
                  <a:pt x="1275" y="29"/>
                  <a:pt x="1275" y="28"/>
                </a:cubicBezTo>
                <a:cubicBezTo>
                  <a:pt x="1274" y="29"/>
                  <a:pt x="1273" y="28"/>
                  <a:pt x="1273" y="29"/>
                </a:cubicBezTo>
                <a:cubicBezTo>
                  <a:pt x="1273" y="30"/>
                  <a:pt x="1272" y="30"/>
                  <a:pt x="1271" y="31"/>
                </a:cubicBezTo>
                <a:cubicBezTo>
                  <a:pt x="1270" y="31"/>
                  <a:pt x="1269" y="32"/>
                  <a:pt x="1268" y="32"/>
                </a:cubicBezTo>
                <a:cubicBezTo>
                  <a:pt x="1268" y="32"/>
                  <a:pt x="1268" y="32"/>
                  <a:pt x="1268" y="33"/>
                </a:cubicBezTo>
                <a:cubicBezTo>
                  <a:pt x="1267" y="33"/>
                  <a:pt x="1267" y="33"/>
                  <a:pt x="1266" y="33"/>
                </a:cubicBezTo>
                <a:cubicBezTo>
                  <a:pt x="1266" y="34"/>
                  <a:pt x="1266" y="34"/>
                  <a:pt x="1266" y="35"/>
                </a:cubicBezTo>
                <a:cubicBezTo>
                  <a:pt x="1266" y="35"/>
                  <a:pt x="1266" y="35"/>
                  <a:pt x="1266" y="35"/>
                </a:cubicBezTo>
                <a:cubicBezTo>
                  <a:pt x="1266" y="36"/>
                  <a:pt x="1266" y="36"/>
                  <a:pt x="1266" y="36"/>
                </a:cubicBezTo>
                <a:cubicBezTo>
                  <a:pt x="1265" y="36"/>
                  <a:pt x="1263" y="36"/>
                  <a:pt x="1263" y="37"/>
                </a:cubicBezTo>
                <a:cubicBezTo>
                  <a:pt x="1263" y="37"/>
                  <a:pt x="1263" y="37"/>
                  <a:pt x="1263" y="37"/>
                </a:cubicBezTo>
                <a:cubicBezTo>
                  <a:pt x="1262" y="37"/>
                  <a:pt x="1262" y="37"/>
                  <a:pt x="1261" y="37"/>
                </a:cubicBezTo>
                <a:cubicBezTo>
                  <a:pt x="1261" y="38"/>
                  <a:pt x="1260" y="38"/>
                  <a:pt x="1260" y="38"/>
                </a:cubicBezTo>
                <a:cubicBezTo>
                  <a:pt x="1260" y="39"/>
                  <a:pt x="1261" y="38"/>
                  <a:pt x="1261" y="38"/>
                </a:cubicBezTo>
                <a:cubicBezTo>
                  <a:pt x="1263" y="38"/>
                  <a:pt x="1263" y="38"/>
                  <a:pt x="1264" y="40"/>
                </a:cubicBezTo>
                <a:cubicBezTo>
                  <a:pt x="1265" y="40"/>
                  <a:pt x="1264" y="40"/>
                  <a:pt x="1264" y="40"/>
                </a:cubicBezTo>
                <a:close/>
                <a:moveTo>
                  <a:pt x="1251" y="30"/>
                </a:moveTo>
                <a:cubicBezTo>
                  <a:pt x="1252" y="30"/>
                  <a:pt x="1253" y="30"/>
                  <a:pt x="1254" y="29"/>
                </a:cubicBezTo>
                <a:cubicBezTo>
                  <a:pt x="1254" y="29"/>
                  <a:pt x="1255" y="29"/>
                  <a:pt x="1254" y="28"/>
                </a:cubicBezTo>
                <a:cubicBezTo>
                  <a:pt x="1254" y="28"/>
                  <a:pt x="1253" y="28"/>
                  <a:pt x="1253" y="28"/>
                </a:cubicBezTo>
                <a:cubicBezTo>
                  <a:pt x="1253" y="28"/>
                  <a:pt x="1252" y="28"/>
                  <a:pt x="1252" y="28"/>
                </a:cubicBezTo>
                <a:cubicBezTo>
                  <a:pt x="1252" y="28"/>
                  <a:pt x="1251" y="27"/>
                  <a:pt x="1250" y="27"/>
                </a:cubicBezTo>
                <a:cubicBezTo>
                  <a:pt x="1250" y="28"/>
                  <a:pt x="1250" y="28"/>
                  <a:pt x="1249" y="28"/>
                </a:cubicBezTo>
                <a:cubicBezTo>
                  <a:pt x="1249" y="28"/>
                  <a:pt x="1248" y="29"/>
                  <a:pt x="1249" y="30"/>
                </a:cubicBezTo>
                <a:cubicBezTo>
                  <a:pt x="1250" y="30"/>
                  <a:pt x="1251" y="30"/>
                  <a:pt x="1251" y="30"/>
                </a:cubicBezTo>
                <a:close/>
                <a:moveTo>
                  <a:pt x="1087" y="29"/>
                </a:moveTo>
                <a:cubicBezTo>
                  <a:pt x="1087" y="30"/>
                  <a:pt x="1088" y="30"/>
                  <a:pt x="1089" y="29"/>
                </a:cubicBezTo>
                <a:cubicBezTo>
                  <a:pt x="1088" y="28"/>
                  <a:pt x="1089" y="28"/>
                  <a:pt x="1087" y="28"/>
                </a:cubicBezTo>
                <a:cubicBezTo>
                  <a:pt x="1087" y="28"/>
                  <a:pt x="1086" y="27"/>
                  <a:pt x="1085" y="27"/>
                </a:cubicBezTo>
                <a:cubicBezTo>
                  <a:pt x="1086" y="28"/>
                  <a:pt x="1084" y="28"/>
                  <a:pt x="1083" y="28"/>
                </a:cubicBezTo>
                <a:cubicBezTo>
                  <a:pt x="1083" y="28"/>
                  <a:pt x="1083" y="29"/>
                  <a:pt x="1083" y="29"/>
                </a:cubicBezTo>
                <a:cubicBezTo>
                  <a:pt x="1084" y="29"/>
                  <a:pt x="1086" y="28"/>
                  <a:pt x="1087" y="29"/>
                </a:cubicBezTo>
                <a:cubicBezTo>
                  <a:pt x="1088" y="30"/>
                  <a:pt x="1087" y="29"/>
                  <a:pt x="1087" y="29"/>
                </a:cubicBezTo>
                <a:close/>
                <a:moveTo>
                  <a:pt x="1119" y="33"/>
                </a:moveTo>
                <a:cubicBezTo>
                  <a:pt x="1120" y="33"/>
                  <a:pt x="1121" y="34"/>
                  <a:pt x="1121" y="33"/>
                </a:cubicBezTo>
                <a:cubicBezTo>
                  <a:pt x="1121" y="35"/>
                  <a:pt x="1123" y="33"/>
                  <a:pt x="1123" y="33"/>
                </a:cubicBezTo>
                <a:cubicBezTo>
                  <a:pt x="1123" y="33"/>
                  <a:pt x="1123" y="32"/>
                  <a:pt x="1124" y="32"/>
                </a:cubicBezTo>
                <a:cubicBezTo>
                  <a:pt x="1124" y="32"/>
                  <a:pt x="1124" y="31"/>
                  <a:pt x="1125" y="31"/>
                </a:cubicBezTo>
                <a:cubicBezTo>
                  <a:pt x="1125" y="31"/>
                  <a:pt x="1126" y="31"/>
                  <a:pt x="1127" y="31"/>
                </a:cubicBezTo>
                <a:cubicBezTo>
                  <a:pt x="1127" y="31"/>
                  <a:pt x="1128" y="29"/>
                  <a:pt x="1128" y="29"/>
                </a:cubicBezTo>
                <a:cubicBezTo>
                  <a:pt x="1128" y="29"/>
                  <a:pt x="1130" y="29"/>
                  <a:pt x="1130" y="29"/>
                </a:cubicBezTo>
                <a:cubicBezTo>
                  <a:pt x="1130" y="28"/>
                  <a:pt x="1130" y="28"/>
                  <a:pt x="1130" y="28"/>
                </a:cubicBezTo>
                <a:cubicBezTo>
                  <a:pt x="1130" y="27"/>
                  <a:pt x="1128" y="28"/>
                  <a:pt x="1128" y="27"/>
                </a:cubicBezTo>
                <a:cubicBezTo>
                  <a:pt x="1128" y="26"/>
                  <a:pt x="1127" y="27"/>
                  <a:pt x="1127" y="26"/>
                </a:cubicBezTo>
                <a:cubicBezTo>
                  <a:pt x="1125" y="27"/>
                  <a:pt x="1124" y="26"/>
                  <a:pt x="1123" y="28"/>
                </a:cubicBezTo>
                <a:cubicBezTo>
                  <a:pt x="1123" y="28"/>
                  <a:pt x="1123" y="28"/>
                  <a:pt x="1123" y="28"/>
                </a:cubicBezTo>
                <a:cubicBezTo>
                  <a:pt x="1122" y="29"/>
                  <a:pt x="1122" y="28"/>
                  <a:pt x="1122" y="28"/>
                </a:cubicBezTo>
                <a:cubicBezTo>
                  <a:pt x="1122" y="29"/>
                  <a:pt x="1122" y="29"/>
                  <a:pt x="1122" y="29"/>
                </a:cubicBezTo>
                <a:cubicBezTo>
                  <a:pt x="1121" y="29"/>
                  <a:pt x="1121" y="29"/>
                  <a:pt x="1121" y="29"/>
                </a:cubicBezTo>
                <a:cubicBezTo>
                  <a:pt x="1120" y="29"/>
                  <a:pt x="1119" y="29"/>
                  <a:pt x="1119" y="29"/>
                </a:cubicBezTo>
                <a:cubicBezTo>
                  <a:pt x="1119" y="30"/>
                  <a:pt x="1120" y="30"/>
                  <a:pt x="1118" y="30"/>
                </a:cubicBezTo>
                <a:cubicBezTo>
                  <a:pt x="1118" y="30"/>
                  <a:pt x="1118" y="31"/>
                  <a:pt x="1118" y="31"/>
                </a:cubicBezTo>
                <a:cubicBezTo>
                  <a:pt x="1119" y="32"/>
                  <a:pt x="1120" y="32"/>
                  <a:pt x="1119" y="33"/>
                </a:cubicBezTo>
                <a:close/>
                <a:moveTo>
                  <a:pt x="1078" y="27"/>
                </a:moveTo>
                <a:cubicBezTo>
                  <a:pt x="1078" y="27"/>
                  <a:pt x="1079" y="27"/>
                  <a:pt x="1079" y="27"/>
                </a:cubicBezTo>
                <a:cubicBezTo>
                  <a:pt x="1079" y="27"/>
                  <a:pt x="1079" y="28"/>
                  <a:pt x="1080" y="28"/>
                </a:cubicBezTo>
                <a:cubicBezTo>
                  <a:pt x="1080" y="28"/>
                  <a:pt x="1080" y="28"/>
                  <a:pt x="1081" y="28"/>
                </a:cubicBezTo>
                <a:cubicBezTo>
                  <a:pt x="1081" y="28"/>
                  <a:pt x="1083" y="28"/>
                  <a:pt x="1083" y="28"/>
                </a:cubicBezTo>
                <a:cubicBezTo>
                  <a:pt x="1083" y="28"/>
                  <a:pt x="1082" y="27"/>
                  <a:pt x="1082" y="27"/>
                </a:cubicBezTo>
                <a:cubicBezTo>
                  <a:pt x="1081" y="27"/>
                  <a:pt x="1081" y="27"/>
                  <a:pt x="1080" y="27"/>
                </a:cubicBezTo>
                <a:cubicBezTo>
                  <a:pt x="1080" y="27"/>
                  <a:pt x="1080" y="26"/>
                  <a:pt x="1079" y="26"/>
                </a:cubicBezTo>
                <a:cubicBezTo>
                  <a:pt x="1079" y="26"/>
                  <a:pt x="1078" y="26"/>
                  <a:pt x="1078" y="27"/>
                </a:cubicBezTo>
                <a:cubicBezTo>
                  <a:pt x="1078" y="27"/>
                  <a:pt x="1078" y="27"/>
                  <a:pt x="1077" y="27"/>
                </a:cubicBezTo>
                <a:cubicBezTo>
                  <a:pt x="1077" y="27"/>
                  <a:pt x="1077" y="28"/>
                  <a:pt x="1078" y="27"/>
                </a:cubicBezTo>
                <a:close/>
                <a:moveTo>
                  <a:pt x="1093" y="27"/>
                </a:moveTo>
                <a:cubicBezTo>
                  <a:pt x="1094" y="28"/>
                  <a:pt x="1095" y="25"/>
                  <a:pt x="1095" y="25"/>
                </a:cubicBezTo>
                <a:cubicBezTo>
                  <a:pt x="1094" y="25"/>
                  <a:pt x="1093" y="26"/>
                  <a:pt x="1092" y="26"/>
                </a:cubicBezTo>
                <a:cubicBezTo>
                  <a:pt x="1092" y="27"/>
                  <a:pt x="1093" y="27"/>
                  <a:pt x="1093" y="27"/>
                </a:cubicBezTo>
                <a:cubicBezTo>
                  <a:pt x="1094" y="27"/>
                  <a:pt x="1093" y="27"/>
                  <a:pt x="1093" y="27"/>
                </a:cubicBezTo>
                <a:close/>
                <a:moveTo>
                  <a:pt x="1091" y="27"/>
                </a:moveTo>
                <a:cubicBezTo>
                  <a:pt x="1091" y="27"/>
                  <a:pt x="1089" y="26"/>
                  <a:pt x="1089" y="26"/>
                </a:cubicBezTo>
                <a:cubicBezTo>
                  <a:pt x="1089" y="26"/>
                  <a:pt x="1087" y="26"/>
                  <a:pt x="1087" y="26"/>
                </a:cubicBezTo>
                <a:cubicBezTo>
                  <a:pt x="1087" y="25"/>
                  <a:pt x="1086" y="24"/>
                  <a:pt x="1086" y="24"/>
                </a:cubicBezTo>
                <a:cubicBezTo>
                  <a:pt x="1085" y="24"/>
                  <a:pt x="1085" y="24"/>
                  <a:pt x="1084" y="23"/>
                </a:cubicBezTo>
                <a:cubicBezTo>
                  <a:pt x="1084" y="23"/>
                  <a:pt x="1083" y="23"/>
                  <a:pt x="1083" y="24"/>
                </a:cubicBezTo>
                <a:cubicBezTo>
                  <a:pt x="1081" y="24"/>
                  <a:pt x="1083" y="25"/>
                  <a:pt x="1083" y="26"/>
                </a:cubicBezTo>
                <a:cubicBezTo>
                  <a:pt x="1084" y="25"/>
                  <a:pt x="1084" y="26"/>
                  <a:pt x="1085" y="27"/>
                </a:cubicBezTo>
                <a:cubicBezTo>
                  <a:pt x="1085" y="27"/>
                  <a:pt x="1086" y="26"/>
                  <a:pt x="1086" y="26"/>
                </a:cubicBezTo>
                <a:cubicBezTo>
                  <a:pt x="1086" y="27"/>
                  <a:pt x="1087" y="27"/>
                  <a:pt x="1088" y="27"/>
                </a:cubicBezTo>
                <a:cubicBezTo>
                  <a:pt x="1088" y="27"/>
                  <a:pt x="1088" y="28"/>
                  <a:pt x="1089" y="28"/>
                </a:cubicBezTo>
                <a:cubicBezTo>
                  <a:pt x="1090" y="28"/>
                  <a:pt x="1091" y="28"/>
                  <a:pt x="1091" y="27"/>
                </a:cubicBezTo>
                <a:cubicBezTo>
                  <a:pt x="1091" y="27"/>
                  <a:pt x="1091" y="27"/>
                  <a:pt x="1091" y="27"/>
                </a:cubicBezTo>
                <a:close/>
                <a:moveTo>
                  <a:pt x="1092" y="24"/>
                </a:moveTo>
                <a:cubicBezTo>
                  <a:pt x="1090" y="24"/>
                  <a:pt x="1088" y="23"/>
                  <a:pt x="1086" y="23"/>
                </a:cubicBezTo>
                <a:cubicBezTo>
                  <a:pt x="1086" y="23"/>
                  <a:pt x="1087" y="24"/>
                  <a:pt x="1087" y="24"/>
                </a:cubicBezTo>
                <a:cubicBezTo>
                  <a:pt x="1087" y="25"/>
                  <a:pt x="1087" y="24"/>
                  <a:pt x="1088" y="24"/>
                </a:cubicBezTo>
                <a:cubicBezTo>
                  <a:pt x="1088" y="25"/>
                  <a:pt x="1089" y="25"/>
                  <a:pt x="1090" y="26"/>
                </a:cubicBezTo>
                <a:cubicBezTo>
                  <a:pt x="1091" y="26"/>
                  <a:pt x="1092" y="25"/>
                  <a:pt x="1092" y="24"/>
                </a:cubicBezTo>
                <a:cubicBezTo>
                  <a:pt x="1090" y="24"/>
                  <a:pt x="1092" y="24"/>
                  <a:pt x="1092" y="24"/>
                </a:cubicBezTo>
                <a:close/>
                <a:moveTo>
                  <a:pt x="1081" y="25"/>
                </a:moveTo>
                <a:cubicBezTo>
                  <a:pt x="1082" y="24"/>
                  <a:pt x="1082" y="24"/>
                  <a:pt x="1082" y="24"/>
                </a:cubicBezTo>
                <a:cubicBezTo>
                  <a:pt x="1081" y="23"/>
                  <a:pt x="1080" y="23"/>
                  <a:pt x="1078" y="23"/>
                </a:cubicBezTo>
                <a:cubicBezTo>
                  <a:pt x="1078" y="25"/>
                  <a:pt x="1080" y="25"/>
                  <a:pt x="1081" y="25"/>
                </a:cubicBezTo>
                <a:close/>
                <a:moveTo>
                  <a:pt x="1093" y="24"/>
                </a:moveTo>
                <a:cubicBezTo>
                  <a:pt x="1093" y="24"/>
                  <a:pt x="1093" y="24"/>
                  <a:pt x="1093" y="24"/>
                </a:cubicBezTo>
                <a:cubicBezTo>
                  <a:pt x="1093" y="22"/>
                  <a:pt x="1094" y="23"/>
                  <a:pt x="1092" y="23"/>
                </a:cubicBezTo>
                <a:cubicBezTo>
                  <a:pt x="1092" y="23"/>
                  <a:pt x="1093" y="23"/>
                  <a:pt x="1093" y="24"/>
                </a:cubicBezTo>
                <a:close/>
                <a:moveTo>
                  <a:pt x="1089" y="22"/>
                </a:moveTo>
                <a:cubicBezTo>
                  <a:pt x="1090" y="20"/>
                  <a:pt x="1090" y="20"/>
                  <a:pt x="1089" y="20"/>
                </a:cubicBezTo>
                <a:cubicBezTo>
                  <a:pt x="1089" y="20"/>
                  <a:pt x="1088" y="21"/>
                  <a:pt x="1088" y="21"/>
                </a:cubicBezTo>
                <a:cubicBezTo>
                  <a:pt x="1088" y="21"/>
                  <a:pt x="1089" y="21"/>
                  <a:pt x="1089" y="22"/>
                </a:cubicBezTo>
                <a:cubicBezTo>
                  <a:pt x="1089" y="21"/>
                  <a:pt x="1089" y="22"/>
                  <a:pt x="1089" y="22"/>
                </a:cubicBezTo>
                <a:close/>
                <a:moveTo>
                  <a:pt x="728" y="19"/>
                </a:moveTo>
                <a:cubicBezTo>
                  <a:pt x="728" y="18"/>
                  <a:pt x="727" y="21"/>
                  <a:pt x="728" y="20"/>
                </a:cubicBezTo>
                <a:cubicBezTo>
                  <a:pt x="728" y="20"/>
                  <a:pt x="728" y="20"/>
                  <a:pt x="728" y="19"/>
                </a:cubicBezTo>
                <a:close/>
                <a:moveTo>
                  <a:pt x="1094" y="19"/>
                </a:moveTo>
                <a:cubicBezTo>
                  <a:pt x="1094" y="19"/>
                  <a:pt x="1095" y="19"/>
                  <a:pt x="1095" y="19"/>
                </a:cubicBezTo>
                <a:cubicBezTo>
                  <a:pt x="1095" y="19"/>
                  <a:pt x="1095" y="19"/>
                  <a:pt x="1095" y="19"/>
                </a:cubicBezTo>
                <a:cubicBezTo>
                  <a:pt x="1094" y="19"/>
                  <a:pt x="1094" y="19"/>
                  <a:pt x="1093" y="20"/>
                </a:cubicBezTo>
                <a:cubicBezTo>
                  <a:pt x="1094" y="20"/>
                  <a:pt x="1094" y="20"/>
                  <a:pt x="1094" y="19"/>
                </a:cubicBezTo>
                <a:close/>
                <a:moveTo>
                  <a:pt x="724" y="21"/>
                </a:moveTo>
                <a:cubicBezTo>
                  <a:pt x="724" y="21"/>
                  <a:pt x="724" y="20"/>
                  <a:pt x="724" y="20"/>
                </a:cubicBezTo>
                <a:cubicBezTo>
                  <a:pt x="724" y="19"/>
                  <a:pt x="724" y="19"/>
                  <a:pt x="724" y="19"/>
                </a:cubicBezTo>
                <a:cubicBezTo>
                  <a:pt x="724" y="18"/>
                  <a:pt x="723" y="19"/>
                  <a:pt x="723" y="20"/>
                </a:cubicBezTo>
                <a:cubicBezTo>
                  <a:pt x="723" y="21"/>
                  <a:pt x="723" y="21"/>
                  <a:pt x="724" y="21"/>
                </a:cubicBezTo>
                <a:close/>
                <a:moveTo>
                  <a:pt x="1082" y="20"/>
                </a:moveTo>
                <a:cubicBezTo>
                  <a:pt x="1082" y="21"/>
                  <a:pt x="1082" y="21"/>
                  <a:pt x="1082" y="21"/>
                </a:cubicBezTo>
                <a:cubicBezTo>
                  <a:pt x="1083" y="21"/>
                  <a:pt x="1084" y="21"/>
                  <a:pt x="1085" y="21"/>
                </a:cubicBezTo>
                <a:cubicBezTo>
                  <a:pt x="1086" y="21"/>
                  <a:pt x="1086" y="20"/>
                  <a:pt x="1086" y="20"/>
                </a:cubicBezTo>
                <a:cubicBezTo>
                  <a:pt x="1087" y="20"/>
                  <a:pt x="1088" y="19"/>
                  <a:pt x="1088" y="19"/>
                </a:cubicBezTo>
                <a:cubicBezTo>
                  <a:pt x="1089" y="18"/>
                  <a:pt x="1088" y="18"/>
                  <a:pt x="1087" y="18"/>
                </a:cubicBezTo>
                <a:cubicBezTo>
                  <a:pt x="1086" y="18"/>
                  <a:pt x="1086" y="18"/>
                  <a:pt x="1085" y="18"/>
                </a:cubicBezTo>
                <a:cubicBezTo>
                  <a:pt x="1085" y="18"/>
                  <a:pt x="1085" y="19"/>
                  <a:pt x="1084" y="19"/>
                </a:cubicBezTo>
                <a:cubicBezTo>
                  <a:pt x="1083" y="19"/>
                  <a:pt x="1082" y="19"/>
                  <a:pt x="1081" y="20"/>
                </a:cubicBezTo>
                <a:cubicBezTo>
                  <a:pt x="1081" y="20"/>
                  <a:pt x="1082" y="20"/>
                  <a:pt x="1082" y="20"/>
                </a:cubicBezTo>
                <a:close/>
                <a:moveTo>
                  <a:pt x="1093" y="18"/>
                </a:moveTo>
                <a:cubicBezTo>
                  <a:pt x="1093" y="17"/>
                  <a:pt x="1093" y="17"/>
                  <a:pt x="1093" y="17"/>
                </a:cubicBezTo>
                <a:cubicBezTo>
                  <a:pt x="1092" y="16"/>
                  <a:pt x="1091" y="16"/>
                  <a:pt x="1090" y="16"/>
                </a:cubicBezTo>
                <a:cubicBezTo>
                  <a:pt x="1090" y="16"/>
                  <a:pt x="1090" y="16"/>
                  <a:pt x="1090" y="16"/>
                </a:cubicBezTo>
                <a:cubicBezTo>
                  <a:pt x="1090" y="17"/>
                  <a:pt x="1090" y="17"/>
                  <a:pt x="1090" y="17"/>
                </a:cubicBezTo>
                <a:cubicBezTo>
                  <a:pt x="1091" y="18"/>
                  <a:pt x="1092" y="18"/>
                  <a:pt x="1093" y="18"/>
                </a:cubicBezTo>
                <a:close/>
                <a:moveTo>
                  <a:pt x="565" y="18"/>
                </a:moveTo>
                <a:cubicBezTo>
                  <a:pt x="567" y="21"/>
                  <a:pt x="573" y="22"/>
                  <a:pt x="576" y="22"/>
                </a:cubicBezTo>
                <a:cubicBezTo>
                  <a:pt x="576" y="21"/>
                  <a:pt x="576" y="20"/>
                  <a:pt x="575" y="20"/>
                </a:cubicBezTo>
                <a:cubicBezTo>
                  <a:pt x="575" y="20"/>
                  <a:pt x="573" y="20"/>
                  <a:pt x="573" y="19"/>
                </a:cubicBezTo>
                <a:cubicBezTo>
                  <a:pt x="573" y="19"/>
                  <a:pt x="572" y="19"/>
                  <a:pt x="572" y="19"/>
                </a:cubicBezTo>
                <a:cubicBezTo>
                  <a:pt x="572" y="19"/>
                  <a:pt x="571" y="19"/>
                  <a:pt x="571" y="19"/>
                </a:cubicBezTo>
                <a:cubicBezTo>
                  <a:pt x="570" y="19"/>
                  <a:pt x="570" y="17"/>
                  <a:pt x="569" y="17"/>
                </a:cubicBezTo>
                <a:cubicBezTo>
                  <a:pt x="568" y="17"/>
                  <a:pt x="567" y="17"/>
                  <a:pt x="566" y="17"/>
                </a:cubicBezTo>
                <a:cubicBezTo>
                  <a:pt x="566" y="16"/>
                  <a:pt x="565" y="15"/>
                  <a:pt x="564" y="15"/>
                </a:cubicBezTo>
                <a:cubicBezTo>
                  <a:pt x="565" y="16"/>
                  <a:pt x="564" y="18"/>
                  <a:pt x="565" y="18"/>
                </a:cubicBezTo>
                <a:cubicBezTo>
                  <a:pt x="567" y="20"/>
                  <a:pt x="565" y="18"/>
                  <a:pt x="565" y="18"/>
                </a:cubicBezTo>
                <a:close/>
                <a:moveTo>
                  <a:pt x="1097" y="14"/>
                </a:moveTo>
                <a:cubicBezTo>
                  <a:pt x="1097" y="14"/>
                  <a:pt x="1098" y="14"/>
                  <a:pt x="1098" y="14"/>
                </a:cubicBezTo>
                <a:cubicBezTo>
                  <a:pt x="1099" y="14"/>
                  <a:pt x="1097" y="13"/>
                  <a:pt x="1097" y="13"/>
                </a:cubicBezTo>
                <a:cubicBezTo>
                  <a:pt x="1096" y="12"/>
                  <a:pt x="1097" y="13"/>
                  <a:pt x="1097" y="13"/>
                </a:cubicBezTo>
                <a:cubicBezTo>
                  <a:pt x="1096" y="13"/>
                  <a:pt x="1096" y="13"/>
                  <a:pt x="1096" y="13"/>
                </a:cubicBezTo>
                <a:cubicBezTo>
                  <a:pt x="1095" y="13"/>
                  <a:pt x="1095" y="13"/>
                  <a:pt x="1094" y="14"/>
                </a:cubicBezTo>
                <a:cubicBezTo>
                  <a:pt x="1095" y="14"/>
                  <a:pt x="1097" y="14"/>
                  <a:pt x="1097" y="14"/>
                </a:cubicBezTo>
                <a:close/>
                <a:moveTo>
                  <a:pt x="376" y="36"/>
                </a:moveTo>
                <a:cubicBezTo>
                  <a:pt x="378" y="36"/>
                  <a:pt x="376" y="37"/>
                  <a:pt x="375" y="37"/>
                </a:cubicBezTo>
                <a:cubicBezTo>
                  <a:pt x="375" y="37"/>
                  <a:pt x="376" y="36"/>
                  <a:pt x="376" y="36"/>
                </a:cubicBezTo>
                <a:cubicBezTo>
                  <a:pt x="377" y="36"/>
                  <a:pt x="376" y="36"/>
                  <a:pt x="376" y="36"/>
                </a:cubicBezTo>
                <a:close/>
                <a:moveTo>
                  <a:pt x="377" y="40"/>
                </a:moveTo>
                <a:cubicBezTo>
                  <a:pt x="377" y="40"/>
                  <a:pt x="377" y="40"/>
                  <a:pt x="377" y="40"/>
                </a:cubicBezTo>
                <a:cubicBezTo>
                  <a:pt x="377" y="40"/>
                  <a:pt x="377" y="40"/>
                  <a:pt x="377" y="40"/>
                </a:cubicBezTo>
                <a:cubicBezTo>
                  <a:pt x="377" y="40"/>
                  <a:pt x="377" y="40"/>
                  <a:pt x="377" y="40"/>
                </a:cubicBezTo>
                <a:close/>
                <a:moveTo>
                  <a:pt x="389" y="53"/>
                </a:moveTo>
                <a:cubicBezTo>
                  <a:pt x="390" y="53"/>
                  <a:pt x="389" y="55"/>
                  <a:pt x="389" y="53"/>
                </a:cubicBezTo>
                <a:close/>
                <a:moveTo>
                  <a:pt x="429" y="60"/>
                </a:moveTo>
                <a:cubicBezTo>
                  <a:pt x="430" y="60"/>
                  <a:pt x="431" y="61"/>
                  <a:pt x="431" y="60"/>
                </a:cubicBezTo>
                <a:cubicBezTo>
                  <a:pt x="432" y="60"/>
                  <a:pt x="433" y="61"/>
                  <a:pt x="433" y="61"/>
                </a:cubicBezTo>
                <a:cubicBezTo>
                  <a:pt x="432" y="61"/>
                  <a:pt x="430" y="61"/>
                  <a:pt x="429" y="61"/>
                </a:cubicBezTo>
                <a:cubicBezTo>
                  <a:pt x="429" y="61"/>
                  <a:pt x="429" y="61"/>
                  <a:pt x="429" y="60"/>
                </a:cubicBezTo>
                <a:close/>
                <a:moveTo>
                  <a:pt x="454" y="31"/>
                </a:moveTo>
                <a:cubicBezTo>
                  <a:pt x="454" y="31"/>
                  <a:pt x="454" y="31"/>
                  <a:pt x="454" y="31"/>
                </a:cubicBezTo>
                <a:cubicBezTo>
                  <a:pt x="454" y="31"/>
                  <a:pt x="454" y="31"/>
                  <a:pt x="454" y="31"/>
                </a:cubicBezTo>
                <a:cubicBezTo>
                  <a:pt x="454" y="31"/>
                  <a:pt x="454" y="31"/>
                  <a:pt x="454" y="31"/>
                </a:cubicBezTo>
                <a:close/>
                <a:moveTo>
                  <a:pt x="457" y="28"/>
                </a:moveTo>
                <a:cubicBezTo>
                  <a:pt x="457" y="28"/>
                  <a:pt x="457" y="28"/>
                  <a:pt x="457" y="28"/>
                </a:cubicBezTo>
                <a:cubicBezTo>
                  <a:pt x="457" y="28"/>
                  <a:pt x="457" y="28"/>
                  <a:pt x="457" y="28"/>
                </a:cubicBezTo>
                <a:cubicBezTo>
                  <a:pt x="457" y="28"/>
                  <a:pt x="457" y="28"/>
                  <a:pt x="457" y="28"/>
                </a:cubicBezTo>
                <a:close/>
                <a:moveTo>
                  <a:pt x="418" y="22"/>
                </a:moveTo>
                <a:cubicBezTo>
                  <a:pt x="418" y="22"/>
                  <a:pt x="418" y="21"/>
                  <a:pt x="418" y="21"/>
                </a:cubicBezTo>
                <a:cubicBezTo>
                  <a:pt x="418" y="21"/>
                  <a:pt x="418" y="21"/>
                  <a:pt x="418" y="22"/>
                </a:cubicBezTo>
                <a:close/>
                <a:moveTo>
                  <a:pt x="460" y="28"/>
                </a:moveTo>
                <a:cubicBezTo>
                  <a:pt x="460" y="28"/>
                  <a:pt x="463" y="27"/>
                  <a:pt x="463" y="28"/>
                </a:cubicBezTo>
                <a:cubicBezTo>
                  <a:pt x="463" y="28"/>
                  <a:pt x="460" y="29"/>
                  <a:pt x="460" y="28"/>
                </a:cubicBezTo>
                <a:close/>
                <a:moveTo>
                  <a:pt x="504" y="22"/>
                </a:moveTo>
                <a:cubicBezTo>
                  <a:pt x="504" y="22"/>
                  <a:pt x="504" y="22"/>
                  <a:pt x="504" y="22"/>
                </a:cubicBezTo>
                <a:cubicBezTo>
                  <a:pt x="505" y="22"/>
                  <a:pt x="506" y="22"/>
                  <a:pt x="506" y="23"/>
                </a:cubicBezTo>
                <a:cubicBezTo>
                  <a:pt x="505" y="23"/>
                  <a:pt x="504" y="23"/>
                  <a:pt x="504" y="22"/>
                </a:cubicBezTo>
                <a:cubicBezTo>
                  <a:pt x="504" y="22"/>
                  <a:pt x="504" y="22"/>
                  <a:pt x="504" y="22"/>
                </a:cubicBezTo>
                <a:close/>
                <a:moveTo>
                  <a:pt x="424" y="56"/>
                </a:moveTo>
                <a:cubicBezTo>
                  <a:pt x="424" y="57"/>
                  <a:pt x="424" y="57"/>
                  <a:pt x="424" y="56"/>
                </a:cubicBezTo>
                <a:cubicBezTo>
                  <a:pt x="424" y="56"/>
                  <a:pt x="424" y="55"/>
                  <a:pt x="425" y="55"/>
                </a:cubicBezTo>
                <a:cubicBezTo>
                  <a:pt x="425" y="56"/>
                  <a:pt x="425" y="56"/>
                  <a:pt x="424" y="56"/>
                </a:cubicBezTo>
                <a:close/>
                <a:moveTo>
                  <a:pt x="423" y="69"/>
                </a:moveTo>
                <a:cubicBezTo>
                  <a:pt x="422" y="69"/>
                  <a:pt x="421" y="67"/>
                  <a:pt x="421" y="67"/>
                </a:cubicBezTo>
                <a:cubicBezTo>
                  <a:pt x="421" y="66"/>
                  <a:pt x="421" y="66"/>
                  <a:pt x="422" y="66"/>
                </a:cubicBezTo>
                <a:cubicBezTo>
                  <a:pt x="421" y="67"/>
                  <a:pt x="423" y="67"/>
                  <a:pt x="423" y="67"/>
                </a:cubicBezTo>
                <a:cubicBezTo>
                  <a:pt x="423" y="68"/>
                  <a:pt x="423" y="68"/>
                  <a:pt x="423" y="69"/>
                </a:cubicBezTo>
                <a:cubicBezTo>
                  <a:pt x="422" y="69"/>
                  <a:pt x="423" y="69"/>
                  <a:pt x="423" y="69"/>
                </a:cubicBezTo>
                <a:close/>
                <a:moveTo>
                  <a:pt x="363" y="27"/>
                </a:moveTo>
                <a:cubicBezTo>
                  <a:pt x="363" y="27"/>
                  <a:pt x="362" y="28"/>
                  <a:pt x="362" y="28"/>
                </a:cubicBezTo>
                <a:cubicBezTo>
                  <a:pt x="362" y="28"/>
                  <a:pt x="362" y="30"/>
                  <a:pt x="362" y="30"/>
                </a:cubicBezTo>
                <a:cubicBezTo>
                  <a:pt x="364" y="30"/>
                  <a:pt x="364" y="29"/>
                  <a:pt x="364" y="31"/>
                </a:cubicBezTo>
                <a:cubicBezTo>
                  <a:pt x="365" y="31"/>
                  <a:pt x="367" y="31"/>
                  <a:pt x="367" y="29"/>
                </a:cubicBezTo>
                <a:cubicBezTo>
                  <a:pt x="367" y="29"/>
                  <a:pt x="368" y="31"/>
                  <a:pt x="368" y="31"/>
                </a:cubicBezTo>
                <a:cubicBezTo>
                  <a:pt x="369" y="31"/>
                  <a:pt x="370" y="31"/>
                  <a:pt x="370" y="31"/>
                </a:cubicBezTo>
                <a:cubicBezTo>
                  <a:pt x="371" y="31"/>
                  <a:pt x="372" y="31"/>
                  <a:pt x="372" y="31"/>
                </a:cubicBezTo>
                <a:cubicBezTo>
                  <a:pt x="372" y="30"/>
                  <a:pt x="372" y="30"/>
                  <a:pt x="373" y="29"/>
                </a:cubicBezTo>
                <a:cubicBezTo>
                  <a:pt x="373" y="30"/>
                  <a:pt x="373" y="30"/>
                  <a:pt x="373" y="31"/>
                </a:cubicBezTo>
                <a:cubicBezTo>
                  <a:pt x="373" y="31"/>
                  <a:pt x="374" y="32"/>
                  <a:pt x="374" y="33"/>
                </a:cubicBezTo>
                <a:cubicBezTo>
                  <a:pt x="372" y="33"/>
                  <a:pt x="369" y="33"/>
                  <a:pt x="367" y="34"/>
                </a:cubicBezTo>
                <a:cubicBezTo>
                  <a:pt x="366" y="34"/>
                  <a:pt x="366" y="34"/>
                  <a:pt x="367" y="35"/>
                </a:cubicBezTo>
                <a:cubicBezTo>
                  <a:pt x="367" y="36"/>
                  <a:pt x="367" y="36"/>
                  <a:pt x="367" y="36"/>
                </a:cubicBezTo>
                <a:cubicBezTo>
                  <a:pt x="366" y="36"/>
                  <a:pt x="365" y="36"/>
                  <a:pt x="364" y="36"/>
                </a:cubicBezTo>
                <a:cubicBezTo>
                  <a:pt x="364" y="37"/>
                  <a:pt x="365" y="37"/>
                  <a:pt x="365" y="37"/>
                </a:cubicBezTo>
                <a:cubicBezTo>
                  <a:pt x="366" y="37"/>
                  <a:pt x="367" y="38"/>
                  <a:pt x="369" y="37"/>
                </a:cubicBezTo>
                <a:cubicBezTo>
                  <a:pt x="369" y="38"/>
                  <a:pt x="369" y="38"/>
                  <a:pt x="369" y="38"/>
                </a:cubicBezTo>
                <a:cubicBezTo>
                  <a:pt x="370" y="38"/>
                  <a:pt x="370" y="38"/>
                  <a:pt x="371" y="37"/>
                </a:cubicBezTo>
                <a:cubicBezTo>
                  <a:pt x="371" y="37"/>
                  <a:pt x="372" y="36"/>
                  <a:pt x="372" y="37"/>
                </a:cubicBezTo>
                <a:cubicBezTo>
                  <a:pt x="372" y="38"/>
                  <a:pt x="372" y="38"/>
                  <a:pt x="373" y="38"/>
                </a:cubicBezTo>
                <a:cubicBezTo>
                  <a:pt x="374" y="38"/>
                  <a:pt x="374" y="37"/>
                  <a:pt x="375" y="38"/>
                </a:cubicBezTo>
                <a:cubicBezTo>
                  <a:pt x="375" y="39"/>
                  <a:pt x="376" y="39"/>
                  <a:pt x="376" y="40"/>
                </a:cubicBezTo>
                <a:cubicBezTo>
                  <a:pt x="375" y="39"/>
                  <a:pt x="374" y="39"/>
                  <a:pt x="373" y="39"/>
                </a:cubicBezTo>
                <a:cubicBezTo>
                  <a:pt x="372" y="39"/>
                  <a:pt x="372" y="39"/>
                  <a:pt x="371" y="39"/>
                </a:cubicBezTo>
                <a:cubicBezTo>
                  <a:pt x="371" y="39"/>
                  <a:pt x="371" y="39"/>
                  <a:pt x="371" y="39"/>
                </a:cubicBezTo>
                <a:cubicBezTo>
                  <a:pt x="371" y="39"/>
                  <a:pt x="371" y="39"/>
                  <a:pt x="371" y="39"/>
                </a:cubicBezTo>
                <a:cubicBezTo>
                  <a:pt x="370" y="39"/>
                  <a:pt x="369" y="38"/>
                  <a:pt x="368" y="38"/>
                </a:cubicBezTo>
                <a:cubicBezTo>
                  <a:pt x="366" y="38"/>
                  <a:pt x="366" y="38"/>
                  <a:pt x="366" y="40"/>
                </a:cubicBezTo>
                <a:cubicBezTo>
                  <a:pt x="367" y="40"/>
                  <a:pt x="367" y="41"/>
                  <a:pt x="366" y="41"/>
                </a:cubicBezTo>
                <a:cubicBezTo>
                  <a:pt x="367" y="42"/>
                  <a:pt x="367" y="42"/>
                  <a:pt x="368" y="42"/>
                </a:cubicBezTo>
                <a:cubicBezTo>
                  <a:pt x="368" y="42"/>
                  <a:pt x="368" y="43"/>
                  <a:pt x="369" y="43"/>
                </a:cubicBezTo>
                <a:cubicBezTo>
                  <a:pt x="369" y="44"/>
                  <a:pt x="369" y="43"/>
                  <a:pt x="369" y="44"/>
                </a:cubicBezTo>
                <a:cubicBezTo>
                  <a:pt x="369" y="45"/>
                  <a:pt x="376" y="44"/>
                  <a:pt x="377" y="44"/>
                </a:cubicBezTo>
                <a:cubicBezTo>
                  <a:pt x="377" y="46"/>
                  <a:pt x="376" y="45"/>
                  <a:pt x="376" y="45"/>
                </a:cubicBezTo>
                <a:cubicBezTo>
                  <a:pt x="374" y="45"/>
                  <a:pt x="373" y="45"/>
                  <a:pt x="371" y="46"/>
                </a:cubicBezTo>
                <a:cubicBezTo>
                  <a:pt x="370" y="46"/>
                  <a:pt x="371" y="48"/>
                  <a:pt x="372" y="47"/>
                </a:cubicBezTo>
                <a:cubicBezTo>
                  <a:pt x="373" y="47"/>
                  <a:pt x="374" y="47"/>
                  <a:pt x="376" y="48"/>
                </a:cubicBezTo>
                <a:cubicBezTo>
                  <a:pt x="376" y="48"/>
                  <a:pt x="377" y="48"/>
                  <a:pt x="377" y="47"/>
                </a:cubicBezTo>
                <a:cubicBezTo>
                  <a:pt x="377" y="47"/>
                  <a:pt x="378" y="47"/>
                  <a:pt x="378" y="47"/>
                </a:cubicBezTo>
                <a:cubicBezTo>
                  <a:pt x="378" y="47"/>
                  <a:pt x="379" y="46"/>
                  <a:pt x="379" y="46"/>
                </a:cubicBezTo>
                <a:cubicBezTo>
                  <a:pt x="380" y="46"/>
                  <a:pt x="381" y="46"/>
                  <a:pt x="382" y="46"/>
                </a:cubicBezTo>
                <a:cubicBezTo>
                  <a:pt x="383" y="46"/>
                  <a:pt x="384" y="46"/>
                  <a:pt x="384" y="47"/>
                </a:cubicBezTo>
                <a:cubicBezTo>
                  <a:pt x="384" y="47"/>
                  <a:pt x="384" y="47"/>
                  <a:pt x="383" y="47"/>
                </a:cubicBezTo>
                <a:cubicBezTo>
                  <a:pt x="383" y="47"/>
                  <a:pt x="380" y="47"/>
                  <a:pt x="380" y="48"/>
                </a:cubicBezTo>
                <a:cubicBezTo>
                  <a:pt x="380" y="48"/>
                  <a:pt x="379" y="48"/>
                  <a:pt x="379" y="48"/>
                </a:cubicBezTo>
                <a:cubicBezTo>
                  <a:pt x="379" y="48"/>
                  <a:pt x="378" y="49"/>
                  <a:pt x="378" y="49"/>
                </a:cubicBezTo>
                <a:cubicBezTo>
                  <a:pt x="377" y="49"/>
                  <a:pt x="377" y="48"/>
                  <a:pt x="377" y="49"/>
                </a:cubicBezTo>
                <a:cubicBezTo>
                  <a:pt x="376" y="49"/>
                  <a:pt x="377" y="50"/>
                  <a:pt x="377" y="50"/>
                </a:cubicBezTo>
                <a:cubicBezTo>
                  <a:pt x="377" y="51"/>
                  <a:pt x="377" y="51"/>
                  <a:pt x="378" y="51"/>
                </a:cubicBezTo>
                <a:cubicBezTo>
                  <a:pt x="379" y="51"/>
                  <a:pt x="378" y="52"/>
                  <a:pt x="379" y="53"/>
                </a:cubicBezTo>
                <a:cubicBezTo>
                  <a:pt x="379" y="54"/>
                  <a:pt x="379" y="54"/>
                  <a:pt x="380" y="54"/>
                </a:cubicBezTo>
                <a:cubicBezTo>
                  <a:pt x="380" y="54"/>
                  <a:pt x="380" y="54"/>
                  <a:pt x="380" y="54"/>
                </a:cubicBezTo>
                <a:cubicBezTo>
                  <a:pt x="380" y="55"/>
                  <a:pt x="378" y="54"/>
                  <a:pt x="379" y="55"/>
                </a:cubicBezTo>
                <a:cubicBezTo>
                  <a:pt x="379" y="57"/>
                  <a:pt x="380" y="56"/>
                  <a:pt x="381" y="56"/>
                </a:cubicBezTo>
                <a:cubicBezTo>
                  <a:pt x="382" y="56"/>
                  <a:pt x="383" y="56"/>
                  <a:pt x="384" y="56"/>
                </a:cubicBezTo>
                <a:cubicBezTo>
                  <a:pt x="384" y="56"/>
                  <a:pt x="384" y="56"/>
                  <a:pt x="385" y="56"/>
                </a:cubicBezTo>
                <a:cubicBezTo>
                  <a:pt x="385" y="56"/>
                  <a:pt x="385" y="56"/>
                  <a:pt x="385" y="56"/>
                </a:cubicBezTo>
                <a:cubicBezTo>
                  <a:pt x="386" y="55"/>
                  <a:pt x="386" y="55"/>
                  <a:pt x="386" y="54"/>
                </a:cubicBezTo>
                <a:cubicBezTo>
                  <a:pt x="387" y="54"/>
                  <a:pt x="388" y="54"/>
                  <a:pt x="388" y="55"/>
                </a:cubicBezTo>
                <a:cubicBezTo>
                  <a:pt x="389" y="56"/>
                  <a:pt x="390" y="56"/>
                  <a:pt x="391" y="56"/>
                </a:cubicBezTo>
                <a:cubicBezTo>
                  <a:pt x="391" y="56"/>
                  <a:pt x="391" y="55"/>
                  <a:pt x="391" y="55"/>
                </a:cubicBezTo>
                <a:cubicBezTo>
                  <a:pt x="390" y="55"/>
                  <a:pt x="390" y="55"/>
                  <a:pt x="390" y="54"/>
                </a:cubicBezTo>
                <a:cubicBezTo>
                  <a:pt x="391" y="55"/>
                  <a:pt x="392" y="56"/>
                  <a:pt x="392" y="55"/>
                </a:cubicBezTo>
                <a:cubicBezTo>
                  <a:pt x="392" y="54"/>
                  <a:pt x="393" y="54"/>
                  <a:pt x="394" y="52"/>
                </a:cubicBezTo>
                <a:cubicBezTo>
                  <a:pt x="395" y="53"/>
                  <a:pt x="396" y="52"/>
                  <a:pt x="398" y="52"/>
                </a:cubicBezTo>
                <a:cubicBezTo>
                  <a:pt x="399" y="51"/>
                  <a:pt x="397" y="51"/>
                  <a:pt x="398" y="50"/>
                </a:cubicBezTo>
                <a:cubicBezTo>
                  <a:pt x="399" y="50"/>
                  <a:pt x="398" y="48"/>
                  <a:pt x="399" y="48"/>
                </a:cubicBezTo>
                <a:cubicBezTo>
                  <a:pt x="399" y="49"/>
                  <a:pt x="399" y="49"/>
                  <a:pt x="399" y="50"/>
                </a:cubicBezTo>
                <a:cubicBezTo>
                  <a:pt x="400" y="50"/>
                  <a:pt x="401" y="50"/>
                  <a:pt x="401" y="50"/>
                </a:cubicBezTo>
                <a:cubicBezTo>
                  <a:pt x="402" y="49"/>
                  <a:pt x="402" y="49"/>
                  <a:pt x="402" y="49"/>
                </a:cubicBezTo>
                <a:cubicBezTo>
                  <a:pt x="402" y="49"/>
                  <a:pt x="402" y="49"/>
                  <a:pt x="402" y="49"/>
                </a:cubicBezTo>
                <a:cubicBezTo>
                  <a:pt x="403" y="48"/>
                  <a:pt x="403" y="49"/>
                  <a:pt x="403" y="49"/>
                </a:cubicBezTo>
                <a:cubicBezTo>
                  <a:pt x="403" y="48"/>
                  <a:pt x="404" y="48"/>
                  <a:pt x="404" y="47"/>
                </a:cubicBezTo>
                <a:cubicBezTo>
                  <a:pt x="404" y="48"/>
                  <a:pt x="405" y="48"/>
                  <a:pt x="405" y="49"/>
                </a:cubicBezTo>
                <a:cubicBezTo>
                  <a:pt x="405" y="48"/>
                  <a:pt x="408" y="48"/>
                  <a:pt x="409" y="47"/>
                </a:cubicBezTo>
                <a:cubicBezTo>
                  <a:pt x="409" y="48"/>
                  <a:pt x="410" y="49"/>
                  <a:pt x="410" y="48"/>
                </a:cubicBezTo>
                <a:cubicBezTo>
                  <a:pt x="410" y="47"/>
                  <a:pt x="410" y="47"/>
                  <a:pt x="410" y="47"/>
                </a:cubicBezTo>
                <a:cubicBezTo>
                  <a:pt x="411" y="47"/>
                  <a:pt x="411" y="47"/>
                  <a:pt x="411" y="47"/>
                </a:cubicBezTo>
                <a:cubicBezTo>
                  <a:pt x="411" y="47"/>
                  <a:pt x="412" y="47"/>
                  <a:pt x="412" y="47"/>
                </a:cubicBezTo>
                <a:cubicBezTo>
                  <a:pt x="413" y="47"/>
                  <a:pt x="413" y="47"/>
                  <a:pt x="413" y="46"/>
                </a:cubicBezTo>
                <a:cubicBezTo>
                  <a:pt x="414" y="46"/>
                  <a:pt x="415" y="46"/>
                  <a:pt x="415" y="46"/>
                </a:cubicBezTo>
                <a:cubicBezTo>
                  <a:pt x="415" y="45"/>
                  <a:pt x="414" y="45"/>
                  <a:pt x="415" y="45"/>
                </a:cubicBezTo>
                <a:cubicBezTo>
                  <a:pt x="415" y="44"/>
                  <a:pt x="415" y="44"/>
                  <a:pt x="415" y="43"/>
                </a:cubicBezTo>
                <a:cubicBezTo>
                  <a:pt x="414" y="43"/>
                  <a:pt x="414" y="43"/>
                  <a:pt x="414" y="42"/>
                </a:cubicBezTo>
                <a:cubicBezTo>
                  <a:pt x="414" y="41"/>
                  <a:pt x="413" y="41"/>
                  <a:pt x="413" y="41"/>
                </a:cubicBezTo>
                <a:cubicBezTo>
                  <a:pt x="414" y="41"/>
                  <a:pt x="415" y="41"/>
                  <a:pt x="415" y="42"/>
                </a:cubicBezTo>
                <a:cubicBezTo>
                  <a:pt x="415" y="42"/>
                  <a:pt x="415" y="42"/>
                  <a:pt x="415" y="43"/>
                </a:cubicBezTo>
                <a:cubicBezTo>
                  <a:pt x="415" y="44"/>
                  <a:pt x="415" y="43"/>
                  <a:pt x="416" y="43"/>
                </a:cubicBezTo>
                <a:cubicBezTo>
                  <a:pt x="416" y="43"/>
                  <a:pt x="415" y="44"/>
                  <a:pt x="416" y="44"/>
                </a:cubicBezTo>
                <a:cubicBezTo>
                  <a:pt x="416" y="44"/>
                  <a:pt x="416" y="43"/>
                  <a:pt x="416" y="44"/>
                </a:cubicBezTo>
                <a:cubicBezTo>
                  <a:pt x="416" y="45"/>
                  <a:pt x="417" y="45"/>
                  <a:pt x="417" y="45"/>
                </a:cubicBezTo>
                <a:cubicBezTo>
                  <a:pt x="418" y="44"/>
                  <a:pt x="418" y="44"/>
                  <a:pt x="419" y="44"/>
                </a:cubicBezTo>
                <a:cubicBezTo>
                  <a:pt x="419" y="44"/>
                  <a:pt x="420" y="46"/>
                  <a:pt x="420" y="46"/>
                </a:cubicBezTo>
                <a:cubicBezTo>
                  <a:pt x="420" y="46"/>
                  <a:pt x="419" y="46"/>
                  <a:pt x="419" y="46"/>
                </a:cubicBezTo>
                <a:cubicBezTo>
                  <a:pt x="418" y="46"/>
                  <a:pt x="417" y="46"/>
                  <a:pt x="416" y="46"/>
                </a:cubicBezTo>
                <a:cubicBezTo>
                  <a:pt x="416" y="46"/>
                  <a:pt x="416" y="47"/>
                  <a:pt x="416" y="47"/>
                </a:cubicBezTo>
                <a:cubicBezTo>
                  <a:pt x="418" y="48"/>
                  <a:pt x="420" y="48"/>
                  <a:pt x="422" y="48"/>
                </a:cubicBezTo>
                <a:cubicBezTo>
                  <a:pt x="423" y="48"/>
                  <a:pt x="425" y="48"/>
                  <a:pt x="426" y="48"/>
                </a:cubicBezTo>
                <a:cubicBezTo>
                  <a:pt x="425" y="50"/>
                  <a:pt x="426" y="49"/>
                  <a:pt x="426" y="50"/>
                </a:cubicBezTo>
                <a:cubicBezTo>
                  <a:pt x="425" y="49"/>
                  <a:pt x="425" y="49"/>
                  <a:pt x="423" y="49"/>
                </a:cubicBezTo>
                <a:cubicBezTo>
                  <a:pt x="423" y="49"/>
                  <a:pt x="420" y="49"/>
                  <a:pt x="420" y="49"/>
                </a:cubicBezTo>
                <a:cubicBezTo>
                  <a:pt x="420" y="49"/>
                  <a:pt x="417" y="49"/>
                  <a:pt x="416" y="49"/>
                </a:cubicBezTo>
                <a:cubicBezTo>
                  <a:pt x="415" y="49"/>
                  <a:pt x="414" y="49"/>
                  <a:pt x="413" y="49"/>
                </a:cubicBezTo>
                <a:cubicBezTo>
                  <a:pt x="413" y="49"/>
                  <a:pt x="412" y="49"/>
                  <a:pt x="411" y="48"/>
                </a:cubicBezTo>
                <a:cubicBezTo>
                  <a:pt x="411" y="49"/>
                  <a:pt x="411" y="49"/>
                  <a:pt x="410" y="49"/>
                </a:cubicBezTo>
                <a:cubicBezTo>
                  <a:pt x="409" y="49"/>
                  <a:pt x="410" y="49"/>
                  <a:pt x="409" y="49"/>
                </a:cubicBezTo>
                <a:cubicBezTo>
                  <a:pt x="409" y="49"/>
                  <a:pt x="409" y="49"/>
                  <a:pt x="409" y="49"/>
                </a:cubicBezTo>
                <a:cubicBezTo>
                  <a:pt x="409" y="49"/>
                  <a:pt x="408" y="49"/>
                  <a:pt x="408" y="49"/>
                </a:cubicBezTo>
                <a:cubicBezTo>
                  <a:pt x="408" y="49"/>
                  <a:pt x="406" y="50"/>
                  <a:pt x="406" y="50"/>
                </a:cubicBezTo>
                <a:cubicBezTo>
                  <a:pt x="406" y="51"/>
                  <a:pt x="405" y="50"/>
                  <a:pt x="405" y="50"/>
                </a:cubicBezTo>
                <a:cubicBezTo>
                  <a:pt x="405" y="51"/>
                  <a:pt x="405" y="51"/>
                  <a:pt x="405" y="51"/>
                </a:cubicBezTo>
                <a:cubicBezTo>
                  <a:pt x="404" y="51"/>
                  <a:pt x="405" y="51"/>
                  <a:pt x="403" y="51"/>
                </a:cubicBezTo>
                <a:cubicBezTo>
                  <a:pt x="403" y="51"/>
                  <a:pt x="402" y="51"/>
                  <a:pt x="401" y="51"/>
                </a:cubicBezTo>
                <a:cubicBezTo>
                  <a:pt x="401" y="52"/>
                  <a:pt x="401" y="52"/>
                  <a:pt x="401" y="53"/>
                </a:cubicBezTo>
                <a:cubicBezTo>
                  <a:pt x="401" y="53"/>
                  <a:pt x="401" y="53"/>
                  <a:pt x="401" y="53"/>
                </a:cubicBezTo>
                <a:cubicBezTo>
                  <a:pt x="401" y="54"/>
                  <a:pt x="401" y="54"/>
                  <a:pt x="400" y="54"/>
                </a:cubicBezTo>
                <a:cubicBezTo>
                  <a:pt x="400" y="55"/>
                  <a:pt x="400" y="55"/>
                  <a:pt x="401" y="56"/>
                </a:cubicBezTo>
                <a:cubicBezTo>
                  <a:pt x="401" y="56"/>
                  <a:pt x="401" y="56"/>
                  <a:pt x="401" y="56"/>
                </a:cubicBezTo>
                <a:cubicBezTo>
                  <a:pt x="402" y="56"/>
                  <a:pt x="403" y="56"/>
                  <a:pt x="404" y="55"/>
                </a:cubicBezTo>
                <a:cubicBezTo>
                  <a:pt x="405" y="55"/>
                  <a:pt x="405" y="56"/>
                  <a:pt x="405" y="55"/>
                </a:cubicBezTo>
                <a:cubicBezTo>
                  <a:pt x="406" y="55"/>
                  <a:pt x="406" y="55"/>
                  <a:pt x="406" y="55"/>
                </a:cubicBezTo>
                <a:cubicBezTo>
                  <a:pt x="407" y="55"/>
                  <a:pt x="408" y="54"/>
                  <a:pt x="408" y="55"/>
                </a:cubicBezTo>
                <a:cubicBezTo>
                  <a:pt x="408" y="55"/>
                  <a:pt x="408" y="55"/>
                  <a:pt x="407" y="55"/>
                </a:cubicBezTo>
                <a:cubicBezTo>
                  <a:pt x="408" y="56"/>
                  <a:pt x="409" y="55"/>
                  <a:pt x="410" y="55"/>
                </a:cubicBezTo>
                <a:cubicBezTo>
                  <a:pt x="411" y="55"/>
                  <a:pt x="412" y="55"/>
                  <a:pt x="413" y="55"/>
                </a:cubicBezTo>
                <a:cubicBezTo>
                  <a:pt x="413" y="55"/>
                  <a:pt x="413" y="55"/>
                  <a:pt x="414" y="54"/>
                </a:cubicBezTo>
                <a:cubicBezTo>
                  <a:pt x="414" y="54"/>
                  <a:pt x="414" y="52"/>
                  <a:pt x="415" y="52"/>
                </a:cubicBezTo>
                <a:cubicBezTo>
                  <a:pt x="416" y="52"/>
                  <a:pt x="416" y="52"/>
                  <a:pt x="416" y="53"/>
                </a:cubicBezTo>
                <a:cubicBezTo>
                  <a:pt x="416" y="53"/>
                  <a:pt x="416" y="53"/>
                  <a:pt x="416" y="54"/>
                </a:cubicBezTo>
                <a:cubicBezTo>
                  <a:pt x="416" y="54"/>
                  <a:pt x="415" y="54"/>
                  <a:pt x="416" y="54"/>
                </a:cubicBezTo>
                <a:cubicBezTo>
                  <a:pt x="416" y="54"/>
                  <a:pt x="416" y="54"/>
                  <a:pt x="416" y="55"/>
                </a:cubicBezTo>
                <a:cubicBezTo>
                  <a:pt x="416" y="55"/>
                  <a:pt x="415" y="54"/>
                  <a:pt x="415" y="55"/>
                </a:cubicBezTo>
                <a:cubicBezTo>
                  <a:pt x="415" y="56"/>
                  <a:pt x="415" y="56"/>
                  <a:pt x="415" y="56"/>
                </a:cubicBezTo>
                <a:cubicBezTo>
                  <a:pt x="413" y="56"/>
                  <a:pt x="414" y="56"/>
                  <a:pt x="414" y="56"/>
                </a:cubicBezTo>
                <a:cubicBezTo>
                  <a:pt x="415" y="57"/>
                  <a:pt x="414" y="57"/>
                  <a:pt x="415" y="57"/>
                </a:cubicBezTo>
                <a:cubicBezTo>
                  <a:pt x="416" y="57"/>
                  <a:pt x="416" y="58"/>
                  <a:pt x="416" y="58"/>
                </a:cubicBezTo>
                <a:cubicBezTo>
                  <a:pt x="416" y="60"/>
                  <a:pt x="418" y="60"/>
                  <a:pt x="418" y="58"/>
                </a:cubicBezTo>
                <a:cubicBezTo>
                  <a:pt x="418" y="58"/>
                  <a:pt x="419" y="59"/>
                  <a:pt x="419" y="59"/>
                </a:cubicBezTo>
                <a:cubicBezTo>
                  <a:pt x="419" y="59"/>
                  <a:pt x="419" y="59"/>
                  <a:pt x="419" y="59"/>
                </a:cubicBezTo>
                <a:cubicBezTo>
                  <a:pt x="419" y="60"/>
                  <a:pt x="420" y="60"/>
                  <a:pt x="420" y="60"/>
                </a:cubicBezTo>
                <a:cubicBezTo>
                  <a:pt x="421" y="60"/>
                  <a:pt x="422" y="60"/>
                  <a:pt x="422" y="60"/>
                </a:cubicBezTo>
                <a:cubicBezTo>
                  <a:pt x="423" y="59"/>
                  <a:pt x="423" y="59"/>
                  <a:pt x="424" y="59"/>
                </a:cubicBezTo>
                <a:cubicBezTo>
                  <a:pt x="423" y="60"/>
                  <a:pt x="422" y="60"/>
                  <a:pt x="422" y="61"/>
                </a:cubicBezTo>
                <a:cubicBezTo>
                  <a:pt x="423" y="61"/>
                  <a:pt x="422" y="61"/>
                  <a:pt x="422" y="62"/>
                </a:cubicBezTo>
                <a:cubicBezTo>
                  <a:pt x="422" y="62"/>
                  <a:pt x="422" y="62"/>
                  <a:pt x="421" y="62"/>
                </a:cubicBezTo>
                <a:cubicBezTo>
                  <a:pt x="421" y="62"/>
                  <a:pt x="421" y="62"/>
                  <a:pt x="421" y="63"/>
                </a:cubicBezTo>
                <a:cubicBezTo>
                  <a:pt x="419" y="63"/>
                  <a:pt x="419" y="62"/>
                  <a:pt x="418" y="62"/>
                </a:cubicBezTo>
                <a:cubicBezTo>
                  <a:pt x="417" y="62"/>
                  <a:pt x="417" y="62"/>
                  <a:pt x="416" y="62"/>
                </a:cubicBezTo>
                <a:cubicBezTo>
                  <a:pt x="416" y="62"/>
                  <a:pt x="415" y="62"/>
                  <a:pt x="414" y="62"/>
                </a:cubicBezTo>
                <a:cubicBezTo>
                  <a:pt x="414" y="61"/>
                  <a:pt x="413" y="61"/>
                  <a:pt x="413" y="60"/>
                </a:cubicBezTo>
                <a:cubicBezTo>
                  <a:pt x="412" y="59"/>
                  <a:pt x="411" y="60"/>
                  <a:pt x="411" y="60"/>
                </a:cubicBezTo>
                <a:cubicBezTo>
                  <a:pt x="410" y="60"/>
                  <a:pt x="410" y="58"/>
                  <a:pt x="409" y="58"/>
                </a:cubicBezTo>
                <a:cubicBezTo>
                  <a:pt x="408" y="58"/>
                  <a:pt x="406" y="58"/>
                  <a:pt x="406" y="57"/>
                </a:cubicBezTo>
                <a:cubicBezTo>
                  <a:pt x="406" y="57"/>
                  <a:pt x="405" y="57"/>
                  <a:pt x="404" y="58"/>
                </a:cubicBezTo>
                <a:cubicBezTo>
                  <a:pt x="404" y="58"/>
                  <a:pt x="404" y="58"/>
                  <a:pt x="404" y="58"/>
                </a:cubicBezTo>
                <a:cubicBezTo>
                  <a:pt x="404" y="58"/>
                  <a:pt x="404" y="58"/>
                  <a:pt x="403" y="58"/>
                </a:cubicBezTo>
                <a:cubicBezTo>
                  <a:pt x="402" y="58"/>
                  <a:pt x="401" y="58"/>
                  <a:pt x="399" y="58"/>
                </a:cubicBezTo>
                <a:cubicBezTo>
                  <a:pt x="399" y="59"/>
                  <a:pt x="400" y="61"/>
                  <a:pt x="401" y="61"/>
                </a:cubicBezTo>
                <a:cubicBezTo>
                  <a:pt x="402" y="61"/>
                  <a:pt x="403" y="61"/>
                  <a:pt x="403" y="62"/>
                </a:cubicBezTo>
                <a:cubicBezTo>
                  <a:pt x="403" y="63"/>
                  <a:pt x="403" y="63"/>
                  <a:pt x="403" y="64"/>
                </a:cubicBezTo>
                <a:cubicBezTo>
                  <a:pt x="401" y="64"/>
                  <a:pt x="401" y="64"/>
                  <a:pt x="399" y="64"/>
                </a:cubicBezTo>
                <a:cubicBezTo>
                  <a:pt x="398" y="64"/>
                  <a:pt x="398" y="64"/>
                  <a:pt x="397" y="64"/>
                </a:cubicBezTo>
                <a:cubicBezTo>
                  <a:pt x="397" y="64"/>
                  <a:pt x="397" y="65"/>
                  <a:pt x="396" y="65"/>
                </a:cubicBezTo>
                <a:cubicBezTo>
                  <a:pt x="396" y="65"/>
                  <a:pt x="396" y="65"/>
                  <a:pt x="395" y="65"/>
                </a:cubicBezTo>
                <a:cubicBezTo>
                  <a:pt x="394" y="65"/>
                  <a:pt x="395" y="65"/>
                  <a:pt x="394" y="66"/>
                </a:cubicBezTo>
                <a:cubicBezTo>
                  <a:pt x="394" y="66"/>
                  <a:pt x="394" y="66"/>
                  <a:pt x="394" y="66"/>
                </a:cubicBezTo>
                <a:cubicBezTo>
                  <a:pt x="393" y="66"/>
                  <a:pt x="393" y="67"/>
                  <a:pt x="392" y="67"/>
                </a:cubicBezTo>
                <a:cubicBezTo>
                  <a:pt x="392" y="67"/>
                  <a:pt x="392" y="67"/>
                  <a:pt x="392" y="67"/>
                </a:cubicBezTo>
                <a:cubicBezTo>
                  <a:pt x="391" y="67"/>
                  <a:pt x="393" y="67"/>
                  <a:pt x="391" y="68"/>
                </a:cubicBezTo>
                <a:cubicBezTo>
                  <a:pt x="390" y="68"/>
                  <a:pt x="391" y="68"/>
                  <a:pt x="391" y="69"/>
                </a:cubicBezTo>
                <a:cubicBezTo>
                  <a:pt x="391" y="70"/>
                  <a:pt x="391" y="70"/>
                  <a:pt x="392" y="70"/>
                </a:cubicBezTo>
                <a:cubicBezTo>
                  <a:pt x="392" y="71"/>
                  <a:pt x="392" y="71"/>
                  <a:pt x="392" y="72"/>
                </a:cubicBezTo>
                <a:cubicBezTo>
                  <a:pt x="393" y="72"/>
                  <a:pt x="394" y="72"/>
                  <a:pt x="394" y="72"/>
                </a:cubicBezTo>
                <a:cubicBezTo>
                  <a:pt x="394" y="71"/>
                  <a:pt x="394" y="71"/>
                  <a:pt x="394" y="71"/>
                </a:cubicBezTo>
                <a:cubicBezTo>
                  <a:pt x="394" y="70"/>
                  <a:pt x="395" y="71"/>
                  <a:pt x="395" y="71"/>
                </a:cubicBezTo>
                <a:cubicBezTo>
                  <a:pt x="395" y="71"/>
                  <a:pt x="396" y="70"/>
                  <a:pt x="396" y="71"/>
                </a:cubicBezTo>
                <a:cubicBezTo>
                  <a:pt x="396" y="72"/>
                  <a:pt x="395" y="72"/>
                  <a:pt x="396" y="72"/>
                </a:cubicBezTo>
                <a:cubicBezTo>
                  <a:pt x="398" y="72"/>
                  <a:pt x="400" y="73"/>
                  <a:pt x="401" y="71"/>
                </a:cubicBezTo>
                <a:cubicBezTo>
                  <a:pt x="400" y="71"/>
                  <a:pt x="400" y="71"/>
                  <a:pt x="400" y="71"/>
                </a:cubicBezTo>
                <a:cubicBezTo>
                  <a:pt x="400" y="70"/>
                  <a:pt x="400" y="70"/>
                  <a:pt x="401" y="70"/>
                </a:cubicBezTo>
                <a:cubicBezTo>
                  <a:pt x="401" y="70"/>
                  <a:pt x="401" y="69"/>
                  <a:pt x="401" y="69"/>
                </a:cubicBezTo>
                <a:cubicBezTo>
                  <a:pt x="401" y="69"/>
                  <a:pt x="402" y="70"/>
                  <a:pt x="402" y="70"/>
                </a:cubicBezTo>
                <a:cubicBezTo>
                  <a:pt x="402" y="70"/>
                  <a:pt x="402" y="70"/>
                  <a:pt x="402" y="70"/>
                </a:cubicBezTo>
                <a:cubicBezTo>
                  <a:pt x="402" y="71"/>
                  <a:pt x="402" y="71"/>
                  <a:pt x="402" y="71"/>
                </a:cubicBezTo>
                <a:cubicBezTo>
                  <a:pt x="402" y="72"/>
                  <a:pt x="404" y="72"/>
                  <a:pt x="404" y="72"/>
                </a:cubicBezTo>
                <a:cubicBezTo>
                  <a:pt x="404" y="72"/>
                  <a:pt x="404" y="70"/>
                  <a:pt x="404" y="70"/>
                </a:cubicBezTo>
                <a:cubicBezTo>
                  <a:pt x="404" y="70"/>
                  <a:pt x="405" y="69"/>
                  <a:pt x="405" y="70"/>
                </a:cubicBezTo>
                <a:cubicBezTo>
                  <a:pt x="405" y="70"/>
                  <a:pt x="405" y="71"/>
                  <a:pt x="405" y="71"/>
                </a:cubicBezTo>
                <a:cubicBezTo>
                  <a:pt x="406" y="71"/>
                  <a:pt x="406" y="72"/>
                  <a:pt x="407" y="72"/>
                </a:cubicBezTo>
                <a:cubicBezTo>
                  <a:pt x="408" y="72"/>
                  <a:pt x="408" y="72"/>
                  <a:pt x="409" y="72"/>
                </a:cubicBezTo>
                <a:cubicBezTo>
                  <a:pt x="409" y="72"/>
                  <a:pt x="411" y="72"/>
                  <a:pt x="412" y="73"/>
                </a:cubicBezTo>
                <a:cubicBezTo>
                  <a:pt x="411" y="72"/>
                  <a:pt x="413" y="73"/>
                  <a:pt x="412" y="73"/>
                </a:cubicBezTo>
                <a:cubicBezTo>
                  <a:pt x="413" y="73"/>
                  <a:pt x="413" y="74"/>
                  <a:pt x="413" y="73"/>
                </a:cubicBezTo>
                <a:cubicBezTo>
                  <a:pt x="413" y="73"/>
                  <a:pt x="412" y="72"/>
                  <a:pt x="413" y="72"/>
                </a:cubicBezTo>
                <a:cubicBezTo>
                  <a:pt x="413" y="72"/>
                  <a:pt x="414" y="71"/>
                  <a:pt x="414" y="71"/>
                </a:cubicBezTo>
                <a:cubicBezTo>
                  <a:pt x="414" y="71"/>
                  <a:pt x="415" y="71"/>
                  <a:pt x="415" y="71"/>
                </a:cubicBezTo>
                <a:cubicBezTo>
                  <a:pt x="416" y="70"/>
                  <a:pt x="414" y="69"/>
                  <a:pt x="414" y="69"/>
                </a:cubicBezTo>
                <a:cubicBezTo>
                  <a:pt x="415" y="69"/>
                  <a:pt x="416" y="70"/>
                  <a:pt x="417" y="69"/>
                </a:cubicBezTo>
                <a:cubicBezTo>
                  <a:pt x="417" y="68"/>
                  <a:pt x="418" y="68"/>
                  <a:pt x="418" y="68"/>
                </a:cubicBezTo>
                <a:cubicBezTo>
                  <a:pt x="418" y="67"/>
                  <a:pt x="418" y="67"/>
                  <a:pt x="418" y="67"/>
                </a:cubicBezTo>
                <a:cubicBezTo>
                  <a:pt x="419" y="67"/>
                  <a:pt x="418" y="67"/>
                  <a:pt x="419" y="67"/>
                </a:cubicBezTo>
                <a:cubicBezTo>
                  <a:pt x="419" y="68"/>
                  <a:pt x="419" y="69"/>
                  <a:pt x="418" y="69"/>
                </a:cubicBezTo>
                <a:cubicBezTo>
                  <a:pt x="418" y="69"/>
                  <a:pt x="418" y="69"/>
                  <a:pt x="418" y="70"/>
                </a:cubicBezTo>
                <a:cubicBezTo>
                  <a:pt x="419" y="71"/>
                  <a:pt x="419" y="70"/>
                  <a:pt x="420" y="70"/>
                </a:cubicBezTo>
                <a:cubicBezTo>
                  <a:pt x="421" y="70"/>
                  <a:pt x="421" y="70"/>
                  <a:pt x="422" y="70"/>
                </a:cubicBezTo>
                <a:cubicBezTo>
                  <a:pt x="423" y="70"/>
                  <a:pt x="423" y="70"/>
                  <a:pt x="423" y="70"/>
                </a:cubicBezTo>
                <a:cubicBezTo>
                  <a:pt x="423" y="70"/>
                  <a:pt x="423" y="70"/>
                  <a:pt x="424" y="70"/>
                </a:cubicBezTo>
                <a:cubicBezTo>
                  <a:pt x="424" y="70"/>
                  <a:pt x="425" y="70"/>
                  <a:pt x="425" y="70"/>
                </a:cubicBezTo>
                <a:cubicBezTo>
                  <a:pt x="426" y="70"/>
                  <a:pt x="429" y="70"/>
                  <a:pt x="428" y="67"/>
                </a:cubicBezTo>
                <a:cubicBezTo>
                  <a:pt x="428" y="67"/>
                  <a:pt x="427" y="66"/>
                  <a:pt x="427" y="66"/>
                </a:cubicBezTo>
                <a:cubicBezTo>
                  <a:pt x="428" y="66"/>
                  <a:pt x="428" y="68"/>
                  <a:pt x="429" y="67"/>
                </a:cubicBezTo>
                <a:cubicBezTo>
                  <a:pt x="429" y="67"/>
                  <a:pt x="428" y="68"/>
                  <a:pt x="429" y="69"/>
                </a:cubicBezTo>
                <a:cubicBezTo>
                  <a:pt x="430" y="70"/>
                  <a:pt x="431" y="70"/>
                  <a:pt x="431" y="69"/>
                </a:cubicBezTo>
                <a:cubicBezTo>
                  <a:pt x="432" y="67"/>
                  <a:pt x="434" y="71"/>
                  <a:pt x="433" y="71"/>
                </a:cubicBezTo>
                <a:cubicBezTo>
                  <a:pt x="433" y="72"/>
                  <a:pt x="433" y="73"/>
                  <a:pt x="433" y="74"/>
                </a:cubicBezTo>
                <a:cubicBezTo>
                  <a:pt x="434" y="74"/>
                  <a:pt x="435" y="73"/>
                  <a:pt x="435" y="74"/>
                </a:cubicBezTo>
                <a:cubicBezTo>
                  <a:pt x="437" y="74"/>
                  <a:pt x="437" y="72"/>
                  <a:pt x="438" y="72"/>
                </a:cubicBezTo>
                <a:cubicBezTo>
                  <a:pt x="439" y="72"/>
                  <a:pt x="439" y="71"/>
                  <a:pt x="439" y="71"/>
                </a:cubicBezTo>
                <a:cubicBezTo>
                  <a:pt x="440" y="71"/>
                  <a:pt x="440" y="70"/>
                  <a:pt x="441" y="69"/>
                </a:cubicBezTo>
                <a:cubicBezTo>
                  <a:pt x="441" y="70"/>
                  <a:pt x="442" y="71"/>
                  <a:pt x="443" y="70"/>
                </a:cubicBezTo>
                <a:cubicBezTo>
                  <a:pt x="443" y="70"/>
                  <a:pt x="444" y="70"/>
                  <a:pt x="444" y="70"/>
                </a:cubicBezTo>
                <a:cubicBezTo>
                  <a:pt x="444" y="69"/>
                  <a:pt x="444" y="70"/>
                  <a:pt x="444" y="70"/>
                </a:cubicBezTo>
                <a:cubicBezTo>
                  <a:pt x="445" y="68"/>
                  <a:pt x="447" y="68"/>
                  <a:pt x="448" y="67"/>
                </a:cubicBezTo>
                <a:cubicBezTo>
                  <a:pt x="447" y="66"/>
                  <a:pt x="447" y="66"/>
                  <a:pt x="446" y="66"/>
                </a:cubicBezTo>
                <a:cubicBezTo>
                  <a:pt x="445" y="66"/>
                  <a:pt x="446" y="66"/>
                  <a:pt x="445" y="66"/>
                </a:cubicBezTo>
                <a:cubicBezTo>
                  <a:pt x="444" y="66"/>
                  <a:pt x="444" y="66"/>
                  <a:pt x="444" y="66"/>
                </a:cubicBezTo>
                <a:cubicBezTo>
                  <a:pt x="444" y="65"/>
                  <a:pt x="443" y="65"/>
                  <a:pt x="443" y="64"/>
                </a:cubicBezTo>
                <a:cubicBezTo>
                  <a:pt x="442" y="64"/>
                  <a:pt x="442" y="63"/>
                  <a:pt x="441" y="63"/>
                </a:cubicBezTo>
                <a:cubicBezTo>
                  <a:pt x="440" y="63"/>
                  <a:pt x="438" y="63"/>
                  <a:pt x="437" y="63"/>
                </a:cubicBezTo>
                <a:cubicBezTo>
                  <a:pt x="437" y="62"/>
                  <a:pt x="441" y="62"/>
                  <a:pt x="441" y="62"/>
                </a:cubicBezTo>
                <a:cubicBezTo>
                  <a:pt x="441" y="62"/>
                  <a:pt x="442" y="62"/>
                  <a:pt x="443" y="62"/>
                </a:cubicBezTo>
                <a:cubicBezTo>
                  <a:pt x="443" y="61"/>
                  <a:pt x="446" y="61"/>
                  <a:pt x="447" y="61"/>
                </a:cubicBezTo>
                <a:cubicBezTo>
                  <a:pt x="447" y="61"/>
                  <a:pt x="447" y="61"/>
                  <a:pt x="447" y="60"/>
                </a:cubicBezTo>
                <a:cubicBezTo>
                  <a:pt x="447" y="60"/>
                  <a:pt x="448" y="59"/>
                  <a:pt x="447" y="59"/>
                </a:cubicBezTo>
                <a:cubicBezTo>
                  <a:pt x="446" y="59"/>
                  <a:pt x="447" y="58"/>
                  <a:pt x="447" y="58"/>
                </a:cubicBezTo>
                <a:cubicBezTo>
                  <a:pt x="448" y="57"/>
                  <a:pt x="451" y="58"/>
                  <a:pt x="453" y="58"/>
                </a:cubicBezTo>
                <a:cubicBezTo>
                  <a:pt x="454" y="58"/>
                  <a:pt x="455" y="57"/>
                  <a:pt x="456" y="57"/>
                </a:cubicBezTo>
                <a:cubicBezTo>
                  <a:pt x="457" y="57"/>
                  <a:pt x="458" y="57"/>
                  <a:pt x="458" y="55"/>
                </a:cubicBezTo>
                <a:cubicBezTo>
                  <a:pt x="457" y="55"/>
                  <a:pt x="457" y="56"/>
                  <a:pt x="456" y="55"/>
                </a:cubicBezTo>
                <a:cubicBezTo>
                  <a:pt x="456" y="55"/>
                  <a:pt x="456" y="55"/>
                  <a:pt x="456" y="55"/>
                </a:cubicBezTo>
                <a:cubicBezTo>
                  <a:pt x="455" y="55"/>
                  <a:pt x="456" y="55"/>
                  <a:pt x="456" y="55"/>
                </a:cubicBezTo>
                <a:cubicBezTo>
                  <a:pt x="457" y="55"/>
                  <a:pt x="458" y="54"/>
                  <a:pt x="458" y="54"/>
                </a:cubicBezTo>
                <a:cubicBezTo>
                  <a:pt x="459" y="54"/>
                  <a:pt x="459" y="55"/>
                  <a:pt x="459" y="55"/>
                </a:cubicBezTo>
                <a:cubicBezTo>
                  <a:pt x="459" y="55"/>
                  <a:pt x="459" y="54"/>
                  <a:pt x="460" y="54"/>
                </a:cubicBezTo>
                <a:cubicBezTo>
                  <a:pt x="460" y="54"/>
                  <a:pt x="461" y="54"/>
                  <a:pt x="461" y="54"/>
                </a:cubicBezTo>
                <a:cubicBezTo>
                  <a:pt x="461" y="54"/>
                  <a:pt x="461" y="53"/>
                  <a:pt x="460" y="53"/>
                </a:cubicBezTo>
                <a:cubicBezTo>
                  <a:pt x="460" y="53"/>
                  <a:pt x="459" y="52"/>
                  <a:pt x="459" y="52"/>
                </a:cubicBezTo>
                <a:cubicBezTo>
                  <a:pt x="461" y="52"/>
                  <a:pt x="462" y="52"/>
                  <a:pt x="463" y="52"/>
                </a:cubicBezTo>
                <a:cubicBezTo>
                  <a:pt x="464" y="52"/>
                  <a:pt x="464" y="51"/>
                  <a:pt x="465" y="51"/>
                </a:cubicBezTo>
                <a:cubicBezTo>
                  <a:pt x="465" y="50"/>
                  <a:pt x="465" y="50"/>
                  <a:pt x="465" y="49"/>
                </a:cubicBezTo>
                <a:cubicBezTo>
                  <a:pt x="463" y="49"/>
                  <a:pt x="462" y="49"/>
                  <a:pt x="461" y="49"/>
                </a:cubicBezTo>
                <a:cubicBezTo>
                  <a:pt x="461" y="48"/>
                  <a:pt x="461" y="48"/>
                  <a:pt x="460" y="48"/>
                </a:cubicBezTo>
                <a:cubicBezTo>
                  <a:pt x="459" y="48"/>
                  <a:pt x="458" y="48"/>
                  <a:pt x="457" y="47"/>
                </a:cubicBezTo>
                <a:cubicBezTo>
                  <a:pt x="457" y="48"/>
                  <a:pt x="456" y="48"/>
                  <a:pt x="455" y="48"/>
                </a:cubicBezTo>
                <a:cubicBezTo>
                  <a:pt x="455" y="48"/>
                  <a:pt x="454" y="48"/>
                  <a:pt x="454" y="48"/>
                </a:cubicBezTo>
                <a:cubicBezTo>
                  <a:pt x="454" y="48"/>
                  <a:pt x="453" y="49"/>
                  <a:pt x="453" y="49"/>
                </a:cubicBezTo>
                <a:cubicBezTo>
                  <a:pt x="453" y="49"/>
                  <a:pt x="452" y="49"/>
                  <a:pt x="452" y="49"/>
                </a:cubicBezTo>
                <a:cubicBezTo>
                  <a:pt x="451" y="49"/>
                  <a:pt x="452" y="49"/>
                  <a:pt x="451" y="49"/>
                </a:cubicBezTo>
                <a:cubicBezTo>
                  <a:pt x="451" y="49"/>
                  <a:pt x="451" y="49"/>
                  <a:pt x="451" y="49"/>
                </a:cubicBezTo>
                <a:cubicBezTo>
                  <a:pt x="451" y="50"/>
                  <a:pt x="449" y="50"/>
                  <a:pt x="449" y="50"/>
                </a:cubicBezTo>
                <a:cubicBezTo>
                  <a:pt x="448" y="50"/>
                  <a:pt x="448" y="50"/>
                  <a:pt x="448" y="50"/>
                </a:cubicBezTo>
                <a:cubicBezTo>
                  <a:pt x="448" y="50"/>
                  <a:pt x="448" y="50"/>
                  <a:pt x="448" y="49"/>
                </a:cubicBezTo>
                <a:cubicBezTo>
                  <a:pt x="448" y="49"/>
                  <a:pt x="448" y="49"/>
                  <a:pt x="449" y="49"/>
                </a:cubicBezTo>
                <a:cubicBezTo>
                  <a:pt x="450" y="48"/>
                  <a:pt x="450" y="48"/>
                  <a:pt x="451" y="47"/>
                </a:cubicBezTo>
                <a:cubicBezTo>
                  <a:pt x="449" y="47"/>
                  <a:pt x="447" y="46"/>
                  <a:pt x="445" y="46"/>
                </a:cubicBezTo>
                <a:cubicBezTo>
                  <a:pt x="445" y="46"/>
                  <a:pt x="446" y="46"/>
                  <a:pt x="446" y="46"/>
                </a:cubicBezTo>
                <a:cubicBezTo>
                  <a:pt x="447" y="46"/>
                  <a:pt x="447" y="46"/>
                  <a:pt x="447" y="46"/>
                </a:cubicBezTo>
                <a:cubicBezTo>
                  <a:pt x="449" y="46"/>
                  <a:pt x="448" y="46"/>
                  <a:pt x="448" y="46"/>
                </a:cubicBezTo>
                <a:cubicBezTo>
                  <a:pt x="448" y="46"/>
                  <a:pt x="449" y="46"/>
                  <a:pt x="449" y="46"/>
                </a:cubicBezTo>
                <a:cubicBezTo>
                  <a:pt x="450" y="46"/>
                  <a:pt x="449" y="46"/>
                  <a:pt x="450" y="46"/>
                </a:cubicBezTo>
                <a:cubicBezTo>
                  <a:pt x="450" y="46"/>
                  <a:pt x="451" y="46"/>
                  <a:pt x="451" y="46"/>
                </a:cubicBezTo>
                <a:cubicBezTo>
                  <a:pt x="452" y="47"/>
                  <a:pt x="452" y="47"/>
                  <a:pt x="452" y="47"/>
                </a:cubicBezTo>
                <a:cubicBezTo>
                  <a:pt x="453" y="48"/>
                  <a:pt x="454" y="46"/>
                  <a:pt x="455" y="46"/>
                </a:cubicBezTo>
                <a:cubicBezTo>
                  <a:pt x="455" y="46"/>
                  <a:pt x="455" y="47"/>
                  <a:pt x="455" y="47"/>
                </a:cubicBezTo>
                <a:cubicBezTo>
                  <a:pt x="456" y="47"/>
                  <a:pt x="457" y="47"/>
                  <a:pt x="458" y="46"/>
                </a:cubicBezTo>
                <a:cubicBezTo>
                  <a:pt x="457" y="45"/>
                  <a:pt x="457" y="45"/>
                  <a:pt x="455" y="45"/>
                </a:cubicBezTo>
                <a:cubicBezTo>
                  <a:pt x="455" y="45"/>
                  <a:pt x="452" y="44"/>
                  <a:pt x="452" y="44"/>
                </a:cubicBezTo>
                <a:cubicBezTo>
                  <a:pt x="453" y="44"/>
                  <a:pt x="455" y="44"/>
                  <a:pt x="456" y="44"/>
                </a:cubicBezTo>
                <a:cubicBezTo>
                  <a:pt x="456" y="44"/>
                  <a:pt x="456" y="44"/>
                  <a:pt x="456" y="44"/>
                </a:cubicBezTo>
                <a:cubicBezTo>
                  <a:pt x="457" y="44"/>
                  <a:pt x="457" y="44"/>
                  <a:pt x="457" y="44"/>
                </a:cubicBezTo>
                <a:cubicBezTo>
                  <a:pt x="458" y="44"/>
                  <a:pt x="459" y="45"/>
                  <a:pt x="459" y="45"/>
                </a:cubicBezTo>
                <a:cubicBezTo>
                  <a:pt x="460" y="45"/>
                  <a:pt x="461" y="45"/>
                  <a:pt x="461" y="44"/>
                </a:cubicBezTo>
                <a:cubicBezTo>
                  <a:pt x="458" y="43"/>
                  <a:pt x="455" y="43"/>
                  <a:pt x="452" y="43"/>
                </a:cubicBezTo>
                <a:cubicBezTo>
                  <a:pt x="452" y="42"/>
                  <a:pt x="452" y="42"/>
                  <a:pt x="452" y="41"/>
                </a:cubicBezTo>
                <a:cubicBezTo>
                  <a:pt x="453" y="41"/>
                  <a:pt x="455" y="42"/>
                  <a:pt x="456" y="42"/>
                </a:cubicBezTo>
                <a:cubicBezTo>
                  <a:pt x="456" y="41"/>
                  <a:pt x="456" y="41"/>
                  <a:pt x="456" y="41"/>
                </a:cubicBezTo>
                <a:cubicBezTo>
                  <a:pt x="457" y="41"/>
                  <a:pt x="457" y="41"/>
                  <a:pt x="457" y="41"/>
                </a:cubicBezTo>
                <a:cubicBezTo>
                  <a:pt x="458" y="42"/>
                  <a:pt x="458" y="42"/>
                  <a:pt x="459" y="43"/>
                </a:cubicBezTo>
                <a:cubicBezTo>
                  <a:pt x="460" y="43"/>
                  <a:pt x="461" y="42"/>
                  <a:pt x="461" y="43"/>
                </a:cubicBezTo>
                <a:cubicBezTo>
                  <a:pt x="461" y="43"/>
                  <a:pt x="461" y="43"/>
                  <a:pt x="462" y="43"/>
                </a:cubicBezTo>
                <a:cubicBezTo>
                  <a:pt x="461" y="42"/>
                  <a:pt x="461" y="42"/>
                  <a:pt x="461" y="42"/>
                </a:cubicBezTo>
                <a:cubicBezTo>
                  <a:pt x="462" y="42"/>
                  <a:pt x="463" y="42"/>
                  <a:pt x="464" y="43"/>
                </a:cubicBezTo>
                <a:cubicBezTo>
                  <a:pt x="465" y="43"/>
                  <a:pt x="466" y="42"/>
                  <a:pt x="466" y="41"/>
                </a:cubicBezTo>
                <a:cubicBezTo>
                  <a:pt x="467" y="42"/>
                  <a:pt x="467" y="42"/>
                  <a:pt x="468" y="42"/>
                </a:cubicBezTo>
                <a:cubicBezTo>
                  <a:pt x="469" y="42"/>
                  <a:pt x="470" y="42"/>
                  <a:pt x="470" y="43"/>
                </a:cubicBezTo>
                <a:cubicBezTo>
                  <a:pt x="471" y="42"/>
                  <a:pt x="471" y="41"/>
                  <a:pt x="472" y="42"/>
                </a:cubicBezTo>
                <a:cubicBezTo>
                  <a:pt x="473" y="43"/>
                  <a:pt x="474" y="42"/>
                  <a:pt x="474" y="42"/>
                </a:cubicBezTo>
                <a:cubicBezTo>
                  <a:pt x="474" y="40"/>
                  <a:pt x="472" y="39"/>
                  <a:pt x="474" y="40"/>
                </a:cubicBezTo>
                <a:cubicBezTo>
                  <a:pt x="476" y="40"/>
                  <a:pt x="476" y="40"/>
                  <a:pt x="477" y="39"/>
                </a:cubicBezTo>
                <a:cubicBezTo>
                  <a:pt x="477" y="38"/>
                  <a:pt x="480" y="38"/>
                  <a:pt x="481" y="38"/>
                </a:cubicBezTo>
                <a:cubicBezTo>
                  <a:pt x="480" y="37"/>
                  <a:pt x="480" y="37"/>
                  <a:pt x="479" y="37"/>
                </a:cubicBezTo>
                <a:cubicBezTo>
                  <a:pt x="477" y="37"/>
                  <a:pt x="478" y="37"/>
                  <a:pt x="479" y="35"/>
                </a:cubicBezTo>
                <a:cubicBezTo>
                  <a:pt x="479" y="35"/>
                  <a:pt x="481" y="36"/>
                  <a:pt x="481" y="36"/>
                </a:cubicBezTo>
                <a:cubicBezTo>
                  <a:pt x="481" y="37"/>
                  <a:pt x="482" y="36"/>
                  <a:pt x="482" y="37"/>
                </a:cubicBezTo>
                <a:cubicBezTo>
                  <a:pt x="483" y="37"/>
                  <a:pt x="484" y="37"/>
                  <a:pt x="484" y="36"/>
                </a:cubicBezTo>
                <a:cubicBezTo>
                  <a:pt x="485" y="35"/>
                  <a:pt x="484" y="35"/>
                  <a:pt x="485" y="35"/>
                </a:cubicBezTo>
                <a:cubicBezTo>
                  <a:pt x="486" y="35"/>
                  <a:pt x="486" y="35"/>
                  <a:pt x="486" y="35"/>
                </a:cubicBezTo>
                <a:cubicBezTo>
                  <a:pt x="487" y="35"/>
                  <a:pt x="486" y="34"/>
                  <a:pt x="486" y="33"/>
                </a:cubicBezTo>
                <a:cubicBezTo>
                  <a:pt x="486" y="33"/>
                  <a:pt x="487" y="32"/>
                  <a:pt x="487" y="32"/>
                </a:cubicBezTo>
                <a:cubicBezTo>
                  <a:pt x="488" y="32"/>
                  <a:pt x="487" y="33"/>
                  <a:pt x="488" y="34"/>
                </a:cubicBezTo>
                <a:cubicBezTo>
                  <a:pt x="488" y="34"/>
                  <a:pt x="488" y="34"/>
                  <a:pt x="489" y="34"/>
                </a:cubicBezTo>
                <a:cubicBezTo>
                  <a:pt x="489" y="34"/>
                  <a:pt x="489" y="33"/>
                  <a:pt x="490" y="34"/>
                </a:cubicBezTo>
                <a:cubicBezTo>
                  <a:pt x="490" y="34"/>
                  <a:pt x="491" y="32"/>
                  <a:pt x="492" y="32"/>
                </a:cubicBezTo>
                <a:cubicBezTo>
                  <a:pt x="492" y="32"/>
                  <a:pt x="492" y="32"/>
                  <a:pt x="493" y="32"/>
                </a:cubicBezTo>
                <a:cubicBezTo>
                  <a:pt x="493" y="32"/>
                  <a:pt x="493" y="31"/>
                  <a:pt x="493" y="31"/>
                </a:cubicBezTo>
                <a:cubicBezTo>
                  <a:pt x="494" y="31"/>
                  <a:pt x="494" y="31"/>
                  <a:pt x="494" y="31"/>
                </a:cubicBezTo>
                <a:cubicBezTo>
                  <a:pt x="495" y="31"/>
                  <a:pt x="495" y="30"/>
                  <a:pt x="495" y="30"/>
                </a:cubicBezTo>
                <a:cubicBezTo>
                  <a:pt x="496" y="30"/>
                  <a:pt x="497" y="29"/>
                  <a:pt x="497" y="29"/>
                </a:cubicBezTo>
                <a:cubicBezTo>
                  <a:pt x="498" y="29"/>
                  <a:pt x="497" y="29"/>
                  <a:pt x="498" y="29"/>
                </a:cubicBezTo>
                <a:cubicBezTo>
                  <a:pt x="499" y="28"/>
                  <a:pt x="502" y="28"/>
                  <a:pt x="503" y="28"/>
                </a:cubicBezTo>
                <a:cubicBezTo>
                  <a:pt x="504" y="28"/>
                  <a:pt x="504" y="28"/>
                  <a:pt x="505" y="28"/>
                </a:cubicBezTo>
                <a:cubicBezTo>
                  <a:pt x="505" y="28"/>
                  <a:pt x="505" y="27"/>
                  <a:pt x="505" y="27"/>
                </a:cubicBezTo>
                <a:cubicBezTo>
                  <a:pt x="505" y="27"/>
                  <a:pt x="506" y="27"/>
                  <a:pt x="506" y="27"/>
                </a:cubicBezTo>
                <a:cubicBezTo>
                  <a:pt x="506" y="27"/>
                  <a:pt x="507" y="27"/>
                  <a:pt x="507" y="27"/>
                </a:cubicBezTo>
                <a:cubicBezTo>
                  <a:pt x="507" y="27"/>
                  <a:pt x="507" y="27"/>
                  <a:pt x="507" y="27"/>
                </a:cubicBezTo>
                <a:cubicBezTo>
                  <a:pt x="509" y="27"/>
                  <a:pt x="510" y="27"/>
                  <a:pt x="511" y="26"/>
                </a:cubicBezTo>
                <a:cubicBezTo>
                  <a:pt x="512" y="25"/>
                  <a:pt x="514" y="24"/>
                  <a:pt x="515" y="24"/>
                </a:cubicBezTo>
                <a:cubicBezTo>
                  <a:pt x="515" y="23"/>
                  <a:pt x="515" y="23"/>
                  <a:pt x="515" y="23"/>
                </a:cubicBezTo>
                <a:cubicBezTo>
                  <a:pt x="513" y="23"/>
                  <a:pt x="512" y="23"/>
                  <a:pt x="510" y="24"/>
                </a:cubicBezTo>
                <a:cubicBezTo>
                  <a:pt x="510" y="24"/>
                  <a:pt x="509" y="24"/>
                  <a:pt x="508" y="24"/>
                </a:cubicBezTo>
                <a:cubicBezTo>
                  <a:pt x="508" y="24"/>
                  <a:pt x="509" y="25"/>
                  <a:pt x="507" y="25"/>
                </a:cubicBezTo>
                <a:cubicBezTo>
                  <a:pt x="507" y="25"/>
                  <a:pt x="503" y="25"/>
                  <a:pt x="503" y="25"/>
                </a:cubicBezTo>
                <a:cubicBezTo>
                  <a:pt x="503" y="25"/>
                  <a:pt x="504" y="24"/>
                  <a:pt x="504" y="24"/>
                </a:cubicBezTo>
                <a:cubicBezTo>
                  <a:pt x="505" y="24"/>
                  <a:pt x="505" y="24"/>
                  <a:pt x="506" y="24"/>
                </a:cubicBezTo>
                <a:cubicBezTo>
                  <a:pt x="507" y="24"/>
                  <a:pt x="506" y="24"/>
                  <a:pt x="507" y="23"/>
                </a:cubicBezTo>
                <a:cubicBezTo>
                  <a:pt x="508" y="23"/>
                  <a:pt x="509" y="23"/>
                  <a:pt x="510" y="23"/>
                </a:cubicBezTo>
                <a:cubicBezTo>
                  <a:pt x="510" y="22"/>
                  <a:pt x="509" y="22"/>
                  <a:pt x="509" y="22"/>
                </a:cubicBezTo>
                <a:cubicBezTo>
                  <a:pt x="510" y="22"/>
                  <a:pt x="510" y="22"/>
                  <a:pt x="510" y="22"/>
                </a:cubicBezTo>
                <a:cubicBezTo>
                  <a:pt x="510" y="22"/>
                  <a:pt x="511" y="23"/>
                  <a:pt x="511" y="23"/>
                </a:cubicBezTo>
                <a:cubicBezTo>
                  <a:pt x="512" y="23"/>
                  <a:pt x="512" y="22"/>
                  <a:pt x="512" y="22"/>
                </a:cubicBezTo>
                <a:cubicBezTo>
                  <a:pt x="514" y="22"/>
                  <a:pt x="514" y="22"/>
                  <a:pt x="515" y="22"/>
                </a:cubicBezTo>
                <a:cubicBezTo>
                  <a:pt x="515" y="22"/>
                  <a:pt x="517" y="20"/>
                  <a:pt x="517" y="20"/>
                </a:cubicBezTo>
                <a:cubicBezTo>
                  <a:pt x="517" y="20"/>
                  <a:pt x="518" y="20"/>
                  <a:pt x="519" y="20"/>
                </a:cubicBezTo>
                <a:cubicBezTo>
                  <a:pt x="519" y="20"/>
                  <a:pt x="520" y="20"/>
                  <a:pt x="520" y="20"/>
                </a:cubicBezTo>
                <a:cubicBezTo>
                  <a:pt x="520" y="18"/>
                  <a:pt x="522" y="19"/>
                  <a:pt x="522" y="18"/>
                </a:cubicBezTo>
                <a:cubicBezTo>
                  <a:pt x="523" y="18"/>
                  <a:pt x="523" y="17"/>
                  <a:pt x="524" y="17"/>
                </a:cubicBezTo>
                <a:cubicBezTo>
                  <a:pt x="524" y="17"/>
                  <a:pt x="525" y="18"/>
                  <a:pt x="525" y="17"/>
                </a:cubicBezTo>
                <a:cubicBezTo>
                  <a:pt x="525" y="17"/>
                  <a:pt x="525" y="17"/>
                  <a:pt x="525" y="17"/>
                </a:cubicBezTo>
                <a:cubicBezTo>
                  <a:pt x="526" y="17"/>
                  <a:pt x="526" y="17"/>
                  <a:pt x="527" y="17"/>
                </a:cubicBezTo>
                <a:cubicBezTo>
                  <a:pt x="527" y="17"/>
                  <a:pt x="527" y="16"/>
                  <a:pt x="528" y="15"/>
                </a:cubicBezTo>
                <a:cubicBezTo>
                  <a:pt x="529" y="14"/>
                  <a:pt x="526" y="14"/>
                  <a:pt x="525" y="14"/>
                </a:cubicBezTo>
                <a:cubicBezTo>
                  <a:pt x="524" y="14"/>
                  <a:pt x="524" y="13"/>
                  <a:pt x="523" y="13"/>
                </a:cubicBezTo>
                <a:cubicBezTo>
                  <a:pt x="522" y="13"/>
                  <a:pt x="522" y="13"/>
                  <a:pt x="522" y="13"/>
                </a:cubicBezTo>
                <a:cubicBezTo>
                  <a:pt x="521" y="13"/>
                  <a:pt x="520" y="13"/>
                  <a:pt x="519" y="13"/>
                </a:cubicBezTo>
                <a:cubicBezTo>
                  <a:pt x="519" y="12"/>
                  <a:pt x="519" y="12"/>
                  <a:pt x="518" y="11"/>
                </a:cubicBezTo>
                <a:cubicBezTo>
                  <a:pt x="518" y="11"/>
                  <a:pt x="517" y="11"/>
                  <a:pt x="517" y="11"/>
                </a:cubicBezTo>
                <a:cubicBezTo>
                  <a:pt x="517" y="10"/>
                  <a:pt x="516" y="10"/>
                  <a:pt x="516" y="10"/>
                </a:cubicBezTo>
                <a:cubicBezTo>
                  <a:pt x="515" y="10"/>
                  <a:pt x="514" y="10"/>
                  <a:pt x="514" y="10"/>
                </a:cubicBezTo>
                <a:cubicBezTo>
                  <a:pt x="513" y="10"/>
                  <a:pt x="513" y="10"/>
                  <a:pt x="512" y="10"/>
                </a:cubicBezTo>
                <a:cubicBezTo>
                  <a:pt x="512" y="10"/>
                  <a:pt x="512" y="9"/>
                  <a:pt x="512" y="9"/>
                </a:cubicBezTo>
                <a:cubicBezTo>
                  <a:pt x="511" y="9"/>
                  <a:pt x="511" y="9"/>
                  <a:pt x="510" y="9"/>
                </a:cubicBezTo>
                <a:cubicBezTo>
                  <a:pt x="509" y="9"/>
                  <a:pt x="508" y="9"/>
                  <a:pt x="507" y="9"/>
                </a:cubicBezTo>
                <a:cubicBezTo>
                  <a:pt x="507" y="9"/>
                  <a:pt x="506" y="8"/>
                  <a:pt x="506" y="8"/>
                </a:cubicBezTo>
                <a:cubicBezTo>
                  <a:pt x="506" y="8"/>
                  <a:pt x="505" y="9"/>
                  <a:pt x="506" y="9"/>
                </a:cubicBezTo>
                <a:cubicBezTo>
                  <a:pt x="505" y="9"/>
                  <a:pt x="504" y="8"/>
                  <a:pt x="503" y="8"/>
                </a:cubicBezTo>
                <a:cubicBezTo>
                  <a:pt x="503" y="9"/>
                  <a:pt x="502" y="10"/>
                  <a:pt x="501" y="10"/>
                </a:cubicBezTo>
                <a:cubicBezTo>
                  <a:pt x="501" y="11"/>
                  <a:pt x="501" y="11"/>
                  <a:pt x="500" y="12"/>
                </a:cubicBezTo>
                <a:cubicBezTo>
                  <a:pt x="499" y="12"/>
                  <a:pt x="499" y="12"/>
                  <a:pt x="499" y="12"/>
                </a:cubicBezTo>
                <a:cubicBezTo>
                  <a:pt x="499" y="12"/>
                  <a:pt x="499" y="12"/>
                  <a:pt x="499" y="12"/>
                </a:cubicBezTo>
                <a:cubicBezTo>
                  <a:pt x="498" y="12"/>
                  <a:pt x="498" y="12"/>
                  <a:pt x="498" y="12"/>
                </a:cubicBezTo>
                <a:cubicBezTo>
                  <a:pt x="497" y="12"/>
                  <a:pt x="498" y="12"/>
                  <a:pt x="497" y="13"/>
                </a:cubicBezTo>
                <a:cubicBezTo>
                  <a:pt x="497" y="13"/>
                  <a:pt x="496" y="13"/>
                  <a:pt x="496" y="14"/>
                </a:cubicBezTo>
                <a:cubicBezTo>
                  <a:pt x="495" y="14"/>
                  <a:pt x="495" y="13"/>
                  <a:pt x="495" y="13"/>
                </a:cubicBezTo>
                <a:cubicBezTo>
                  <a:pt x="495" y="14"/>
                  <a:pt x="492" y="14"/>
                  <a:pt x="491" y="14"/>
                </a:cubicBezTo>
                <a:cubicBezTo>
                  <a:pt x="491" y="14"/>
                  <a:pt x="490" y="15"/>
                  <a:pt x="490" y="15"/>
                </a:cubicBezTo>
                <a:cubicBezTo>
                  <a:pt x="490" y="16"/>
                  <a:pt x="489" y="15"/>
                  <a:pt x="489" y="15"/>
                </a:cubicBezTo>
                <a:cubicBezTo>
                  <a:pt x="489" y="15"/>
                  <a:pt x="490" y="14"/>
                  <a:pt x="490" y="14"/>
                </a:cubicBezTo>
                <a:cubicBezTo>
                  <a:pt x="491" y="13"/>
                  <a:pt x="492" y="13"/>
                  <a:pt x="492" y="13"/>
                </a:cubicBezTo>
                <a:cubicBezTo>
                  <a:pt x="493" y="13"/>
                  <a:pt x="493" y="13"/>
                  <a:pt x="494" y="13"/>
                </a:cubicBezTo>
                <a:cubicBezTo>
                  <a:pt x="494" y="13"/>
                  <a:pt x="495" y="13"/>
                  <a:pt x="495" y="13"/>
                </a:cubicBezTo>
                <a:cubicBezTo>
                  <a:pt x="495" y="13"/>
                  <a:pt x="495" y="12"/>
                  <a:pt x="495" y="12"/>
                </a:cubicBezTo>
                <a:cubicBezTo>
                  <a:pt x="495" y="12"/>
                  <a:pt x="495" y="12"/>
                  <a:pt x="496" y="12"/>
                </a:cubicBezTo>
                <a:cubicBezTo>
                  <a:pt x="496" y="12"/>
                  <a:pt x="495" y="12"/>
                  <a:pt x="496" y="12"/>
                </a:cubicBezTo>
                <a:cubicBezTo>
                  <a:pt x="496" y="12"/>
                  <a:pt x="497" y="12"/>
                  <a:pt x="497" y="12"/>
                </a:cubicBezTo>
                <a:cubicBezTo>
                  <a:pt x="498" y="12"/>
                  <a:pt x="498" y="11"/>
                  <a:pt x="499" y="10"/>
                </a:cubicBezTo>
                <a:cubicBezTo>
                  <a:pt x="500" y="10"/>
                  <a:pt x="500" y="9"/>
                  <a:pt x="500" y="8"/>
                </a:cubicBezTo>
                <a:cubicBezTo>
                  <a:pt x="499" y="8"/>
                  <a:pt x="498" y="8"/>
                  <a:pt x="497" y="7"/>
                </a:cubicBezTo>
                <a:cubicBezTo>
                  <a:pt x="496" y="7"/>
                  <a:pt x="496" y="7"/>
                  <a:pt x="495" y="7"/>
                </a:cubicBezTo>
                <a:cubicBezTo>
                  <a:pt x="493" y="7"/>
                  <a:pt x="495" y="8"/>
                  <a:pt x="495" y="8"/>
                </a:cubicBezTo>
                <a:cubicBezTo>
                  <a:pt x="493" y="8"/>
                  <a:pt x="491" y="8"/>
                  <a:pt x="489" y="8"/>
                </a:cubicBezTo>
                <a:cubicBezTo>
                  <a:pt x="489" y="8"/>
                  <a:pt x="489" y="8"/>
                  <a:pt x="489" y="8"/>
                </a:cubicBezTo>
                <a:cubicBezTo>
                  <a:pt x="489" y="8"/>
                  <a:pt x="488" y="8"/>
                  <a:pt x="487" y="8"/>
                </a:cubicBezTo>
                <a:cubicBezTo>
                  <a:pt x="486" y="8"/>
                  <a:pt x="486" y="8"/>
                  <a:pt x="486" y="7"/>
                </a:cubicBezTo>
                <a:cubicBezTo>
                  <a:pt x="485" y="7"/>
                  <a:pt x="485" y="7"/>
                  <a:pt x="485" y="7"/>
                </a:cubicBezTo>
                <a:cubicBezTo>
                  <a:pt x="483" y="8"/>
                  <a:pt x="482" y="7"/>
                  <a:pt x="481" y="7"/>
                </a:cubicBezTo>
                <a:cubicBezTo>
                  <a:pt x="480" y="7"/>
                  <a:pt x="477" y="8"/>
                  <a:pt x="477" y="9"/>
                </a:cubicBezTo>
                <a:cubicBezTo>
                  <a:pt x="477" y="9"/>
                  <a:pt x="478" y="10"/>
                  <a:pt x="477" y="10"/>
                </a:cubicBezTo>
                <a:cubicBezTo>
                  <a:pt x="477" y="10"/>
                  <a:pt x="476" y="10"/>
                  <a:pt x="477" y="9"/>
                </a:cubicBezTo>
                <a:cubicBezTo>
                  <a:pt x="475" y="9"/>
                  <a:pt x="473" y="10"/>
                  <a:pt x="471" y="11"/>
                </a:cubicBezTo>
                <a:cubicBezTo>
                  <a:pt x="470" y="11"/>
                  <a:pt x="470" y="11"/>
                  <a:pt x="470" y="12"/>
                </a:cubicBezTo>
                <a:cubicBezTo>
                  <a:pt x="470" y="12"/>
                  <a:pt x="471" y="12"/>
                  <a:pt x="471" y="13"/>
                </a:cubicBezTo>
                <a:cubicBezTo>
                  <a:pt x="470" y="13"/>
                  <a:pt x="469" y="12"/>
                  <a:pt x="468" y="12"/>
                </a:cubicBezTo>
                <a:cubicBezTo>
                  <a:pt x="467" y="12"/>
                  <a:pt x="467" y="10"/>
                  <a:pt x="467" y="10"/>
                </a:cubicBezTo>
                <a:cubicBezTo>
                  <a:pt x="466" y="10"/>
                  <a:pt x="466" y="11"/>
                  <a:pt x="466" y="10"/>
                </a:cubicBezTo>
                <a:cubicBezTo>
                  <a:pt x="462" y="11"/>
                  <a:pt x="458" y="10"/>
                  <a:pt x="453" y="10"/>
                </a:cubicBezTo>
                <a:cubicBezTo>
                  <a:pt x="452" y="10"/>
                  <a:pt x="451" y="11"/>
                  <a:pt x="450" y="11"/>
                </a:cubicBezTo>
                <a:cubicBezTo>
                  <a:pt x="449" y="12"/>
                  <a:pt x="451" y="13"/>
                  <a:pt x="451" y="13"/>
                </a:cubicBezTo>
                <a:cubicBezTo>
                  <a:pt x="451" y="14"/>
                  <a:pt x="453" y="13"/>
                  <a:pt x="453" y="14"/>
                </a:cubicBezTo>
                <a:cubicBezTo>
                  <a:pt x="453" y="14"/>
                  <a:pt x="454" y="15"/>
                  <a:pt x="455" y="15"/>
                </a:cubicBezTo>
                <a:cubicBezTo>
                  <a:pt x="455" y="16"/>
                  <a:pt x="456" y="15"/>
                  <a:pt x="456" y="16"/>
                </a:cubicBezTo>
                <a:cubicBezTo>
                  <a:pt x="455" y="17"/>
                  <a:pt x="455" y="16"/>
                  <a:pt x="455" y="17"/>
                </a:cubicBezTo>
                <a:cubicBezTo>
                  <a:pt x="455" y="18"/>
                  <a:pt x="454" y="16"/>
                  <a:pt x="454" y="16"/>
                </a:cubicBezTo>
                <a:cubicBezTo>
                  <a:pt x="454" y="15"/>
                  <a:pt x="454" y="15"/>
                  <a:pt x="453" y="15"/>
                </a:cubicBezTo>
                <a:cubicBezTo>
                  <a:pt x="452" y="15"/>
                  <a:pt x="450" y="15"/>
                  <a:pt x="450" y="14"/>
                </a:cubicBezTo>
                <a:cubicBezTo>
                  <a:pt x="450" y="13"/>
                  <a:pt x="449" y="12"/>
                  <a:pt x="448" y="13"/>
                </a:cubicBezTo>
                <a:cubicBezTo>
                  <a:pt x="448" y="13"/>
                  <a:pt x="447" y="14"/>
                  <a:pt x="447" y="14"/>
                </a:cubicBezTo>
                <a:cubicBezTo>
                  <a:pt x="446" y="14"/>
                  <a:pt x="446" y="14"/>
                  <a:pt x="445" y="14"/>
                </a:cubicBezTo>
                <a:cubicBezTo>
                  <a:pt x="445" y="14"/>
                  <a:pt x="444" y="14"/>
                  <a:pt x="444" y="14"/>
                </a:cubicBezTo>
                <a:cubicBezTo>
                  <a:pt x="444" y="14"/>
                  <a:pt x="443" y="12"/>
                  <a:pt x="443" y="12"/>
                </a:cubicBezTo>
                <a:cubicBezTo>
                  <a:pt x="443" y="12"/>
                  <a:pt x="443" y="12"/>
                  <a:pt x="443" y="13"/>
                </a:cubicBezTo>
                <a:cubicBezTo>
                  <a:pt x="443" y="13"/>
                  <a:pt x="443" y="13"/>
                  <a:pt x="443" y="13"/>
                </a:cubicBezTo>
                <a:cubicBezTo>
                  <a:pt x="443" y="14"/>
                  <a:pt x="442" y="13"/>
                  <a:pt x="442" y="14"/>
                </a:cubicBezTo>
                <a:cubicBezTo>
                  <a:pt x="442" y="14"/>
                  <a:pt x="440" y="17"/>
                  <a:pt x="439" y="16"/>
                </a:cubicBezTo>
                <a:cubicBezTo>
                  <a:pt x="438" y="15"/>
                  <a:pt x="438" y="15"/>
                  <a:pt x="438" y="14"/>
                </a:cubicBezTo>
                <a:cubicBezTo>
                  <a:pt x="438" y="14"/>
                  <a:pt x="437" y="14"/>
                  <a:pt x="436" y="14"/>
                </a:cubicBezTo>
                <a:cubicBezTo>
                  <a:pt x="436" y="15"/>
                  <a:pt x="436" y="16"/>
                  <a:pt x="437" y="16"/>
                </a:cubicBezTo>
                <a:cubicBezTo>
                  <a:pt x="437" y="16"/>
                  <a:pt x="437" y="17"/>
                  <a:pt x="437" y="17"/>
                </a:cubicBezTo>
                <a:cubicBezTo>
                  <a:pt x="438" y="17"/>
                  <a:pt x="438" y="16"/>
                  <a:pt x="439" y="17"/>
                </a:cubicBezTo>
                <a:cubicBezTo>
                  <a:pt x="439" y="18"/>
                  <a:pt x="440" y="17"/>
                  <a:pt x="440" y="17"/>
                </a:cubicBezTo>
                <a:cubicBezTo>
                  <a:pt x="441" y="17"/>
                  <a:pt x="441" y="17"/>
                  <a:pt x="441" y="18"/>
                </a:cubicBezTo>
                <a:cubicBezTo>
                  <a:pt x="441" y="18"/>
                  <a:pt x="442" y="18"/>
                  <a:pt x="442" y="18"/>
                </a:cubicBezTo>
                <a:cubicBezTo>
                  <a:pt x="443" y="18"/>
                  <a:pt x="443" y="18"/>
                  <a:pt x="442" y="18"/>
                </a:cubicBezTo>
                <a:cubicBezTo>
                  <a:pt x="441" y="18"/>
                  <a:pt x="441" y="19"/>
                  <a:pt x="440" y="19"/>
                </a:cubicBezTo>
                <a:cubicBezTo>
                  <a:pt x="440" y="19"/>
                  <a:pt x="441" y="18"/>
                  <a:pt x="440" y="18"/>
                </a:cubicBezTo>
                <a:cubicBezTo>
                  <a:pt x="439" y="18"/>
                  <a:pt x="438" y="17"/>
                  <a:pt x="437" y="17"/>
                </a:cubicBezTo>
                <a:cubicBezTo>
                  <a:pt x="436" y="17"/>
                  <a:pt x="436" y="16"/>
                  <a:pt x="435" y="16"/>
                </a:cubicBezTo>
                <a:cubicBezTo>
                  <a:pt x="435" y="16"/>
                  <a:pt x="434" y="16"/>
                  <a:pt x="434" y="16"/>
                </a:cubicBezTo>
                <a:cubicBezTo>
                  <a:pt x="433" y="16"/>
                  <a:pt x="433" y="15"/>
                  <a:pt x="432" y="15"/>
                </a:cubicBezTo>
                <a:cubicBezTo>
                  <a:pt x="432" y="15"/>
                  <a:pt x="432" y="15"/>
                  <a:pt x="432" y="15"/>
                </a:cubicBezTo>
                <a:cubicBezTo>
                  <a:pt x="431" y="14"/>
                  <a:pt x="432" y="16"/>
                  <a:pt x="431" y="14"/>
                </a:cubicBezTo>
                <a:cubicBezTo>
                  <a:pt x="430" y="14"/>
                  <a:pt x="429" y="14"/>
                  <a:pt x="428" y="14"/>
                </a:cubicBezTo>
                <a:cubicBezTo>
                  <a:pt x="428" y="14"/>
                  <a:pt x="429" y="15"/>
                  <a:pt x="429" y="16"/>
                </a:cubicBezTo>
                <a:cubicBezTo>
                  <a:pt x="428" y="16"/>
                  <a:pt x="428" y="16"/>
                  <a:pt x="428" y="16"/>
                </a:cubicBezTo>
                <a:cubicBezTo>
                  <a:pt x="428" y="17"/>
                  <a:pt x="428" y="18"/>
                  <a:pt x="429" y="19"/>
                </a:cubicBezTo>
                <a:cubicBezTo>
                  <a:pt x="430" y="20"/>
                  <a:pt x="431" y="19"/>
                  <a:pt x="431" y="20"/>
                </a:cubicBezTo>
                <a:cubicBezTo>
                  <a:pt x="430" y="20"/>
                  <a:pt x="427" y="17"/>
                  <a:pt x="427" y="18"/>
                </a:cubicBezTo>
                <a:cubicBezTo>
                  <a:pt x="427" y="18"/>
                  <a:pt x="427" y="20"/>
                  <a:pt x="427" y="20"/>
                </a:cubicBezTo>
                <a:cubicBezTo>
                  <a:pt x="426" y="19"/>
                  <a:pt x="425" y="18"/>
                  <a:pt x="424" y="18"/>
                </a:cubicBezTo>
                <a:cubicBezTo>
                  <a:pt x="424" y="17"/>
                  <a:pt x="424" y="17"/>
                  <a:pt x="424" y="17"/>
                </a:cubicBezTo>
                <a:cubicBezTo>
                  <a:pt x="424" y="16"/>
                  <a:pt x="423" y="17"/>
                  <a:pt x="423" y="17"/>
                </a:cubicBezTo>
                <a:cubicBezTo>
                  <a:pt x="423" y="16"/>
                  <a:pt x="422" y="16"/>
                  <a:pt x="421" y="16"/>
                </a:cubicBezTo>
                <a:cubicBezTo>
                  <a:pt x="421" y="16"/>
                  <a:pt x="421" y="16"/>
                  <a:pt x="421" y="16"/>
                </a:cubicBezTo>
                <a:cubicBezTo>
                  <a:pt x="420" y="16"/>
                  <a:pt x="421" y="15"/>
                  <a:pt x="420" y="15"/>
                </a:cubicBezTo>
                <a:cubicBezTo>
                  <a:pt x="419" y="15"/>
                  <a:pt x="418" y="15"/>
                  <a:pt x="418" y="15"/>
                </a:cubicBezTo>
                <a:cubicBezTo>
                  <a:pt x="417" y="15"/>
                  <a:pt x="417" y="15"/>
                  <a:pt x="416" y="15"/>
                </a:cubicBezTo>
                <a:cubicBezTo>
                  <a:pt x="416" y="15"/>
                  <a:pt x="416" y="15"/>
                  <a:pt x="416" y="15"/>
                </a:cubicBezTo>
                <a:cubicBezTo>
                  <a:pt x="416" y="14"/>
                  <a:pt x="415" y="14"/>
                  <a:pt x="414" y="14"/>
                </a:cubicBezTo>
                <a:cubicBezTo>
                  <a:pt x="414" y="14"/>
                  <a:pt x="414" y="13"/>
                  <a:pt x="413" y="13"/>
                </a:cubicBezTo>
                <a:cubicBezTo>
                  <a:pt x="412" y="12"/>
                  <a:pt x="410" y="13"/>
                  <a:pt x="409" y="13"/>
                </a:cubicBezTo>
                <a:cubicBezTo>
                  <a:pt x="409" y="13"/>
                  <a:pt x="409" y="14"/>
                  <a:pt x="410" y="14"/>
                </a:cubicBezTo>
                <a:cubicBezTo>
                  <a:pt x="410" y="14"/>
                  <a:pt x="410" y="15"/>
                  <a:pt x="410" y="15"/>
                </a:cubicBezTo>
                <a:cubicBezTo>
                  <a:pt x="411" y="15"/>
                  <a:pt x="410" y="15"/>
                  <a:pt x="411" y="16"/>
                </a:cubicBezTo>
                <a:cubicBezTo>
                  <a:pt x="411" y="16"/>
                  <a:pt x="411" y="16"/>
                  <a:pt x="411" y="16"/>
                </a:cubicBezTo>
                <a:cubicBezTo>
                  <a:pt x="410" y="16"/>
                  <a:pt x="409" y="16"/>
                  <a:pt x="409" y="16"/>
                </a:cubicBezTo>
                <a:cubicBezTo>
                  <a:pt x="409" y="16"/>
                  <a:pt x="409" y="16"/>
                  <a:pt x="409" y="16"/>
                </a:cubicBezTo>
                <a:cubicBezTo>
                  <a:pt x="408" y="16"/>
                  <a:pt x="408" y="16"/>
                  <a:pt x="407" y="16"/>
                </a:cubicBezTo>
                <a:cubicBezTo>
                  <a:pt x="407" y="16"/>
                  <a:pt x="406" y="16"/>
                  <a:pt x="406" y="16"/>
                </a:cubicBezTo>
                <a:cubicBezTo>
                  <a:pt x="405" y="16"/>
                  <a:pt x="404" y="16"/>
                  <a:pt x="403" y="16"/>
                </a:cubicBezTo>
                <a:cubicBezTo>
                  <a:pt x="403" y="17"/>
                  <a:pt x="403" y="18"/>
                  <a:pt x="403" y="19"/>
                </a:cubicBezTo>
                <a:cubicBezTo>
                  <a:pt x="404" y="19"/>
                  <a:pt x="405" y="19"/>
                  <a:pt x="406" y="18"/>
                </a:cubicBezTo>
                <a:cubicBezTo>
                  <a:pt x="406" y="19"/>
                  <a:pt x="407" y="19"/>
                  <a:pt x="408" y="19"/>
                </a:cubicBezTo>
                <a:cubicBezTo>
                  <a:pt x="409" y="20"/>
                  <a:pt x="409" y="19"/>
                  <a:pt x="410" y="19"/>
                </a:cubicBezTo>
                <a:cubicBezTo>
                  <a:pt x="410" y="19"/>
                  <a:pt x="409" y="19"/>
                  <a:pt x="411" y="19"/>
                </a:cubicBezTo>
                <a:cubicBezTo>
                  <a:pt x="411" y="19"/>
                  <a:pt x="412" y="19"/>
                  <a:pt x="412" y="19"/>
                </a:cubicBezTo>
                <a:cubicBezTo>
                  <a:pt x="413" y="19"/>
                  <a:pt x="413" y="18"/>
                  <a:pt x="414" y="18"/>
                </a:cubicBezTo>
                <a:cubicBezTo>
                  <a:pt x="415" y="18"/>
                  <a:pt x="415" y="19"/>
                  <a:pt x="416" y="19"/>
                </a:cubicBezTo>
                <a:cubicBezTo>
                  <a:pt x="417" y="20"/>
                  <a:pt x="415" y="20"/>
                  <a:pt x="414" y="20"/>
                </a:cubicBezTo>
                <a:cubicBezTo>
                  <a:pt x="414" y="20"/>
                  <a:pt x="414" y="22"/>
                  <a:pt x="414" y="22"/>
                </a:cubicBezTo>
                <a:cubicBezTo>
                  <a:pt x="415" y="22"/>
                  <a:pt x="414" y="23"/>
                  <a:pt x="414" y="23"/>
                </a:cubicBezTo>
                <a:cubicBezTo>
                  <a:pt x="414" y="23"/>
                  <a:pt x="413" y="21"/>
                  <a:pt x="413" y="21"/>
                </a:cubicBezTo>
                <a:cubicBezTo>
                  <a:pt x="413" y="20"/>
                  <a:pt x="412" y="20"/>
                  <a:pt x="411" y="20"/>
                </a:cubicBezTo>
                <a:cubicBezTo>
                  <a:pt x="410" y="20"/>
                  <a:pt x="410" y="21"/>
                  <a:pt x="410" y="21"/>
                </a:cubicBezTo>
                <a:cubicBezTo>
                  <a:pt x="410" y="22"/>
                  <a:pt x="411" y="22"/>
                  <a:pt x="411" y="24"/>
                </a:cubicBezTo>
                <a:cubicBezTo>
                  <a:pt x="411" y="24"/>
                  <a:pt x="411" y="24"/>
                  <a:pt x="411" y="24"/>
                </a:cubicBezTo>
                <a:cubicBezTo>
                  <a:pt x="411" y="23"/>
                  <a:pt x="410" y="22"/>
                  <a:pt x="410" y="22"/>
                </a:cubicBezTo>
                <a:cubicBezTo>
                  <a:pt x="409" y="21"/>
                  <a:pt x="406" y="19"/>
                  <a:pt x="405" y="20"/>
                </a:cubicBezTo>
                <a:cubicBezTo>
                  <a:pt x="403" y="21"/>
                  <a:pt x="405" y="21"/>
                  <a:pt x="405" y="22"/>
                </a:cubicBezTo>
                <a:cubicBezTo>
                  <a:pt x="404" y="22"/>
                  <a:pt x="404" y="22"/>
                  <a:pt x="403" y="21"/>
                </a:cubicBezTo>
                <a:cubicBezTo>
                  <a:pt x="403" y="21"/>
                  <a:pt x="403" y="21"/>
                  <a:pt x="403" y="21"/>
                </a:cubicBezTo>
                <a:cubicBezTo>
                  <a:pt x="403" y="21"/>
                  <a:pt x="402" y="21"/>
                  <a:pt x="402" y="20"/>
                </a:cubicBezTo>
                <a:cubicBezTo>
                  <a:pt x="402" y="20"/>
                  <a:pt x="402" y="20"/>
                  <a:pt x="401" y="19"/>
                </a:cubicBezTo>
                <a:cubicBezTo>
                  <a:pt x="401" y="19"/>
                  <a:pt x="400" y="19"/>
                  <a:pt x="400" y="18"/>
                </a:cubicBezTo>
                <a:cubicBezTo>
                  <a:pt x="399" y="18"/>
                  <a:pt x="399" y="19"/>
                  <a:pt x="397" y="19"/>
                </a:cubicBezTo>
                <a:cubicBezTo>
                  <a:pt x="397" y="19"/>
                  <a:pt x="396" y="19"/>
                  <a:pt x="396" y="20"/>
                </a:cubicBezTo>
                <a:cubicBezTo>
                  <a:pt x="395" y="20"/>
                  <a:pt x="395" y="21"/>
                  <a:pt x="394" y="21"/>
                </a:cubicBezTo>
                <a:cubicBezTo>
                  <a:pt x="394" y="22"/>
                  <a:pt x="393" y="22"/>
                  <a:pt x="392" y="23"/>
                </a:cubicBezTo>
                <a:cubicBezTo>
                  <a:pt x="392" y="23"/>
                  <a:pt x="391" y="22"/>
                  <a:pt x="390" y="22"/>
                </a:cubicBezTo>
                <a:cubicBezTo>
                  <a:pt x="390" y="22"/>
                  <a:pt x="390" y="21"/>
                  <a:pt x="389" y="21"/>
                </a:cubicBezTo>
                <a:cubicBezTo>
                  <a:pt x="388" y="21"/>
                  <a:pt x="386" y="21"/>
                  <a:pt x="386" y="21"/>
                </a:cubicBezTo>
                <a:cubicBezTo>
                  <a:pt x="385" y="21"/>
                  <a:pt x="386" y="22"/>
                  <a:pt x="385" y="22"/>
                </a:cubicBezTo>
                <a:cubicBezTo>
                  <a:pt x="385" y="22"/>
                  <a:pt x="385" y="22"/>
                  <a:pt x="385" y="22"/>
                </a:cubicBezTo>
                <a:cubicBezTo>
                  <a:pt x="384" y="22"/>
                  <a:pt x="384" y="22"/>
                  <a:pt x="383" y="22"/>
                </a:cubicBezTo>
                <a:cubicBezTo>
                  <a:pt x="382" y="22"/>
                  <a:pt x="382" y="22"/>
                  <a:pt x="382" y="24"/>
                </a:cubicBezTo>
                <a:cubicBezTo>
                  <a:pt x="384" y="23"/>
                  <a:pt x="387" y="22"/>
                  <a:pt x="389" y="24"/>
                </a:cubicBezTo>
                <a:cubicBezTo>
                  <a:pt x="387" y="23"/>
                  <a:pt x="385" y="23"/>
                  <a:pt x="384" y="25"/>
                </a:cubicBezTo>
                <a:cubicBezTo>
                  <a:pt x="386" y="25"/>
                  <a:pt x="388" y="25"/>
                  <a:pt x="390" y="25"/>
                </a:cubicBezTo>
                <a:cubicBezTo>
                  <a:pt x="391" y="25"/>
                  <a:pt x="391" y="24"/>
                  <a:pt x="392" y="24"/>
                </a:cubicBezTo>
                <a:cubicBezTo>
                  <a:pt x="393" y="25"/>
                  <a:pt x="394" y="24"/>
                  <a:pt x="395" y="25"/>
                </a:cubicBezTo>
                <a:cubicBezTo>
                  <a:pt x="394" y="26"/>
                  <a:pt x="392" y="25"/>
                  <a:pt x="390" y="26"/>
                </a:cubicBezTo>
                <a:cubicBezTo>
                  <a:pt x="389" y="26"/>
                  <a:pt x="386" y="26"/>
                  <a:pt x="385" y="27"/>
                </a:cubicBezTo>
                <a:cubicBezTo>
                  <a:pt x="385" y="28"/>
                  <a:pt x="385" y="28"/>
                  <a:pt x="386" y="29"/>
                </a:cubicBezTo>
                <a:cubicBezTo>
                  <a:pt x="387" y="28"/>
                  <a:pt x="388" y="27"/>
                  <a:pt x="389" y="27"/>
                </a:cubicBezTo>
                <a:cubicBezTo>
                  <a:pt x="390" y="27"/>
                  <a:pt x="390" y="27"/>
                  <a:pt x="390" y="27"/>
                </a:cubicBezTo>
                <a:cubicBezTo>
                  <a:pt x="390" y="27"/>
                  <a:pt x="390" y="27"/>
                  <a:pt x="390" y="27"/>
                </a:cubicBezTo>
                <a:cubicBezTo>
                  <a:pt x="391" y="27"/>
                  <a:pt x="391" y="27"/>
                  <a:pt x="391" y="27"/>
                </a:cubicBezTo>
                <a:cubicBezTo>
                  <a:pt x="392" y="27"/>
                  <a:pt x="391" y="27"/>
                  <a:pt x="391" y="27"/>
                </a:cubicBezTo>
                <a:cubicBezTo>
                  <a:pt x="392" y="27"/>
                  <a:pt x="392" y="27"/>
                  <a:pt x="392" y="27"/>
                </a:cubicBezTo>
                <a:cubicBezTo>
                  <a:pt x="392" y="27"/>
                  <a:pt x="392" y="26"/>
                  <a:pt x="392" y="26"/>
                </a:cubicBezTo>
                <a:cubicBezTo>
                  <a:pt x="393" y="26"/>
                  <a:pt x="393" y="26"/>
                  <a:pt x="394" y="26"/>
                </a:cubicBezTo>
                <a:cubicBezTo>
                  <a:pt x="395" y="26"/>
                  <a:pt x="397" y="26"/>
                  <a:pt x="399" y="25"/>
                </a:cubicBezTo>
                <a:cubicBezTo>
                  <a:pt x="399" y="26"/>
                  <a:pt x="396" y="27"/>
                  <a:pt x="396" y="27"/>
                </a:cubicBezTo>
                <a:cubicBezTo>
                  <a:pt x="395" y="27"/>
                  <a:pt x="395" y="27"/>
                  <a:pt x="394" y="27"/>
                </a:cubicBezTo>
                <a:cubicBezTo>
                  <a:pt x="393" y="27"/>
                  <a:pt x="393" y="27"/>
                  <a:pt x="392" y="27"/>
                </a:cubicBezTo>
                <a:cubicBezTo>
                  <a:pt x="392" y="28"/>
                  <a:pt x="392" y="28"/>
                  <a:pt x="392" y="28"/>
                </a:cubicBezTo>
                <a:cubicBezTo>
                  <a:pt x="391" y="28"/>
                  <a:pt x="392" y="28"/>
                  <a:pt x="391" y="28"/>
                </a:cubicBezTo>
                <a:cubicBezTo>
                  <a:pt x="391" y="28"/>
                  <a:pt x="390" y="28"/>
                  <a:pt x="390" y="28"/>
                </a:cubicBezTo>
                <a:cubicBezTo>
                  <a:pt x="389" y="28"/>
                  <a:pt x="389" y="29"/>
                  <a:pt x="388" y="29"/>
                </a:cubicBezTo>
                <a:cubicBezTo>
                  <a:pt x="388" y="29"/>
                  <a:pt x="388" y="30"/>
                  <a:pt x="387" y="30"/>
                </a:cubicBezTo>
                <a:cubicBezTo>
                  <a:pt x="387" y="30"/>
                  <a:pt x="388" y="31"/>
                  <a:pt x="389" y="31"/>
                </a:cubicBezTo>
                <a:cubicBezTo>
                  <a:pt x="390" y="31"/>
                  <a:pt x="389" y="31"/>
                  <a:pt x="390" y="31"/>
                </a:cubicBezTo>
                <a:cubicBezTo>
                  <a:pt x="390" y="31"/>
                  <a:pt x="390" y="31"/>
                  <a:pt x="391" y="31"/>
                </a:cubicBezTo>
                <a:cubicBezTo>
                  <a:pt x="391" y="31"/>
                  <a:pt x="391" y="30"/>
                  <a:pt x="392" y="30"/>
                </a:cubicBezTo>
                <a:cubicBezTo>
                  <a:pt x="393" y="31"/>
                  <a:pt x="397" y="30"/>
                  <a:pt x="396" y="31"/>
                </a:cubicBezTo>
                <a:cubicBezTo>
                  <a:pt x="397" y="31"/>
                  <a:pt x="399" y="31"/>
                  <a:pt x="399" y="30"/>
                </a:cubicBezTo>
                <a:cubicBezTo>
                  <a:pt x="399" y="30"/>
                  <a:pt x="399" y="31"/>
                  <a:pt x="399" y="31"/>
                </a:cubicBezTo>
                <a:cubicBezTo>
                  <a:pt x="400" y="31"/>
                  <a:pt x="400" y="31"/>
                  <a:pt x="400" y="31"/>
                </a:cubicBezTo>
                <a:cubicBezTo>
                  <a:pt x="400" y="31"/>
                  <a:pt x="401" y="29"/>
                  <a:pt x="402" y="30"/>
                </a:cubicBezTo>
                <a:cubicBezTo>
                  <a:pt x="402" y="31"/>
                  <a:pt x="402" y="31"/>
                  <a:pt x="403" y="31"/>
                </a:cubicBezTo>
                <a:cubicBezTo>
                  <a:pt x="404" y="31"/>
                  <a:pt x="405" y="31"/>
                  <a:pt x="405" y="31"/>
                </a:cubicBezTo>
                <a:cubicBezTo>
                  <a:pt x="406" y="29"/>
                  <a:pt x="406" y="31"/>
                  <a:pt x="406" y="30"/>
                </a:cubicBezTo>
                <a:cubicBezTo>
                  <a:pt x="407" y="30"/>
                  <a:pt x="407" y="29"/>
                  <a:pt x="408" y="29"/>
                </a:cubicBezTo>
                <a:cubicBezTo>
                  <a:pt x="407" y="30"/>
                  <a:pt x="407" y="31"/>
                  <a:pt x="408" y="32"/>
                </a:cubicBezTo>
                <a:cubicBezTo>
                  <a:pt x="409" y="32"/>
                  <a:pt x="410" y="31"/>
                  <a:pt x="410" y="32"/>
                </a:cubicBezTo>
                <a:cubicBezTo>
                  <a:pt x="411" y="32"/>
                  <a:pt x="410" y="32"/>
                  <a:pt x="411" y="32"/>
                </a:cubicBezTo>
                <a:cubicBezTo>
                  <a:pt x="411" y="32"/>
                  <a:pt x="412" y="32"/>
                  <a:pt x="413" y="32"/>
                </a:cubicBezTo>
                <a:cubicBezTo>
                  <a:pt x="413" y="32"/>
                  <a:pt x="414" y="32"/>
                  <a:pt x="414" y="32"/>
                </a:cubicBezTo>
                <a:cubicBezTo>
                  <a:pt x="415" y="33"/>
                  <a:pt x="415" y="32"/>
                  <a:pt x="415" y="31"/>
                </a:cubicBezTo>
                <a:cubicBezTo>
                  <a:pt x="416" y="30"/>
                  <a:pt x="418" y="31"/>
                  <a:pt x="417" y="28"/>
                </a:cubicBezTo>
                <a:cubicBezTo>
                  <a:pt x="418" y="28"/>
                  <a:pt x="418" y="28"/>
                  <a:pt x="419" y="28"/>
                </a:cubicBezTo>
                <a:cubicBezTo>
                  <a:pt x="419" y="29"/>
                  <a:pt x="419" y="29"/>
                  <a:pt x="418" y="30"/>
                </a:cubicBezTo>
                <a:cubicBezTo>
                  <a:pt x="418" y="31"/>
                  <a:pt x="419" y="31"/>
                  <a:pt x="420" y="31"/>
                </a:cubicBezTo>
                <a:cubicBezTo>
                  <a:pt x="421" y="31"/>
                  <a:pt x="421" y="30"/>
                  <a:pt x="421" y="30"/>
                </a:cubicBezTo>
                <a:cubicBezTo>
                  <a:pt x="422" y="30"/>
                  <a:pt x="423" y="30"/>
                  <a:pt x="423" y="30"/>
                </a:cubicBezTo>
                <a:cubicBezTo>
                  <a:pt x="423" y="30"/>
                  <a:pt x="424" y="30"/>
                  <a:pt x="424" y="30"/>
                </a:cubicBezTo>
                <a:cubicBezTo>
                  <a:pt x="424" y="30"/>
                  <a:pt x="424" y="30"/>
                  <a:pt x="425" y="30"/>
                </a:cubicBezTo>
                <a:cubicBezTo>
                  <a:pt x="425" y="30"/>
                  <a:pt x="426" y="30"/>
                  <a:pt x="426" y="30"/>
                </a:cubicBezTo>
                <a:cubicBezTo>
                  <a:pt x="426" y="30"/>
                  <a:pt x="426" y="29"/>
                  <a:pt x="427" y="29"/>
                </a:cubicBezTo>
                <a:cubicBezTo>
                  <a:pt x="428" y="29"/>
                  <a:pt x="436" y="28"/>
                  <a:pt x="436" y="29"/>
                </a:cubicBezTo>
                <a:cubicBezTo>
                  <a:pt x="438" y="29"/>
                  <a:pt x="440" y="29"/>
                  <a:pt x="442" y="28"/>
                </a:cubicBezTo>
                <a:cubicBezTo>
                  <a:pt x="442" y="28"/>
                  <a:pt x="445" y="28"/>
                  <a:pt x="445" y="28"/>
                </a:cubicBezTo>
                <a:cubicBezTo>
                  <a:pt x="445" y="28"/>
                  <a:pt x="447" y="27"/>
                  <a:pt x="448" y="27"/>
                </a:cubicBezTo>
                <a:cubicBezTo>
                  <a:pt x="448" y="27"/>
                  <a:pt x="449" y="26"/>
                  <a:pt x="449" y="26"/>
                </a:cubicBezTo>
                <a:cubicBezTo>
                  <a:pt x="449" y="26"/>
                  <a:pt x="449" y="26"/>
                  <a:pt x="450" y="26"/>
                </a:cubicBezTo>
                <a:cubicBezTo>
                  <a:pt x="450" y="26"/>
                  <a:pt x="450" y="26"/>
                  <a:pt x="450" y="26"/>
                </a:cubicBezTo>
                <a:cubicBezTo>
                  <a:pt x="451" y="26"/>
                  <a:pt x="451" y="26"/>
                  <a:pt x="452" y="26"/>
                </a:cubicBezTo>
                <a:cubicBezTo>
                  <a:pt x="452" y="26"/>
                  <a:pt x="452" y="26"/>
                  <a:pt x="452" y="26"/>
                </a:cubicBezTo>
                <a:cubicBezTo>
                  <a:pt x="453" y="26"/>
                  <a:pt x="453" y="26"/>
                  <a:pt x="454" y="26"/>
                </a:cubicBezTo>
                <a:cubicBezTo>
                  <a:pt x="454" y="26"/>
                  <a:pt x="454" y="26"/>
                  <a:pt x="454" y="26"/>
                </a:cubicBezTo>
                <a:cubicBezTo>
                  <a:pt x="454" y="25"/>
                  <a:pt x="456" y="25"/>
                  <a:pt x="457" y="25"/>
                </a:cubicBezTo>
                <a:cubicBezTo>
                  <a:pt x="456" y="26"/>
                  <a:pt x="454" y="26"/>
                  <a:pt x="453" y="26"/>
                </a:cubicBezTo>
                <a:cubicBezTo>
                  <a:pt x="453" y="26"/>
                  <a:pt x="452" y="27"/>
                  <a:pt x="451" y="27"/>
                </a:cubicBezTo>
                <a:cubicBezTo>
                  <a:pt x="450" y="27"/>
                  <a:pt x="450" y="27"/>
                  <a:pt x="450" y="28"/>
                </a:cubicBezTo>
                <a:cubicBezTo>
                  <a:pt x="451" y="28"/>
                  <a:pt x="453" y="28"/>
                  <a:pt x="455" y="28"/>
                </a:cubicBezTo>
                <a:cubicBezTo>
                  <a:pt x="455" y="30"/>
                  <a:pt x="451" y="28"/>
                  <a:pt x="451" y="29"/>
                </a:cubicBezTo>
                <a:cubicBezTo>
                  <a:pt x="451" y="29"/>
                  <a:pt x="450" y="29"/>
                  <a:pt x="450" y="29"/>
                </a:cubicBezTo>
                <a:cubicBezTo>
                  <a:pt x="449" y="28"/>
                  <a:pt x="450" y="29"/>
                  <a:pt x="450" y="29"/>
                </a:cubicBezTo>
                <a:cubicBezTo>
                  <a:pt x="449" y="29"/>
                  <a:pt x="448" y="30"/>
                  <a:pt x="447" y="30"/>
                </a:cubicBezTo>
                <a:cubicBezTo>
                  <a:pt x="446" y="30"/>
                  <a:pt x="444" y="30"/>
                  <a:pt x="443" y="31"/>
                </a:cubicBezTo>
                <a:cubicBezTo>
                  <a:pt x="443" y="32"/>
                  <a:pt x="445" y="31"/>
                  <a:pt x="446" y="31"/>
                </a:cubicBezTo>
                <a:cubicBezTo>
                  <a:pt x="448" y="31"/>
                  <a:pt x="450" y="31"/>
                  <a:pt x="451" y="31"/>
                </a:cubicBezTo>
                <a:cubicBezTo>
                  <a:pt x="452" y="32"/>
                  <a:pt x="450" y="32"/>
                  <a:pt x="449" y="32"/>
                </a:cubicBezTo>
                <a:cubicBezTo>
                  <a:pt x="448" y="32"/>
                  <a:pt x="448" y="33"/>
                  <a:pt x="447" y="33"/>
                </a:cubicBezTo>
                <a:cubicBezTo>
                  <a:pt x="447" y="33"/>
                  <a:pt x="447" y="33"/>
                  <a:pt x="447" y="33"/>
                </a:cubicBezTo>
                <a:cubicBezTo>
                  <a:pt x="446" y="33"/>
                  <a:pt x="445" y="33"/>
                  <a:pt x="445" y="33"/>
                </a:cubicBezTo>
                <a:cubicBezTo>
                  <a:pt x="444" y="33"/>
                  <a:pt x="444" y="33"/>
                  <a:pt x="443" y="33"/>
                </a:cubicBezTo>
                <a:cubicBezTo>
                  <a:pt x="443" y="33"/>
                  <a:pt x="443" y="34"/>
                  <a:pt x="443" y="33"/>
                </a:cubicBezTo>
                <a:cubicBezTo>
                  <a:pt x="443" y="33"/>
                  <a:pt x="441" y="32"/>
                  <a:pt x="441" y="33"/>
                </a:cubicBezTo>
                <a:cubicBezTo>
                  <a:pt x="440" y="34"/>
                  <a:pt x="438" y="33"/>
                  <a:pt x="437" y="33"/>
                </a:cubicBezTo>
                <a:cubicBezTo>
                  <a:pt x="437" y="34"/>
                  <a:pt x="436" y="34"/>
                  <a:pt x="436" y="34"/>
                </a:cubicBezTo>
                <a:cubicBezTo>
                  <a:pt x="435" y="34"/>
                  <a:pt x="435" y="33"/>
                  <a:pt x="434" y="33"/>
                </a:cubicBezTo>
                <a:cubicBezTo>
                  <a:pt x="433" y="34"/>
                  <a:pt x="432" y="34"/>
                  <a:pt x="431" y="34"/>
                </a:cubicBezTo>
                <a:cubicBezTo>
                  <a:pt x="430" y="34"/>
                  <a:pt x="427" y="34"/>
                  <a:pt x="428" y="35"/>
                </a:cubicBezTo>
                <a:cubicBezTo>
                  <a:pt x="428" y="35"/>
                  <a:pt x="429" y="36"/>
                  <a:pt x="429" y="36"/>
                </a:cubicBezTo>
                <a:cubicBezTo>
                  <a:pt x="429" y="36"/>
                  <a:pt x="429" y="37"/>
                  <a:pt x="429" y="37"/>
                </a:cubicBezTo>
                <a:cubicBezTo>
                  <a:pt x="429" y="39"/>
                  <a:pt x="430" y="40"/>
                  <a:pt x="432" y="40"/>
                </a:cubicBezTo>
                <a:cubicBezTo>
                  <a:pt x="432" y="40"/>
                  <a:pt x="432" y="40"/>
                  <a:pt x="432" y="40"/>
                </a:cubicBezTo>
                <a:cubicBezTo>
                  <a:pt x="432" y="40"/>
                  <a:pt x="433" y="40"/>
                  <a:pt x="433" y="40"/>
                </a:cubicBezTo>
                <a:cubicBezTo>
                  <a:pt x="433" y="40"/>
                  <a:pt x="435" y="40"/>
                  <a:pt x="435" y="40"/>
                </a:cubicBezTo>
                <a:cubicBezTo>
                  <a:pt x="435" y="40"/>
                  <a:pt x="437" y="39"/>
                  <a:pt x="437" y="41"/>
                </a:cubicBezTo>
                <a:cubicBezTo>
                  <a:pt x="436" y="41"/>
                  <a:pt x="436" y="40"/>
                  <a:pt x="435" y="40"/>
                </a:cubicBezTo>
                <a:cubicBezTo>
                  <a:pt x="435" y="41"/>
                  <a:pt x="435" y="41"/>
                  <a:pt x="435" y="41"/>
                </a:cubicBezTo>
                <a:cubicBezTo>
                  <a:pt x="434" y="41"/>
                  <a:pt x="435" y="41"/>
                  <a:pt x="435" y="42"/>
                </a:cubicBezTo>
                <a:cubicBezTo>
                  <a:pt x="434" y="42"/>
                  <a:pt x="431" y="40"/>
                  <a:pt x="431" y="41"/>
                </a:cubicBezTo>
                <a:cubicBezTo>
                  <a:pt x="431" y="41"/>
                  <a:pt x="430" y="41"/>
                  <a:pt x="429" y="41"/>
                </a:cubicBezTo>
                <a:cubicBezTo>
                  <a:pt x="429" y="41"/>
                  <a:pt x="429" y="40"/>
                  <a:pt x="428" y="40"/>
                </a:cubicBezTo>
                <a:cubicBezTo>
                  <a:pt x="427" y="39"/>
                  <a:pt x="427" y="38"/>
                  <a:pt x="427" y="37"/>
                </a:cubicBezTo>
                <a:cubicBezTo>
                  <a:pt x="427" y="37"/>
                  <a:pt x="427" y="37"/>
                  <a:pt x="427" y="36"/>
                </a:cubicBezTo>
                <a:cubicBezTo>
                  <a:pt x="426" y="36"/>
                  <a:pt x="426" y="36"/>
                  <a:pt x="425" y="35"/>
                </a:cubicBezTo>
                <a:cubicBezTo>
                  <a:pt x="425" y="34"/>
                  <a:pt x="425" y="34"/>
                  <a:pt x="424" y="34"/>
                </a:cubicBezTo>
                <a:cubicBezTo>
                  <a:pt x="423" y="34"/>
                  <a:pt x="424" y="34"/>
                  <a:pt x="423" y="34"/>
                </a:cubicBezTo>
                <a:cubicBezTo>
                  <a:pt x="423" y="34"/>
                  <a:pt x="423" y="34"/>
                  <a:pt x="423" y="33"/>
                </a:cubicBezTo>
                <a:cubicBezTo>
                  <a:pt x="421" y="33"/>
                  <a:pt x="420" y="34"/>
                  <a:pt x="418" y="34"/>
                </a:cubicBezTo>
                <a:cubicBezTo>
                  <a:pt x="417" y="33"/>
                  <a:pt x="416" y="33"/>
                  <a:pt x="415" y="33"/>
                </a:cubicBezTo>
                <a:cubicBezTo>
                  <a:pt x="414" y="33"/>
                  <a:pt x="412" y="34"/>
                  <a:pt x="411" y="34"/>
                </a:cubicBezTo>
                <a:cubicBezTo>
                  <a:pt x="411" y="34"/>
                  <a:pt x="410" y="34"/>
                  <a:pt x="410" y="34"/>
                </a:cubicBezTo>
                <a:cubicBezTo>
                  <a:pt x="410" y="34"/>
                  <a:pt x="410" y="34"/>
                  <a:pt x="409" y="35"/>
                </a:cubicBezTo>
                <a:cubicBezTo>
                  <a:pt x="409" y="35"/>
                  <a:pt x="409" y="36"/>
                  <a:pt x="410" y="36"/>
                </a:cubicBezTo>
                <a:cubicBezTo>
                  <a:pt x="410" y="37"/>
                  <a:pt x="410" y="37"/>
                  <a:pt x="410" y="37"/>
                </a:cubicBezTo>
                <a:cubicBezTo>
                  <a:pt x="409" y="37"/>
                  <a:pt x="409" y="37"/>
                  <a:pt x="409" y="38"/>
                </a:cubicBezTo>
                <a:cubicBezTo>
                  <a:pt x="409" y="38"/>
                  <a:pt x="408" y="39"/>
                  <a:pt x="407" y="39"/>
                </a:cubicBezTo>
                <a:cubicBezTo>
                  <a:pt x="407" y="38"/>
                  <a:pt x="407" y="39"/>
                  <a:pt x="407" y="39"/>
                </a:cubicBezTo>
                <a:cubicBezTo>
                  <a:pt x="406" y="40"/>
                  <a:pt x="406" y="40"/>
                  <a:pt x="405" y="40"/>
                </a:cubicBezTo>
                <a:cubicBezTo>
                  <a:pt x="406" y="38"/>
                  <a:pt x="407" y="37"/>
                  <a:pt x="405" y="36"/>
                </a:cubicBezTo>
                <a:cubicBezTo>
                  <a:pt x="405" y="36"/>
                  <a:pt x="405" y="36"/>
                  <a:pt x="405" y="35"/>
                </a:cubicBezTo>
                <a:cubicBezTo>
                  <a:pt x="405" y="35"/>
                  <a:pt x="405" y="35"/>
                  <a:pt x="404" y="35"/>
                </a:cubicBezTo>
                <a:cubicBezTo>
                  <a:pt x="404" y="35"/>
                  <a:pt x="404" y="35"/>
                  <a:pt x="405" y="35"/>
                </a:cubicBezTo>
                <a:cubicBezTo>
                  <a:pt x="405" y="34"/>
                  <a:pt x="404" y="33"/>
                  <a:pt x="403" y="33"/>
                </a:cubicBezTo>
                <a:cubicBezTo>
                  <a:pt x="403" y="35"/>
                  <a:pt x="403" y="35"/>
                  <a:pt x="402" y="35"/>
                </a:cubicBezTo>
                <a:cubicBezTo>
                  <a:pt x="401" y="35"/>
                  <a:pt x="401" y="35"/>
                  <a:pt x="401" y="34"/>
                </a:cubicBezTo>
                <a:cubicBezTo>
                  <a:pt x="401" y="33"/>
                  <a:pt x="401" y="33"/>
                  <a:pt x="401" y="33"/>
                </a:cubicBezTo>
                <a:cubicBezTo>
                  <a:pt x="400" y="33"/>
                  <a:pt x="400" y="33"/>
                  <a:pt x="399" y="33"/>
                </a:cubicBezTo>
                <a:cubicBezTo>
                  <a:pt x="399" y="34"/>
                  <a:pt x="399" y="34"/>
                  <a:pt x="398" y="34"/>
                </a:cubicBezTo>
                <a:cubicBezTo>
                  <a:pt x="397" y="34"/>
                  <a:pt x="396" y="34"/>
                  <a:pt x="395" y="34"/>
                </a:cubicBezTo>
                <a:cubicBezTo>
                  <a:pt x="393" y="34"/>
                  <a:pt x="392" y="34"/>
                  <a:pt x="391" y="34"/>
                </a:cubicBezTo>
                <a:cubicBezTo>
                  <a:pt x="390" y="34"/>
                  <a:pt x="389" y="35"/>
                  <a:pt x="388" y="34"/>
                </a:cubicBezTo>
                <a:cubicBezTo>
                  <a:pt x="387" y="34"/>
                  <a:pt x="388" y="34"/>
                  <a:pt x="387" y="34"/>
                </a:cubicBezTo>
                <a:cubicBezTo>
                  <a:pt x="387" y="34"/>
                  <a:pt x="387" y="34"/>
                  <a:pt x="387" y="34"/>
                </a:cubicBezTo>
                <a:cubicBezTo>
                  <a:pt x="386" y="34"/>
                  <a:pt x="386" y="33"/>
                  <a:pt x="385" y="33"/>
                </a:cubicBezTo>
                <a:cubicBezTo>
                  <a:pt x="385" y="33"/>
                  <a:pt x="385" y="33"/>
                  <a:pt x="384" y="33"/>
                </a:cubicBezTo>
                <a:cubicBezTo>
                  <a:pt x="384" y="33"/>
                  <a:pt x="384" y="33"/>
                  <a:pt x="384" y="32"/>
                </a:cubicBezTo>
                <a:cubicBezTo>
                  <a:pt x="384" y="32"/>
                  <a:pt x="383" y="31"/>
                  <a:pt x="384" y="31"/>
                </a:cubicBezTo>
                <a:cubicBezTo>
                  <a:pt x="384" y="29"/>
                  <a:pt x="382" y="28"/>
                  <a:pt x="381" y="27"/>
                </a:cubicBezTo>
                <a:cubicBezTo>
                  <a:pt x="381" y="26"/>
                  <a:pt x="379" y="26"/>
                  <a:pt x="379" y="26"/>
                </a:cubicBezTo>
                <a:cubicBezTo>
                  <a:pt x="379" y="26"/>
                  <a:pt x="379" y="26"/>
                  <a:pt x="378" y="26"/>
                </a:cubicBezTo>
                <a:cubicBezTo>
                  <a:pt x="376" y="26"/>
                  <a:pt x="375" y="25"/>
                  <a:pt x="373" y="25"/>
                </a:cubicBezTo>
                <a:cubicBezTo>
                  <a:pt x="373" y="25"/>
                  <a:pt x="373" y="25"/>
                  <a:pt x="373" y="25"/>
                </a:cubicBezTo>
                <a:cubicBezTo>
                  <a:pt x="372" y="25"/>
                  <a:pt x="372" y="25"/>
                  <a:pt x="372" y="24"/>
                </a:cubicBezTo>
                <a:cubicBezTo>
                  <a:pt x="371" y="24"/>
                  <a:pt x="371" y="24"/>
                  <a:pt x="370" y="24"/>
                </a:cubicBezTo>
                <a:cubicBezTo>
                  <a:pt x="369" y="24"/>
                  <a:pt x="370" y="24"/>
                  <a:pt x="369" y="24"/>
                </a:cubicBezTo>
                <a:cubicBezTo>
                  <a:pt x="369" y="24"/>
                  <a:pt x="365" y="24"/>
                  <a:pt x="365" y="24"/>
                </a:cubicBezTo>
                <a:cubicBezTo>
                  <a:pt x="364" y="24"/>
                  <a:pt x="362" y="24"/>
                  <a:pt x="362" y="24"/>
                </a:cubicBezTo>
                <a:cubicBezTo>
                  <a:pt x="362" y="25"/>
                  <a:pt x="362" y="25"/>
                  <a:pt x="363" y="25"/>
                </a:cubicBezTo>
                <a:cubicBezTo>
                  <a:pt x="364" y="25"/>
                  <a:pt x="365" y="25"/>
                  <a:pt x="366" y="25"/>
                </a:cubicBezTo>
                <a:cubicBezTo>
                  <a:pt x="366" y="25"/>
                  <a:pt x="367" y="26"/>
                  <a:pt x="367" y="25"/>
                </a:cubicBezTo>
                <a:cubicBezTo>
                  <a:pt x="369" y="25"/>
                  <a:pt x="369" y="26"/>
                  <a:pt x="370" y="26"/>
                </a:cubicBezTo>
                <a:cubicBezTo>
                  <a:pt x="369" y="28"/>
                  <a:pt x="370" y="27"/>
                  <a:pt x="370" y="29"/>
                </a:cubicBezTo>
                <a:cubicBezTo>
                  <a:pt x="370" y="29"/>
                  <a:pt x="369" y="29"/>
                  <a:pt x="369" y="29"/>
                </a:cubicBezTo>
                <a:cubicBezTo>
                  <a:pt x="368" y="29"/>
                  <a:pt x="368" y="28"/>
                  <a:pt x="368" y="28"/>
                </a:cubicBezTo>
                <a:cubicBezTo>
                  <a:pt x="367" y="28"/>
                  <a:pt x="367" y="28"/>
                  <a:pt x="366" y="28"/>
                </a:cubicBezTo>
                <a:cubicBezTo>
                  <a:pt x="365" y="28"/>
                  <a:pt x="364" y="28"/>
                  <a:pt x="363" y="27"/>
                </a:cubicBezTo>
                <a:cubicBezTo>
                  <a:pt x="362" y="27"/>
                  <a:pt x="363" y="27"/>
                  <a:pt x="363" y="27"/>
                </a:cubicBezTo>
                <a:close/>
                <a:moveTo>
                  <a:pt x="691" y="126"/>
                </a:moveTo>
                <a:cubicBezTo>
                  <a:pt x="691" y="126"/>
                  <a:pt x="691" y="126"/>
                  <a:pt x="691" y="126"/>
                </a:cubicBezTo>
                <a:cubicBezTo>
                  <a:pt x="689" y="126"/>
                  <a:pt x="689" y="126"/>
                  <a:pt x="688" y="126"/>
                </a:cubicBezTo>
                <a:cubicBezTo>
                  <a:pt x="689" y="125"/>
                  <a:pt x="690" y="125"/>
                  <a:pt x="691" y="125"/>
                </a:cubicBezTo>
                <a:cubicBezTo>
                  <a:pt x="691" y="125"/>
                  <a:pt x="691" y="126"/>
                  <a:pt x="691" y="126"/>
                </a:cubicBezTo>
                <a:close/>
                <a:moveTo>
                  <a:pt x="658" y="10"/>
                </a:moveTo>
                <a:cubicBezTo>
                  <a:pt x="658" y="10"/>
                  <a:pt x="657" y="9"/>
                  <a:pt x="657" y="9"/>
                </a:cubicBezTo>
                <a:cubicBezTo>
                  <a:pt x="656" y="9"/>
                  <a:pt x="657" y="9"/>
                  <a:pt x="657" y="9"/>
                </a:cubicBezTo>
                <a:cubicBezTo>
                  <a:pt x="657" y="8"/>
                  <a:pt x="657" y="7"/>
                  <a:pt x="657" y="6"/>
                </a:cubicBezTo>
                <a:cubicBezTo>
                  <a:pt x="659" y="6"/>
                  <a:pt x="657" y="6"/>
                  <a:pt x="658" y="8"/>
                </a:cubicBezTo>
                <a:cubicBezTo>
                  <a:pt x="659" y="8"/>
                  <a:pt x="659" y="9"/>
                  <a:pt x="660" y="9"/>
                </a:cubicBezTo>
                <a:cubicBezTo>
                  <a:pt x="661" y="9"/>
                  <a:pt x="662" y="8"/>
                  <a:pt x="663" y="8"/>
                </a:cubicBezTo>
                <a:cubicBezTo>
                  <a:pt x="664" y="8"/>
                  <a:pt x="665" y="8"/>
                  <a:pt x="665" y="9"/>
                </a:cubicBezTo>
                <a:cubicBezTo>
                  <a:pt x="665" y="9"/>
                  <a:pt x="667" y="9"/>
                  <a:pt x="666" y="9"/>
                </a:cubicBezTo>
                <a:cubicBezTo>
                  <a:pt x="666" y="9"/>
                  <a:pt x="664" y="10"/>
                  <a:pt x="664" y="9"/>
                </a:cubicBezTo>
                <a:cubicBezTo>
                  <a:pt x="663" y="9"/>
                  <a:pt x="663" y="9"/>
                  <a:pt x="662" y="9"/>
                </a:cubicBezTo>
                <a:cubicBezTo>
                  <a:pt x="662" y="9"/>
                  <a:pt x="661" y="9"/>
                  <a:pt x="660" y="9"/>
                </a:cubicBezTo>
                <a:cubicBezTo>
                  <a:pt x="659" y="9"/>
                  <a:pt x="660" y="10"/>
                  <a:pt x="660" y="10"/>
                </a:cubicBezTo>
                <a:cubicBezTo>
                  <a:pt x="660" y="10"/>
                  <a:pt x="659" y="11"/>
                  <a:pt x="659" y="11"/>
                </a:cubicBezTo>
                <a:cubicBezTo>
                  <a:pt x="659" y="11"/>
                  <a:pt x="658" y="10"/>
                  <a:pt x="658" y="10"/>
                </a:cubicBezTo>
                <a:cubicBezTo>
                  <a:pt x="657" y="9"/>
                  <a:pt x="658" y="10"/>
                  <a:pt x="658" y="10"/>
                </a:cubicBezTo>
                <a:close/>
                <a:moveTo>
                  <a:pt x="654" y="10"/>
                </a:moveTo>
                <a:cubicBezTo>
                  <a:pt x="652" y="10"/>
                  <a:pt x="652" y="10"/>
                  <a:pt x="651" y="11"/>
                </a:cubicBezTo>
                <a:cubicBezTo>
                  <a:pt x="650" y="11"/>
                  <a:pt x="649" y="10"/>
                  <a:pt x="649" y="11"/>
                </a:cubicBezTo>
                <a:cubicBezTo>
                  <a:pt x="649" y="12"/>
                  <a:pt x="648" y="12"/>
                  <a:pt x="648" y="11"/>
                </a:cubicBezTo>
                <a:cubicBezTo>
                  <a:pt x="648" y="10"/>
                  <a:pt x="649" y="10"/>
                  <a:pt x="650" y="10"/>
                </a:cubicBezTo>
                <a:cubicBezTo>
                  <a:pt x="651" y="9"/>
                  <a:pt x="652" y="9"/>
                  <a:pt x="654" y="9"/>
                </a:cubicBezTo>
                <a:cubicBezTo>
                  <a:pt x="654" y="9"/>
                  <a:pt x="654" y="10"/>
                  <a:pt x="654" y="10"/>
                </a:cubicBezTo>
                <a:cubicBezTo>
                  <a:pt x="653" y="10"/>
                  <a:pt x="654" y="10"/>
                  <a:pt x="654" y="10"/>
                </a:cubicBezTo>
                <a:close/>
                <a:moveTo>
                  <a:pt x="642" y="160"/>
                </a:moveTo>
                <a:cubicBezTo>
                  <a:pt x="641" y="160"/>
                  <a:pt x="641" y="161"/>
                  <a:pt x="640" y="161"/>
                </a:cubicBezTo>
                <a:cubicBezTo>
                  <a:pt x="640" y="160"/>
                  <a:pt x="640" y="160"/>
                  <a:pt x="640" y="159"/>
                </a:cubicBezTo>
                <a:cubicBezTo>
                  <a:pt x="640" y="159"/>
                  <a:pt x="640" y="159"/>
                  <a:pt x="641" y="158"/>
                </a:cubicBezTo>
                <a:cubicBezTo>
                  <a:pt x="641" y="158"/>
                  <a:pt x="642" y="158"/>
                  <a:pt x="643" y="159"/>
                </a:cubicBezTo>
                <a:cubicBezTo>
                  <a:pt x="643" y="159"/>
                  <a:pt x="642" y="160"/>
                  <a:pt x="642" y="160"/>
                </a:cubicBezTo>
                <a:cubicBezTo>
                  <a:pt x="641" y="160"/>
                  <a:pt x="642" y="160"/>
                  <a:pt x="642" y="160"/>
                </a:cubicBezTo>
                <a:close/>
                <a:moveTo>
                  <a:pt x="602" y="200"/>
                </a:moveTo>
                <a:cubicBezTo>
                  <a:pt x="602" y="200"/>
                  <a:pt x="603" y="201"/>
                  <a:pt x="602" y="200"/>
                </a:cubicBezTo>
                <a:cubicBezTo>
                  <a:pt x="602" y="199"/>
                  <a:pt x="603" y="199"/>
                  <a:pt x="602" y="200"/>
                </a:cubicBezTo>
                <a:close/>
                <a:moveTo>
                  <a:pt x="582" y="156"/>
                </a:moveTo>
                <a:cubicBezTo>
                  <a:pt x="582" y="156"/>
                  <a:pt x="580" y="156"/>
                  <a:pt x="580" y="157"/>
                </a:cubicBezTo>
                <a:cubicBezTo>
                  <a:pt x="580" y="157"/>
                  <a:pt x="579" y="157"/>
                  <a:pt x="578" y="157"/>
                </a:cubicBezTo>
                <a:cubicBezTo>
                  <a:pt x="578" y="157"/>
                  <a:pt x="578" y="158"/>
                  <a:pt x="578" y="158"/>
                </a:cubicBezTo>
                <a:cubicBezTo>
                  <a:pt x="579" y="156"/>
                  <a:pt x="581" y="155"/>
                  <a:pt x="582" y="154"/>
                </a:cubicBezTo>
                <a:cubicBezTo>
                  <a:pt x="582" y="155"/>
                  <a:pt x="582" y="156"/>
                  <a:pt x="582" y="156"/>
                </a:cubicBezTo>
                <a:close/>
                <a:moveTo>
                  <a:pt x="580" y="149"/>
                </a:moveTo>
                <a:cubicBezTo>
                  <a:pt x="580" y="149"/>
                  <a:pt x="581" y="149"/>
                  <a:pt x="581" y="150"/>
                </a:cubicBezTo>
                <a:cubicBezTo>
                  <a:pt x="580" y="150"/>
                  <a:pt x="580" y="149"/>
                  <a:pt x="580" y="149"/>
                </a:cubicBezTo>
                <a:close/>
                <a:moveTo>
                  <a:pt x="581" y="148"/>
                </a:moveTo>
                <a:cubicBezTo>
                  <a:pt x="581" y="148"/>
                  <a:pt x="581" y="149"/>
                  <a:pt x="580" y="148"/>
                </a:cubicBezTo>
                <a:cubicBezTo>
                  <a:pt x="581" y="148"/>
                  <a:pt x="581" y="148"/>
                  <a:pt x="581" y="148"/>
                </a:cubicBezTo>
                <a:close/>
                <a:moveTo>
                  <a:pt x="570" y="157"/>
                </a:moveTo>
                <a:cubicBezTo>
                  <a:pt x="569" y="157"/>
                  <a:pt x="568" y="157"/>
                  <a:pt x="568" y="156"/>
                </a:cubicBezTo>
                <a:cubicBezTo>
                  <a:pt x="569" y="156"/>
                  <a:pt x="570" y="156"/>
                  <a:pt x="570" y="157"/>
                </a:cubicBezTo>
                <a:cubicBezTo>
                  <a:pt x="569" y="157"/>
                  <a:pt x="570" y="157"/>
                  <a:pt x="570" y="157"/>
                </a:cubicBezTo>
                <a:close/>
                <a:moveTo>
                  <a:pt x="667" y="9"/>
                </a:moveTo>
                <a:cubicBezTo>
                  <a:pt x="668" y="9"/>
                  <a:pt x="670" y="8"/>
                  <a:pt x="671" y="8"/>
                </a:cubicBezTo>
                <a:cubicBezTo>
                  <a:pt x="672" y="8"/>
                  <a:pt x="673" y="8"/>
                  <a:pt x="673" y="8"/>
                </a:cubicBezTo>
                <a:cubicBezTo>
                  <a:pt x="674" y="7"/>
                  <a:pt x="675" y="7"/>
                  <a:pt x="676" y="7"/>
                </a:cubicBezTo>
                <a:cubicBezTo>
                  <a:pt x="679" y="7"/>
                  <a:pt x="682" y="8"/>
                  <a:pt x="684" y="8"/>
                </a:cubicBezTo>
                <a:cubicBezTo>
                  <a:pt x="686" y="8"/>
                  <a:pt x="687" y="8"/>
                  <a:pt x="688" y="8"/>
                </a:cubicBezTo>
                <a:cubicBezTo>
                  <a:pt x="689" y="8"/>
                  <a:pt x="687" y="8"/>
                  <a:pt x="686" y="8"/>
                </a:cubicBezTo>
                <a:cubicBezTo>
                  <a:pt x="682" y="9"/>
                  <a:pt x="677" y="8"/>
                  <a:pt x="672" y="9"/>
                </a:cubicBezTo>
                <a:cubicBezTo>
                  <a:pt x="672" y="9"/>
                  <a:pt x="672" y="9"/>
                  <a:pt x="672" y="9"/>
                </a:cubicBezTo>
                <a:cubicBezTo>
                  <a:pt x="672" y="10"/>
                  <a:pt x="671" y="10"/>
                  <a:pt x="671" y="10"/>
                </a:cubicBezTo>
                <a:cubicBezTo>
                  <a:pt x="670" y="10"/>
                  <a:pt x="669" y="10"/>
                  <a:pt x="669" y="10"/>
                </a:cubicBezTo>
                <a:cubicBezTo>
                  <a:pt x="669" y="10"/>
                  <a:pt x="669" y="10"/>
                  <a:pt x="669" y="9"/>
                </a:cubicBezTo>
                <a:cubicBezTo>
                  <a:pt x="668" y="9"/>
                  <a:pt x="668" y="9"/>
                  <a:pt x="668" y="9"/>
                </a:cubicBezTo>
                <a:cubicBezTo>
                  <a:pt x="668" y="9"/>
                  <a:pt x="667" y="10"/>
                  <a:pt x="667" y="9"/>
                </a:cubicBezTo>
                <a:cubicBezTo>
                  <a:pt x="669" y="9"/>
                  <a:pt x="667" y="9"/>
                  <a:pt x="667" y="9"/>
                </a:cubicBezTo>
                <a:close/>
                <a:moveTo>
                  <a:pt x="669" y="17"/>
                </a:moveTo>
                <a:cubicBezTo>
                  <a:pt x="670" y="18"/>
                  <a:pt x="670" y="17"/>
                  <a:pt x="670" y="18"/>
                </a:cubicBezTo>
                <a:cubicBezTo>
                  <a:pt x="670" y="18"/>
                  <a:pt x="670" y="18"/>
                  <a:pt x="669" y="17"/>
                </a:cubicBezTo>
                <a:cubicBezTo>
                  <a:pt x="670" y="18"/>
                  <a:pt x="669" y="17"/>
                  <a:pt x="669" y="17"/>
                </a:cubicBezTo>
                <a:close/>
                <a:moveTo>
                  <a:pt x="687" y="33"/>
                </a:moveTo>
                <a:cubicBezTo>
                  <a:pt x="687" y="32"/>
                  <a:pt x="689" y="33"/>
                  <a:pt x="689" y="32"/>
                </a:cubicBezTo>
                <a:cubicBezTo>
                  <a:pt x="689" y="33"/>
                  <a:pt x="690" y="32"/>
                  <a:pt x="690" y="32"/>
                </a:cubicBezTo>
                <a:cubicBezTo>
                  <a:pt x="691" y="32"/>
                  <a:pt x="691" y="32"/>
                  <a:pt x="692" y="32"/>
                </a:cubicBezTo>
                <a:cubicBezTo>
                  <a:pt x="693" y="31"/>
                  <a:pt x="694" y="31"/>
                  <a:pt x="695" y="31"/>
                </a:cubicBezTo>
                <a:cubicBezTo>
                  <a:pt x="695" y="32"/>
                  <a:pt x="694" y="31"/>
                  <a:pt x="693" y="31"/>
                </a:cubicBezTo>
                <a:cubicBezTo>
                  <a:pt x="692" y="32"/>
                  <a:pt x="693" y="32"/>
                  <a:pt x="692" y="32"/>
                </a:cubicBezTo>
                <a:cubicBezTo>
                  <a:pt x="691" y="32"/>
                  <a:pt x="692" y="32"/>
                  <a:pt x="691" y="32"/>
                </a:cubicBezTo>
                <a:cubicBezTo>
                  <a:pt x="691" y="32"/>
                  <a:pt x="691" y="32"/>
                  <a:pt x="691" y="32"/>
                </a:cubicBezTo>
                <a:cubicBezTo>
                  <a:pt x="690" y="32"/>
                  <a:pt x="691" y="33"/>
                  <a:pt x="691" y="33"/>
                </a:cubicBezTo>
                <a:cubicBezTo>
                  <a:pt x="690" y="33"/>
                  <a:pt x="690" y="33"/>
                  <a:pt x="690" y="33"/>
                </a:cubicBezTo>
                <a:cubicBezTo>
                  <a:pt x="689" y="33"/>
                  <a:pt x="689" y="33"/>
                  <a:pt x="689" y="33"/>
                </a:cubicBezTo>
                <a:cubicBezTo>
                  <a:pt x="688" y="33"/>
                  <a:pt x="687" y="34"/>
                  <a:pt x="687" y="34"/>
                </a:cubicBezTo>
                <a:cubicBezTo>
                  <a:pt x="687" y="35"/>
                  <a:pt x="687" y="35"/>
                  <a:pt x="686" y="35"/>
                </a:cubicBezTo>
                <a:cubicBezTo>
                  <a:pt x="686" y="34"/>
                  <a:pt x="686" y="34"/>
                  <a:pt x="687" y="33"/>
                </a:cubicBezTo>
                <a:close/>
                <a:moveTo>
                  <a:pt x="696" y="30"/>
                </a:moveTo>
                <a:cubicBezTo>
                  <a:pt x="696" y="30"/>
                  <a:pt x="697" y="30"/>
                  <a:pt x="697" y="30"/>
                </a:cubicBezTo>
                <a:cubicBezTo>
                  <a:pt x="697" y="30"/>
                  <a:pt x="696" y="30"/>
                  <a:pt x="696" y="31"/>
                </a:cubicBezTo>
                <a:cubicBezTo>
                  <a:pt x="696" y="30"/>
                  <a:pt x="696" y="30"/>
                  <a:pt x="696" y="30"/>
                </a:cubicBezTo>
                <a:close/>
                <a:moveTo>
                  <a:pt x="699" y="29"/>
                </a:moveTo>
                <a:cubicBezTo>
                  <a:pt x="699" y="29"/>
                  <a:pt x="699" y="29"/>
                  <a:pt x="699" y="29"/>
                </a:cubicBezTo>
                <a:cubicBezTo>
                  <a:pt x="699" y="29"/>
                  <a:pt x="699" y="29"/>
                  <a:pt x="699" y="29"/>
                </a:cubicBezTo>
                <a:cubicBezTo>
                  <a:pt x="699" y="29"/>
                  <a:pt x="699" y="29"/>
                  <a:pt x="699" y="29"/>
                </a:cubicBezTo>
                <a:close/>
                <a:moveTo>
                  <a:pt x="713" y="82"/>
                </a:moveTo>
                <a:cubicBezTo>
                  <a:pt x="713" y="82"/>
                  <a:pt x="714" y="82"/>
                  <a:pt x="714" y="82"/>
                </a:cubicBezTo>
                <a:cubicBezTo>
                  <a:pt x="714" y="83"/>
                  <a:pt x="714" y="84"/>
                  <a:pt x="714" y="85"/>
                </a:cubicBezTo>
                <a:cubicBezTo>
                  <a:pt x="712" y="85"/>
                  <a:pt x="713" y="84"/>
                  <a:pt x="713" y="82"/>
                </a:cubicBezTo>
                <a:close/>
                <a:moveTo>
                  <a:pt x="706" y="133"/>
                </a:moveTo>
                <a:cubicBezTo>
                  <a:pt x="706" y="132"/>
                  <a:pt x="707" y="133"/>
                  <a:pt x="708" y="133"/>
                </a:cubicBezTo>
                <a:cubicBezTo>
                  <a:pt x="708" y="133"/>
                  <a:pt x="708" y="132"/>
                  <a:pt x="709" y="132"/>
                </a:cubicBezTo>
                <a:cubicBezTo>
                  <a:pt x="709" y="132"/>
                  <a:pt x="709" y="132"/>
                  <a:pt x="709" y="131"/>
                </a:cubicBezTo>
                <a:cubicBezTo>
                  <a:pt x="709" y="131"/>
                  <a:pt x="708" y="131"/>
                  <a:pt x="708" y="131"/>
                </a:cubicBezTo>
                <a:cubicBezTo>
                  <a:pt x="709" y="130"/>
                  <a:pt x="709" y="130"/>
                  <a:pt x="710" y="131"/>
                </a:cubicBezTo>
                <a:cubicBezTo>
                  <a:pt x="711" y="130"/>
                  <a:pt x="711" y="130"/>
                  <a:pt x="710" y="129"/>
                </a:cubicBezTo>
                <a:cubicBezTo>
                  <a:pt x="711" y="128"/>
                  <a:pt x="712" y="127"/>
                  <a:pt x="714" y="127"/>
                </a:cubicBezTo>
                <a:cubicBezTo>
                  <a:pt x="715" y="126"/>
                  <a:pt x="715" y="126"/>
                  <a:pt x="714" y="125"/>
                </a:cubicBezTo>
                <a:cubicBezTo>
                  <a:pt x="713" y="125"/>
                  <a:pt x="712" y="126"/>
                  <a:pt x="710" y="126"/>
                </a:cubicBezTo>
                <a:cubicBezTo>
                  <a:pt x="710" y="125"/>
                  <a:pt x="709" y="125"/>
                  <a:pt x="709" y="125"/>
                </a:cubicBezTo>
                <a:cubicBezTo>
                  <a:pt x="708" y="125"/>
                  <a:pt x="708" y="125"/>
                  <a:pt x="708" y="125"/>
                </a:cubicBezTo>
                <a:cubicBezTo>
                  <a:pt x="707" y="125"/>
                  <a:pt x="707" y="125"/>
                  <a:pt x="707" y="125"/>
                </a:cubicBezTo>
                <a:cubicBezTo>
                  <a:pt x="706" y="124"/>
                  <a:pt x="707" y="125"/>
                  <a:pt x="706" y="124"/>
                </a:cubicBezTo>
                <a:cubicBezTo>
                  <a:pt x="705" y="124"/>
                  <a:pt x="706" y="124"/>
                  <a:pt x="705" y="124"/>
                </a:cubicBezTo>
                <a:cubicBezTo>
                  <a:pt x="705" y="124"/>
                  <a:pt x="705" y="124"/>
                  <a:pt x="705" y="124"/>
                </a:cubicBezTo>
                <a:cubicBezTo>
                  <a:pt x="704" y="124"/>
                  <a:pt x="703" y="124"/>
                  <a:pt x="703" y="124"/>
                </a:cubicBezTo>
                <a:cubicBezTo>
                  <a:pt x="703" y="123"/>
                  <a:pt x="703" y="123"/>
                  <a:pt x="702" y="123"/>
                </a:cubicBezTo>
                <a:cubicBezTo>
                  <a:pt x="702" y="124"/>
                  <a:pt x="702" y="124"/>
                  <a:pt x="702" y="124"/>
                </a:cubicBezTo>
                <a:cubicBezTo>
                  <a:pt x="701" y="124"/>
                  <a:pt x="701" y="124"/>
                  <a:pt x="700" y="124"/>
                </a:cubicBezTo>
                <a:cubicBezTo>
                  <a:pt x="699" y="124"/>
                  <a:pt x="699" y="125"/>
                  <a:pt x="698" y="125"/>
                </a:cubicBezTo>
                <a:cubicBezTo>
                  <a:pt x="698" y="125"/>
                  <a:pt x="699" y="125"/>
                  <a:pt x="698" y="125"/>
                </a:cubicBezTo>
                <a:cubicBezTo>
                  <a:pt x="697" y="125"/>
                  <a:pt x="696" y="125"/>
                  <a:pt x="695" y="125"/>
                </a:cubicBezTo>
                <a:cubicBezTo>
                  <a:pt x="695" y="125"/>
                  <a:pt x="692" y="125"/>
                  <a:pt x="692" y="125"/>
                </a:cubicBezTo>
                <a:cubicBezTo>
                  <a:pt x="692" y="125"/>
                  <a:pt x="694" y="124"/>
                  <a:pt x="694" y="124"/>
                </a:cubicBezTo>
                <a:cubicBezTo>
                  <a:pt x="694" y="124"/>
                  <a:pt x="694" y="122"/>
                  <a:pt x="694" y="122"/>
                </a:cubicBezTo>
                <a:cubicBezTo>
                  <a:pt x="692" y="122"/>
                  <a:pt x="692" y="123"/>
                  <a:pt x="691" y="123"/>
                </a:cubicBezTo>
                <a:cubicBezTo>
                  <a:pt x="690" y="123"/>
                  <a:pt x="689" y="123"/>
                  <a:pt x="688" y="123"/>
                </a:cubicBezTo>
                <a:cubicBezTo>
                  <a:pt x="687" y="123"/>
                  <a:pt x="687" y="123"/>
                  <a:pt x="686" y="123"/>
                </a:cubicBezTo>
                <a:cubicBezTo>
                  <a:pt x="685" y="123"/>
                  <a:pt x="684" y="123"/>
                  <a:pt x="684" y="123"/>
                </a:cubicBezTo>
                <a:cubicBezTo>
                  <a:pt x="684" y="122"/>
                  <a:pt x="684" y="122"/>
                  <a:pt x="683" y="122"/>
                </a:cubicBezTo>
                <a:cubicBezTo>
                  <a:pt x="684" y="121"/>
                  <a:pt x="683" y="120"/>
                  <a:pt x="684" y="120"/>
                </a:cubicBezTo>
                <a:cubicBezTo>
                  <a:pt x="685" y="120"/>
                  <a:pt x="685" y="119"/>
                  <a:pt x="685" y="119"/>
                </a:cubicBezTo>
                <a:cubicBezTo>
                  <a:pt x="686" y="119"/>
                  <a:pt x="687" y="119"/>
                  <a:pt x="687" y="118"/>
                </a:cubicBezTo>
                <a:cubicBezTo>
                  <a:pt x="688" y="118"/>
                  <a:pt x="688" y="118"/>
                  <a:pt x="689" y="118"/>
                </a:cubicBezTo>
                <a:cubicBezTo>
                  <a:pt x="691" y="118"/>
                  <a:pt x="692" y="118"/>
                  <a:pt x="693" y="118"/>
                </a:cubicBezTo>
                <a:cubicBezTo>
                  <a:pt x="693" y="118"/>
                  <a:pt x="694" y="119"/>
                  <a:pt x="694" y="119"/>
                </a:cubicBezTo>
                <a:cubicBezTo>
                  <a:pt x="694" y="119"/>
                  <a:pt x="694" y="118"/>
                  <a:pt x="695" y="118"/>
                </a:cubicBezTo>
                <a:cubicBezTo>
                  <a:pt x="696" y="118"/>
                  <a:pt x="695" y="118"/>
                  <a:pt x="696" y="118"/>
                </a:cubicBezTo>
                <a:cubicBezTo>
                  <a:pt x="697" y="117"/>
                  <a:pt x="698" y="118"/>
                  <a:pt x="699" y="118"/>
                </a:cubicBezTo>
                <a:cubicBezTo>
                  <a:pt x="699" y="117"/>
                  <a:pt x="699" y="116"/>
                  <a:pt x="698" y="116"/>
                </a:cubicBezTo>
                <a:cubicBezTo>
                  <a:pt x="697" y="116"/>
                  <a:pt x="697" y="115"/>
                  <a:pt x="696" y="115"/>
                </a:cubicBezTo>
                <a:cubicBezTo>
                  <a:pt x="695" y="115"/>
                  <a:pt x="695" y="115"/>
                  <a:pt x="695" y="114"/>
                </a:cubicBezTo>
                <a:cubicBezTo>
                  <a:pt x="695" y="114"/>
                  <a:pt x="694" y="114"/>
                  <a:pt x="694" y="114"/>
                </a:cubicBezTo>
                <a:cubicBezTo>
                  <a:pt x="693" y="114"/>
                  <a:pt x="694" y="114"/>
                  <a:pt x="694" y="114"/>
                </a:cubicBezTo>
                <a:cubicBezTo>
                  <a:pt x="692" y="115"/>
                  <a:pt x="691" y="114"/>
                  <a:pt x="690" y="114"/>
                </a:cubicBezTo>
                <a:cubicBezTo>
                  <a:pt x="689" y="114"/>
                  <a:pt x="688" y="114"/>
                  <a:pt x="687" y="114"/>
                </a:cubicBezTo>
                <a:cubicBezTo>
                  <a:pt x="687" y="114"/>
                  <a:pt x="687" y="115"/>
                  <a:pt x="687" y="115"/>
                </a:cubicBezTo>
                <a:cubicBezTo>
                  <a:pt x="686" y="115"/>
                  <a:pt x="687" y="115"/>
                  <a:pt x="686" y="115"/>
                </a:cubicBezTo>
                <a:cubicBezTo>
                  <a:pt x="686" y="115"/>
                  <a:pt x="685" y="115"/>
                  <a:pt x="685" y="115"/>
                </a:cubicBezTo>
                <a:cubicBezTo>
                  <a:pt x="684" y="115"/>
                  <a:pt x="685" y="115"/>
                  <a:pt x="684" y="115"/>
                </a:cubicBezTo>
                <a:cubicBezTo>
                  <a:pt x="684" y="114"/>
                  <a:pt x="684" y="115"/>
                  <a:pt x="684" y="114"/>
                </a:cubicBezTo>
                <a:cubicBezTo>
                  <a:pt x="684" y="114"/>
                  <a:pt x="684" y="114"/>
                  <a:pt x="685" y="114"/>
                </a:cubicBezTo>
                <a:cubicBezTo>
                  <a:pt x="685" y="114"/>
                  <a:pt x="686" y="114"/>
                  <a:pt x="686" y="114"/>
                </a:cubicBezTo>
                <a:cubicBezTo>
                  <a:pt x="686" y="114"/>
                  <a:pt x="687" y="113"/>
                  <a:pt x="686" y="113"/>
                </a:cubicBezTo>
                <a:cubicBezTo>
                  <a:pt x="687" y="113"/>
                  <a:pt x="685" y="112"/>
                  <a:pt x="685" y="112"/>
                </a:cubicBezTo>
                <a:cubicBezTo>
                  <a:pt x="685" y="111"/>
                  <a:pt x="685" y="111"/>
                  <a:pt x="686" y="111"/>
                </a:cubicBezTo>
                <a:cubicBezTo>
                  <a:pt x="687" y="111"/>
                  <a:pt x="688" y="112"/>
                  <a:pt x="688" y="113"/>
                </a:cubicBezTo>
                <a:cubicBezTo>
                  <a:pt x="689" y="113"/>
                  <a:pt x="690" y="113"/>
                  <a:pt x="690" y="112"/>
                </a:cubicBezTo>
                <a:cubicBezTo>
                  <a:pt x="691" y="112"/>
                  <a:pt x="694" y="112"/>
                  <a:pt x="694" y="113"/>
                </a:cubicBezTo>
                <a:cubicBezTo>
                  <a:pt x="694" y="113"/>
                  <a:pt x="695" y="113"/>
                  <a:pt x="695" y="113"/>
                </a:cubicBezTo>
                <a:cubicBezTo>
                  <a:pt x="696" y="113"/>
                  <a:pt x="696" y="113"/>
                  <a:pt x="697" y="113"/>
                </a:cubicBezTo>
                <a:cubicBezTo>
                  <a:pt x="697" y="113"/>
                  <a:pt x="697" y="113"/>
                  <a:pt x="698" y="114"/>
                </a:cubicBezTo>
                <a:cubicBezTo>
                  <a:pt x="698" y="115"/>
                  <a:pt x="699" y="115"/>
                  <a:pt x="700" y="115"/>
                </a:cubicBezTo>
                <a:cubicBezTo>
                  <a:pt x="701" y="115"/>
                  <a:pt x="702" y="115"/>
                  <a:pt x="702" y="115"/>
                </a:cubicBezTo>
                <a:cubicBezTo>
                  <a:pt x="703" y="116"/>
                  <a:pt x="703" y="117"/>
                  <a:pt x="703" y="117"/>
                </a:cubicBezTo>
                <a:cubicBezTo>
                  <a:pt x="704" y="118"/>
                  <a:pt x="704" y="118"/>
                  <a:pt x="705" y="118"/>
                </a:cubicBezTo>
                <a:cubicBezTo>
                  <a:pt x="705" y="120"/>
                  <a:pt x="705" y="120"/>
                  <a:pt x="706" y="121"/>
                </a:cubicBezTo>
                <a:cubicBezTo>
                  <a:pt x="707" y="121"/>
                  <a:pt x="707" y="121"/>
                  <a:pt x="707" y="122"/>
                </a:cubicBezTo>
                <a:cubicBezTo>
                  <a:pt x="708" y="123"/>
                  <a:pt x="708" y="123"/>
                  <a:pt x="709" y="123"/>
                </a:cubicBezTo>
                <a:cubicBezTo>
                  <a:pt x="710" y="123"/>
                  <a:pt x="710" y="124"/>
                  <a:pt x="712" y="124"/>
                </a:cubicBezTo>
                <a:cubicBezTo>
                  <a:pt x="712" y="124"/>
                  <a:pt x="712" y="124"/>
                  <a:pt x="712" y="123"/>
                </a:cubicBezTo>
                <a:cubicBezTo>
                  <a:pt x="713" y="124"/>
                  <a:pt x="715" y="123"/>
                  <a:pt x="715" y="124"/>
                </a:cubicBezTo>
                <a:cubicBezTo>
                  <a:pt x="715" y="125"/>
                  <a:pt x="716" y="124"/>
                  <a:pt x="716" y="124"/>
                </a:cubicBezTo>
                <a:cubicBezTo>
                  <a:pt x="717" y="125"/>
                  <a:pt x="716" y="125"/>
                  <a:pt x="717" y="124"/>
                </a:cubicBezTo>
                <a:cubicBezTo>
                  <a:pt x="717" y="124"/>
                  <a:pt x="718" y="123"/>
                  <a:pt x="717" y="123"/>
                </a:cubicBezTo>
                <a:cubicBezTo>
                  <a:pt x="717" y="122"/>
                  <a:pt x="716" y="123"/>
                  <a:pt x="716" y="123"/>
                </a:cubicBezTo>
                <a:cubicBezTo>
                  <a:pt x="716" y="123"/>
                  <a:pt x="716" y="122"/>
                  <a:pt x="716" y="122"/>
                </a:cubicBezTo>
                <a:cubicBezTo>
                  <a:pt x="717" y="122"/>
                  <a:pt x="717" y="122"/>
                  <a:pt x="717" y="121"/>
                </a:cubicBezTo>
                <a:cubicBezTo>
                  <a:pt x="717" y="121"/>
                  <a:pt x="717" y="119"/>
                  <a:pt x="717" y="118"/>
                </a:cubicBezTo>
                <a:cubicBezTo>
                  <a:pt x="716" y="119"/>
                  <a:pt x="717" y="118"/>
                  <a:pt x="716" y="117"/>
                </a:cubicBezTo>
                <a:cubicBezTo>
                  <a:pt x="716" y="117"/>
                  <a:pt x="716" y="117"/>
                  <a:pt x="716" y="117"/>
                </a:cubicBezTo>
                <a:cubicBezTo>
                  <a:pt x="715" y="117"/>
                  <a:pt x="715" y="116"/>
                  <a:pt x="715" y="115"/>
                </a:cubicBezTo>
                <a:cubicBezTo>
                  <a:pt x="715" y="114"/>
                  <a:pt x="715" y="115"/>
                  <a:pt x="714" y="115"/>
                </a:cubicBezTo>
                <a:cubicBezTo>
                  <a:pt x="714" y="115"/>
                  <a:pt x="714" y="114"/>
                  <a:pt x="714" y="115"/>
                </a:cubicBezTo>
                <a:cubicBezTo>
                  <a:pt x="714" y="115"/>
                  <a:pt x="713" y="116"/>
                  <a:pt x="713" y="116"/>
                </a:cubicBezTo>
                <a:cubicBezTo>
                  <a:pt x="713" y="115"/>
                  <a:pt x="713" y="114"/>
                  <a:pt x="713" y="113"/>
                </a:cubicBezTo>
                <a:cubicBezTo>
                  <a:pt x="713" y="113"/>
                  <a:pt x="712" y="113"/>
                  <a:pt x="712" y="114"/>
                </a:cubicBezTo>
                <a:cubicBezTo>
                  <a:pt x="712" y="113"/>
                  <a:pt x="712" y="112"/>
                  <a:pt x="711" y="112"/>
                </a:cubicBezTo>
                <a:cubicBezTo>
                  <a:pt x="711" y="111"/>
                  <a:pt x="711" y="112"/>
                  <a:pt x="710" y="112"/>
                </a:cubicBezTo>
                <a:cubicBezTo>
                  <a:pt x="710" y="110"/>
                  <a:pt x="709" y="110"/>
                  <a:pt x="708" y="110"/>
                </a:cubicBezTo>
                <a:cubicBezTo>
                  <a:pt x="707" y="110"/>
                  <a:pt x="707" y="109"/>
                  <a:pt x="705" y="108"/>
                </a:cubicBezTo>
                <a:cubicBezTo>
                  <a:pt x="705" y="108"/>
                  <a:pt x="703" y="108"/>
                  <a:pt x="703" y="108"/>
                </a:cubicBezTo>
                <a:cubicBezTo>
                  <a:pt x="702" y="108"/>
                  <a:pt x="702" y="108"/>
                  <a:pt x="701" y="108"/>
                </a:cubicBezTo>
                <a:cubicBezTo>
                  <a:pt x="701" y="109"/>
                  <a:pt x="701" y="108"/>
                  <a:pt x="700" y="108"/>
                </a:cubicBezTo>
                <a:cubicBezTo>
                  <a:pt x="699" y="108"/>
                  <a:pt x="700" y="108"/>
                  <a:pt x="701" y="108"/>
                </a:cubicBezTo>
                <a:cubicBezTo>
                  <a:pt x="702" y="107"/>
                  <a:pt x="703" y="107"/>
                  <a:pt x="702" y="106"/>
                </a:cubicBezTo>
                <a:cubicBezTo>
                  <a:pt x="702" y="105"/>
                  <a:pt x="702" y="105"/>
                  <a:pt x="701" y="105"/>
                </a:cubicBezTo>
                <a:cubicBezTo>
                  <a:pt x="701" y="105"/>
                  <a:pt x="700" y="105"/>
                  <a:pt x="700" y="105"/>
                </a:cubicBezTo>
                <a:cubicBezTo>
                  <a:pt x="699" y="105"/>
                  <a:pt x="699" y="106"/>
                  <a:pt x="698" y="106"/>
                </a:cubicBezTo>
                <a:cubicBezTo>
                  <a:pt x="697" y="106"/>
                  <a:pt x="697" y="106"/>
                  <a:pt x="697" y="106"/>
                </a:cubicBezTo>
                <a:cubicBezTo>
                  <a:pt x="696" y="106"/>
                  <a:pt x="696" y="107"/>
                  <a:pt x="695" y="107"/>
                </a:cubicBezTo>
                <a:cubicBezTo>
                  <a:pt x="695" y="106"/>
                  <a:pt x="694" y="107"/>
                  <a:pt x="694" y="106"/>
                </a:cubicBezTo>
                <a:cubicBezTo>
                  <a:pt x="694" y="106"/>
                  <a:pt x="695" y="106"/>
                  <a:pt x="693" y="105"/>
                </a:cubicBezTo>
                <a:cubicBezTo>
                  <a:pt x="693" y="105"/>
                  <a:pt x="692" y="105"/>
                  <a:pt x="692" y="105"/>
                </a:cubicBezTo>
                <a:cubicBezTo>
                  <a:pt x="692" y="104"/>
                  <a:pt x="692" y="104"/>
                  <a:pt x="691" y="104"/>
                </a:cubicBezTo>
                <a:cubicBezTo>
                  <a:pt x="691" y="103"/>
                  <a:pt x="691" y="103"/>
                  <a:pt x="691" y="103"/>
                </a:cubicBezTo>
                <a:cubicBezTo>
                  <a:pt x="691" y="102"/>
                  <a:pt x="690" y="103"/>
                  <a:pt x="690" y="102"/>
                </a:cubicBezTo>
                <a:cubicBezTo>
                  <a:pt x="690" y="102"/>
                  <a:pt x="693" y="102"/>
                  <a:pt x="693" y="102"/>
                </a:cubicBezTo>
                <a:cubicBezTo>
                  <a:pt x="693" y="101"/>
                  <a:pt x="693" y="101"/>
                  <a:pt x="692" y="101"/>
                </a:cubicBezTo>
                <a:cubicBezTo>
                  <a:pt x="692" y="100"/>
                  <a:pt x="693" y="100"/>
                  <a:pt x="694" y="100"/>
                </a:cubicBezTo>
                <a:cubicBezTo>
                  <a:pt x="694" y="100"/>
                  <a:pt x="697" y="101"/>
                  <a:pt x="697" y="100"/>
                </a:cubicBezTo>
                <a:cubicBezTo>
                  <a:pt x="696" y="100"/>
                  <a:pt x="697" y="100"/>
                  <a:pt x="697" y="100"/>
                </a:cubicBezTo>
                <a:cubicBezTo>
                  <a:pt x="698" y="100"/>
                  <a:pt x="698" y="100"/>
                  <a:pt x="698" y="99"/>
                </a:cubicBezTo>
                <a:cubicBezTo>
                  <a:pt x="699" y="99"/>
                  <a:pt x="700" y="99"/>
                  <a:pt x="700" y="99"/>
                </a:cubicBezTo>
                <a:cubicBezTo>
                  <a:pt x="700" y="99"/>
                  <a:pt x="700" y="98"/>
                  <a:pt x="700" y="98"/>
                </a:cubicBezTo>
                <a:cubicBezTo>
                  <a:pt x="700" y="98"/>
                  <a:pt x="700" y="98"/>
                  <a:pt x="700" y="98"/>
                </a:cubicBezTo>
                <a:cubicBezTo>
                  <a:pt x="701" y="97"/>
                  <a:pt x="701" y="98"/>
                  <a:pt x="702" y="98"/>
                </a:cubicBezTo>
                <a:cubicBezTo>
                  <a:pt x="703" y="98"/>
                  <a:pt x="703" y="98"/>
                  <a:pt x="703" y="97"/>
                </a:cubicBezTo>
                <a:cubicBezTo>
                  <a:pt x="703" y="95"/>
                  <a:pt x="703" y="95"/>
                  <a:pt x="705" y="95"/>
                </a:cubicBezTo>
                <a:cubicBezTo>
                  <a:pt x="704" y="96"/>
                  <a:pt x="705" y="97"/>
                  <a:pt x="704" y="97"/>
                </a:cubicBezTo>
                <a:cubicBezTo>
                  <a:pt x="704" y="98"/>
                  <a:pt x="704" y="98"/>
                  <a:pt x="705" y="98"/>
                </a:cubicBezTo>
                <a:cubicBezTo>
                  <a:pt x="706" y="98"/>
                  <a:pt x="705" y="98"/>
                  <a:pt x="706" y="98"/>
                </a:cubicBezTo>
                <a:cubicBezTo>
                  <a:pt x="707" y="98"/>
                  <a:pt x="707" y="98"/>
                  <a:pt x="708" y="98"/>
                </a:cubicBezTo>
                <a:cubicBezTo>
                  <a:pt x="708" y="98"/>
                  <a:pt x="708" y="99"/>
                  <a:pt x="709" y="99"/>
                </a:cubicBezTo>
                <a:cubicBezTo>
                  <a:pt x="709" y="99"/>
                  <a:pt x="709" y="99"/>
                  <a:pt x="709" y="99"/>
                </a:cubicBezTo>
                <a:cubicBezTo>
                  <a:pt x="710" y="99"/>
                  <a:pt x="711" y="99"/>
                  <a:pt x="711" y="99"/>
                </a:cubicBezTo>
                <a:cubicBezTo>
                  <a:pt x="712" y="99"/>
                  <a:pt x="711" y="99"/>
                  <a:pt x="712" y="99"/>
                </a:cubicBezTo>
                <a:cubicBezTo>
                  <a:pt x="712" y="99"/>
                  <a:pt x="712" y="100"/>
                  <a:pt x="713" y="100"/>
                </a:cubicBezTo>
                <a:cubicBezTo>
                  <a:pt x="713" y="99"/>
                  <a:pt x="714" y="100"/>
                  <a:pt x="715" y="100"/>
                </a:cubicBezTo>
                <a:cubicBezTo>
                  <a:pt x="716" y="99"/>
                  <a:pt x="715" y="99"/>
                  <a:pt x="716" y="99"/>
                </a:cubicBezTo>
                <a:cubicBezTo>
                  <a:pt x="717" y="99"/>
                  <a:pt x="717" y="99"/>
                  <a:pt x="717" y="98"/>
                </a:cubicBezTo>
                <a:cubicBezTo>
                  <a:pt x="718" y="98"/>
                  <a:pt x="718" y="99"/>
                  <a:pt x="718" y="98"/>
                </a:cubicBezTo>
                <a:cubicBezTo>
                  <a:pt x="718" y="97"/>
                  <a:pt x="721" y="97"/>
                  <a:pt x="721" y="97"/>
                </a:cubicBezTo>
                <a:cubicBezTo>
                  <a:pt x="722" y="97"/>
                  <a:pt x="722" y="97"/>
                  <a:pt x="722" y="97"/>
                </a:cubicBezTo>
                <a:cubicBezTo>
                  <a:pt x="722" y="96"/>
                  <a:pt x="722" y="96"/>
                  <a:pt x="721" y="96"/>
                </a:cubicBezTo>
                <a:cubicBezTo>
                  <a:pt x="721" y="95"/>
                  <a:pt x="721" y="94"/>
                  <a:pt x="722" y="94"/>
                </a:cubicBezTo>
                <a:cubicBezTo>
                  <a:pt x="721" y="94"/>
                  <a:pt x="720" y="94"/>
                  <a:pt x="720" y="94"/>
                </a:cubicBezTo>
                <a:cubicBezTo>
                  <a:pt x="719" y="94"/>
                  <a:pt x="719" y="93"/>
                  <a:pt x="718" y="93"/>
                </a:cubicBezTo>
                <a:cubicBezTo>
                  <a:pt x="716" y="92"/>
                  <a:pt x="716" y="95"/>
                  <a:pt x="716" y="95"/>
                </a:cubicBezTo>
                <a:cubicBezTo>
                  <a:pt x="715" y="95"/>
                  <a:pt x="715" y="93"/>
                  <a:pt x="715" y="93"/>
                </a:cubicBezTo>
                <a:cubicBezTo>
                  <a:pt x="714" y="93"/>
                  <a:pt x="714" y="93"/>
                  <a:pt x="713" y="93"/>
                </a:cubicBezTo>
                <a:cubicBezTo>
                  <a:pt x="713" y="92"/>
                  <a:pt x="714" y="89"/>
                  <a:pt x="714" y="88"/>
                </a:cubicBezTo>
                <a:cubicBezTo>
                  <a:pt x="715" y="88"/>
                  <a:pt x="716" y="89"/>
                  <a:pt x="717" y="89"/>
                </a:cubicBezTo>
                <a:cubicBezTo>
                  <a:pt x="717" y="89"/>
                  <a:pt x="717" y="89"/>
                  <a:pt x="717" y="89"/>
                </a:cubicBezTo>
                <a:cubicBezTo>
                  <a:pt x="717" y="89"/>
                  <a:pt x="718" y="90"/>
                  <a:pt x="719" y="90"/>
                </a:cubicBezTo>
                <a:cubicBezTo>
                  <a:pt x="720" y="90"/>
                  <a:pt x="721" y="90"/>
                  <a:pt x="722" y="90"/>
                </a:cubicBezTo>
                <a:cubicBezTo>
                  <a:pt x="724" y="90"/>
                  <a:pt x="723" y="90"/>
                  <a:pt x="724" y="90"/>
                </a:cubicBezTo>
                <a:cubicBezTo>
                  <a:pt x="724" y="90"/>
                  <a:pt x="725" y="92"/>
                  <a:pt x="726" y="92"/>
                </a:cubicBezTo>
                <a:cubicBezTo>
                  <a:pt x="727" y="92"/>
                  <a:pt x="727" y="91"/>
                  <a:pt x="728" y="91"/>
                </a:cubicBezTo>
                <a:cubicBezTo>
                  <a:pt x="729" y="90"/>
                  <a:pt x="729" y="90"/>
                  <a:pt x="728" y="89"/>
                </a:cubicBezTo>
                <a:cubicBezTo>
                  <a:pt x="728" y="88"/>
                  <a:pt x="727" y="88"/>
                  <a:pt x="726" y="88"/>
                </a:cubicBezTo>
                <a:cubicBezTo>
                  <a:pt x="726" y="89"/>
                  <a:pt x="725" y="89"/>
                  <a:pt x="725" y="89"/>
                </a:cubicBezTo>
                <a:cubicBezTo>
                  <a:pt x="725" y="89"/>
                  <a:pt x="725" y="89"/>
                  <a:pt x="724" y="89"/>
                </a:cubicBezTo>
                <a:cubicBezTo>
                  <a:pt x="723" y="89"/>
                  <a:pt x="722" y="89"/>
                  <a:pt x="720" y="89"/>
                </a:cubicBezTo>
                <a:cubicBezTo>
                  <a:pt x="721" y="88"/>
                  <a:pt x="721" y="88"/>
                  <a:pt x="721" y="87"/>
                </a:cubicBezTo>
                <a:cubicBezTo>
                  <a:pt x="721" y="86"/>
                  <a:pt x="720" y="85"/>
                  <a:pt x="719" y="86"/>
                </a:cubicBezTo>
                <a:cubicBezTo>
                  <a:pt x="719" y="86"/>
                  <a:pt x="719" y="87"/>
                  <a:pt x="719" y="87"/>
                </a:cubicBezTo>
                <a:cubicBezTo>
                  <a:pt x="719" y="87"/>
                  <a:pt x="718" y="87"/>
                  <a:pt x="717" y="87"/>
                </a:cubicBezTo>
                <a:cubicBezTo>
                  <a:pt x="717" y="87"/>
                  <a:pt x="716" y="87"/>
                  <a:pt x="716" y="86"/>
                </a:cubicBezTo>
                <a:cubicBezTo>
                  <a:pt x="717" y="86"/>
                  <a:pt x="717" y="87"/>
                  <a:pt x="718" y="87"/>
                </a:cubicBezTo>
                <a:cubicBezTo>
                  <a:pt x="718" y="87"/>
                  <a:pt x="719" y="86"/>
                  <a:pt x="719" y="86"/>
                </a:cubicBezTo>
                <a:cubicBezTo>
                  <a:pt x="720" y="85"/>
                  <a:pt x="721" y="85"/>
                  <a:pt x="720" y="84"/>
                </a:cubicBezTo>
                <a:cubicBezTo>
                  <a:pt x="719" y="83"/>
                  <a:pt x="719" y="82"/>
                  <a:pt x="718" y="82"/>
                </a:cubicBezTo>
                <a:cubicBezTo>
                  <a:pt x="717" y="82"/>
                  <a:pt x="716" y="82"/>
                  <a:pt x="715" y="82"/>
                </a:cubicBezTo>
                <a:cubicBezTo>
                  <a:pt x="715" y="81"/>
                  <a:pt x="715" y="81"/>
                  <a:pt x="716" y="81"/>
                </a:cubicBezTo>
                <a:cubicBezTo>
                  <a:pt x="716" y="81"/>
                  <a:pt x="717" y="81"/>
                  <a:pt x="717" y="81"/>
                </a:cubicBezTo>
                <a:cubicBezTo>
                  <a:pt x="717" y="81"/>
                  <a:pt x="717" y="81"/>
                  <a:pt x="717" y="81"/>
                </a:cubicBezTo>
                <a:cubicBezTo>
                  <a:pt x="718" y="82"/>
                  <a:pt x="718" y="81"/>
                  <a:pt x="718" y="81"/>
                </a:cubicBezTo>
                <a:cubicBezTo>
                  <a:pt x="718" y="82"/>
                  <a:pt x="718" y="82"/>
                  <a:pt x="718" y="82"/>
                </a:cubicBezTo>
                <a:cubicBezTo>
                  <a:pt x="719" y="82"/>
                  <a:pt x="719" y="82"/>
                  <a:pt x="720" y="82"/>
                </a:cubicBezTo>
                <a:cubicBezTo>
                  <a:pt x="721" y="82"/>
                  <a:pt x="722" y="81"/>
                  <a:pt x="722" y="81"/>
                </a:cubicBezTo>
                <a:cubicBezTo>
                  <a:pt x="723" y="82"/>
                  <a:pt x="723" y="83"/>
                  <a:pt x="724" y="83"/>
                </a:cubicBezTo>
                <a:cubicBezTo>
                  <a:pt x="724" y="83"/>
                  <a:pt x="725" y="83"/>
                  <a:pt x="725" y="82"/>
                </a:cubicBezTo>
                <a:cubicBezTo>
                  <a:pt x="725" y="81"/>
                  <a:pt x="725" y="80"/>
                  <a:pt x="725" y="79"/>
                </a:cubicBezTo>
                <a:cubicBezTo>
                  <a:pt x="725" y="78"/>
                  <a:pt x="725" y="77"/>
                  <a:pt x="724" y="76"/>
                </a:cubicBezTo>
                <a:cubicBezTo>
                  <a:pt x="724" y="75"/>
                  <a:pt x="724" y="75"/>
                  <a:pt x="723" y="75"/>
                </a:cubicBezTo>
                <a:cubicBezTo>
                  <a:pt x="723" y="74"/>
                  <a:pt x="724" y="74"/>
                  <a:pt x="723" y="73"/>
                </a:cubicBezTo>
                <a:cubicBezTo>
                  <a:pt x="723" y="72"/>
                  <a:pt x="722" y="73"/>
                  <a:pt x="722" y="73"/>
                </a:cubicBezTo>
                <a:cubicBezTo>
                  <a:pt x="721" y="72"/>
                  <a:pt x="721" y="72"/>
                  <a:pt x="720" y="72"/>
                </a:cubicBezTo>
                <a:cubicBezTo>
                  <a:pt x="720" y="73"/>
                  <a:pt x="719" y="74"/>
                  <a:pt x="718" y="74"/>
                </a:cubicBezTo>
                <a:cubicBezTo>
                  <a:pt x="718" y="74"/>
                  <a:pt x="718" y="73"/>
                  <a:pt x="718" y="73"/>
                </a:cubicBezTo>
                <a:cubicBezTo>
                  <a:pt x="717" y="73"/>
                  <a:pt x="717" y="73"/>
                  <a:pt x="716" y="73"/>
                </a:cubicBezTo>
                <a:cubicBezTo>
                  <a:pt x="716" y="72"/>
                  <a:pt x="716" y="72"/>
                  <a:pt x="717" y="72"/>
                </a:cubicBezTo>
                <a:cubicBezTo>
                  <a:pt x="717" y="72"/>
                  <a:pt x="717" y="72"/>
                  <a:pt x="718" y="72"/>
                </a:cubicBezTo>
                <a:cubicBezTo>
                  <a:pt x="718" y="72"/>
                  <a:pt x="718" y="71"/>
                  <a:pt x="719" y="71"/>
                </a:cubicBezTo>
                <a:cubicBezTo>
                  <a:pt x="720" y="70"/>
                  <a:pt x="720" y="70"/>
                  <a:pt x="719" y="69"/>
                </a:cubicBezTo>
                <a:cubicBezTo>
                  <a:pt x="718" y="69"/>
                  <a:pt x="721" y="68"/>
                  <a:pt x="718" y="68"/>
                </a:cubicBezTo>
                <a:cubicBezTo>
                  <a:pt x="719" y="67"/>
                  <a:pt x="719" y="67"/>
                  <a:pt x="720" y="67"/>
                </a:cubicBezTo>
                <a:cubicBezTo>
                  <a:pt x="721" y="67"/>
                  <a:pt x="722" y="67"/>
                  <a:pt x="722" y="68"/>
                </a:cubicBezTo>
                <a:cubicBezTo>
                  <a:pt x="724" y="68"/>
                  <a:pt x="726" y="68"/>
                  <a:pt x="727" y="68"/>
                </a:cubicBezTo>
                <a:cubicBezTo>
                  <a:pt x="728" y="69"/>
                  <a:pt x="728" y="69"/>
                  <a:pt x="730" y="69"/>
                </a:cubicBezTo>
                <a:cubicBezTo>
                  <a:pt x="731" y="69"/>
                  <a:pt x="731" y="69"/>
                  <a:pt x="732" y="69"/>
                </a:cubicBezTo>
                <a:cubicBezTo>
                  <a:pt x="732" y="68"/>
                  <a:pt x="731" y="68"/>
                  <a:pt x="731" y="67"/>
                </a:cubicBezTo>
                <a:cubicBezTo>
                  <a:pt x="731" y="67"/>
                  <a:pt x="732" y="67"/>
                  <a:pt x="732" y="67"/>
                </a:cubicBezTo>
                <a:cubicBezTo>
                  <a:pt x="732" y="67"/>
                  <a:pt x="731" y="66"/>
                  <a:pt x="731" y="66"/>
                </a:cubicBezTo>
                <a:cubicBezTo>
                  <a:pt x="731" y="66"/>
                  <a:pt x="730" y="65"/>
                  <a:pt x="730" y="65"/>
                </a:cubicBezTo>
                <a:cubicBezTo>
                  <a:pt x="730" y="65"/>
                  <a:pt x="730" y="64"/>
                  <a:pt x="730" y="64"/>
                </a:cubicBezTo>
                <a:cubicBezTo>
                  <a:pt x="730" y="64"/>
                  <a:pt x="730" y="63"/>
                  <a:pt x="729" y="63"/>
                </a:cubicBezTo>
                <a:cubicBezTo>
                  <a:pt x="729" y="63"/>
                  <a:pt x="728" y="63"/>
                  <a:pt x="727" y="62"/>
                </a:cubicBezTo>
                <a:cubicBezTo>
                  <a:pt x="727" y="63"/>
                  <a:pt x="727" y="64"/>
                  <a:pt x="727" y="64"/>
                </a:cubicBezTo>
                <a:cubicBezTo>
                  <a:pt x="726" y="64"/>
                  <a:pt x="724" y="63"/>
                  <a:pt x="724" y="64"/>
                </a:cubicBezTo>
                <a:cubicBezTo>
                  <a:pt x="723" y="64"/>
                  <a:pt x="722" y="64"/>
                  <a:pt x="722" y="63"/>
                </a:cubicBezTo>
                <a:cubicBezTo>
                  <a:pt x="722" y="63"/>
                  <a:pt x="722" y="62"/>
                  <a:pt x="722" y="62"/>
                </a:cubicBezTo>
                <a:cubicBezTo>
                  <a:pt x="722" y="62"/>
                  <a:pt x="723" y="62"/>
                  <a:pt x="722" y="61"/>
                </a:cubicBezTo>
                <a:cubicBezTo>
                  <a:pt x="722" y="61"/>
                  <a:pt x="722" y="61"/>
                  <a:pt x="722" y="60"/>
                </a:cubicBezTo>
                <a:cubicBezTo>
                  <a:pt x="722" y="60"/>
                  <a:pt x="722" y="60"/>
                  <a:pt x="722" y="60"/>
                </a:cubicBezTo>
                <a:cubicBezTo>
                  <a:pt x="723" y="60"/>
                  <a:pt x="723" y="60"/>
                  <a:pt x="724" y="60"/>
                </a:cubicBezTo>
                <a:cubicBezTo>
                  <a:pt x="725" y="61"/>
                  <a:pt x="724" y="61"/>
                  <a:pt x="725" y="61"/>
                </a:cubicBezTo>
                <a:cubicBezTo>
                  <a:pt x="726" y="61"/>
                  <a:pt x="727" y="60"/>
                  <a:pt x="727" y="60"/>
                </a:cubicBezTo>
                <a:cubicBezTo>
                  <a:pt x="726" y="60"/>
                  <a:pt x="725" y="59"/>
                  <a:pt x="724" y="59"/>
                </a:cubicBezTo>
                <a:cubicBezTo>
                  <a:pt x="723" y="58"/>
                  <a:pt x="723" y="57"/>
                  <a:pt x="723" y="58"/>
                </a:cubicBezTo>
                <a:cubicBezTo>
                  <a:pt x="722" y="58"/>
                  <a:pt x="721" y="58"/>
                  <a:pt x="720" y="58"/>
                </a:cubicBezTo>
                <a:cubicBezTo>
                  <a:pt x="720" y="58"/>
                  <a:pt x="718" y="57"/>
                  <a:pt x="718" y="57"/>
                </a:cubicBezTo>
                <a:cubicBezTo>
                  <a:pt x="717" y="57"/>
                  <a:pt x="717" y="57"/>
                  <a:pt x="716" y="58"/>
                </a:cubicBezTo>
                <a:cubicBezTo>
                  <a:pt x="716" y="58"/>
                  <a:pt x="716" y="58"/>
                  <a:pt x="716" y="58"/>
                </a:cubicBezTo>
                <a:cubicBezTo>
                  <a:pt x="715" y="58"/>
                  <a:pt x="715" y="57"/>
                  <a:pt x="715" y="57"/>
                </a:cubicBezTo>
                <a:cubicBezTo>
                  <a:pt x="716" y="56"/>
                  <a:pt x="715" y="54"/>
                  <a:pt x="717" y="54"/>
                </a:cubicBezTo>
                <a:cubicBezTo>
                  <a:pt x="717" y="55"/>
                  <a:pt x="719" y="55"/>
                  <a:pt x="719" y="55"/>
                </a:cubicBezTo>
                <a:cubicBezTo>
                  <a:pt x="719" y="55"/>
                  <a:pt x="720" y="55"/>
                  <a:pt x="720" y="55"/>
                </a:cubicBezTo>
                <a:cubicBezTo>
                  <a:pt x="720" y="56"/>
                  <a:pt x="721" y="55"/>
                  <a:pt x="721" y="55"/>
                </a:cubicBezTo>
                <a:cubicBezTo>
                  <a:pt x="721" y="55"/>
                  <a:pt x="722" y="56"/>
                  <a:pt x="722" y="56"/>
                </a:cubicBezTo>
                <a:cubicBezTo>
                  <a:pt x="722" y="56"/>
                  <a:pt x="722" y="56"/>
                  <a:pt x="723" y="56"/>
                </a:cubicBezTo>
                <a:cubicBezTo>
                  <a:pt x="723" y="56"/>
                  <a:pt x="723" y="55"/>
                  <a:pt x="723" y="54"/>
                </a:cubicBezTo>
                <a:cubicBezTo>
                  <a:pt x="724" y="53"/>
                  <a:pt x="724" y="54"/>
                  <a:pt x="724" y="53"/>
                </a:cubicBezTo>
                <a:cubicBezTo>
                  <a:pt x="725" y="52"/>
                  <a:pt x="726" y="51"/>
                  <a:pt x="727" y="51"/>
                </a:cubicBezTo>
                <a:cubicBezTo>
                  <a:pt x="727" y="51"/>
                  <a:pt x="727" y="51"/>
                  <a:pt x="727" y="50"/>
                </a:cubicBezTo>
                <a:cubicBezTo>
                  <a:pt x="727" y="50"/>
                  <a:pt x="727" y="49"/>
                  <a:pt x="727" y="49"/>
                </a:cubicBezTo>
                <a:cubicBezTo>
                  <a:pt x="726" y="48"/>
                  <a:pt x="727" y="48"/>
                  <a:pt x="728" y="47"/>
                </a:cubicBezTo>
                <a:cubicBezTo>
                  <a:pt x="729" y="46"/>
                  <a:pt x="728" y="45"/>
                  <a:pt x="728" y="45"/>
                </a:cubicBezTo>
                <a:cubicBezTo>
                  <a:pt x="726" y="45"/>
                  <a:pt x="727" y="45"/>
                  <a:pt x="728" y="44"/>
                </a:cubicBezTo>
                <a:cubicBezTo>
                  <a:pt x="730" y="44"/>
                  <a:pt x="732" y="44"/>
                  <a:pt x="733" y="44"/>
                </a:cubicBezTo>
                <a:cubicBezTo>
                  <a:pt x="733" y="42"/>
                  <a:pt x="733" y="42"/>
                  <a:pt x="735" y="42"/>
                </a:cubicBezTo>
                <a:cubicBezTo>
                  <a:pt x="736" y="41"/>
                  <a:pt x="737" y="39"/>
                  <a:pt x="736" y="39"/>
                </a:cubicBezTo>
                <a:cubicBezTo>
                  <a:pt x="734" y="38"/>
                  <a:pt x="732" y="38"/>
                  <a:pt x="730" y="38"/>
                </a:cubicBezTo>
                <a:cubicBezTo>
                  <a:pt x="730" y="38"/>
                  <a:pt x="729" y="38"/>
                  <a:pt x="729" y="38"/>
                </a:cubicBezTo>
                <a:cubicBezTo>
                  <a:pt x="728" y="38"/>
                  <a:pt x="729" y="38"/>
                  <a:pt x="728" y="38"/>
                </a:cubicBezTo>
                <a:cubicBezTo>
                  <a:pt x="728" y="38"/>
                  <a:pt x="728" y="38"/>
                  <a:pt x="728" y="38"/>
                </a:cubicBezTo>
                <a:cubicBezTo>
                  <a:pt x="727" y="39"/>
                  <a:pt x="727" y="39"/>
                  <a:pt x="727" y="39"/>
                </a:cubicBezTo>
                <a:cubicBezTo>
                  <a:pt x="726" y="39"/>
                  <a:pt x="727" y="39"/>
                  <a:pt x="727" y="39"/>
                </a:cubicBezTo>
                <a:cubicBezTo>
                  <a:pt x="726" y="39"/>
                  <a:pt x="726" y="39"/>
                  <a:pt x="725" y="40"/>
                </a:cubicBezTo>
                <a:cubicBezTo>
                  <a:pt x="725" y="40"/>
                  <a:pt x="723" y="41"/>
                  <a:pt x="723" y="41"/>
                </a:cubicBezTo>
                <a:cubicBezTo>
                  <a:pt x="723" y="40"/>
                  <a:pt x="723" y="39"/>
                  <a:pt x="723" y="38"/>
                </a:cubicBezTo>
                <a:cubicBezTo>
                  <a:pt x="723" y="38"/>
                  <a:pt x="722" y="38"/>
                  <a:pt x="722" y="37"/>
                </a:cubicBezTo>
                <a:cubicBezTo>
                  <a:pt x="722" y="37"/>
                  <a:pt x="722" y="36"/>
                  <a:pt x="723" y="36"/>
                </a:cubicBezTo>
                <a:cubicBezTo>
                  <a:pt x="723" y="36"/>
                  <a:pt x="723" y="36"/>
                  <a:pt x="724" y="35"/>
                </a:cubicBezTo>
                <a:cubicBezTo>
                  <a:pt x="724" y="35"/>
                  <a:pt x="725" y="35"/>
                  <a:pt x="726" y="35"/>
                </a:cubicBezTo>
                <a:cubicBezTo>
                  <a:pt x="727" y="35"/>
                  <a:pt x="728" y="36"/>
                  <a:pt x="730" y="36"/>
                </a:cubicBezTo>
                <a:cubicBezTo>
                  <a:pt x="732" y="36"/>
                  <a:pt x="734" y="37"/>
                  <a:pt x="736" y="37"/>
                </a:cubicBezTo>
                <a:cubicBezTo>
                  <a:pt x="738" y="37"/>
                  <a:pt x="739" y="38"/>
                  <a:pt x="740" y="36"/>
                </a:cubicBezTo>
                <a:cubicBezTo>
                  <a:pt x="740" y="36"/>
                  <a:pt x="742" y="35"/>
                  <a:pt x="742" y="35"/>
                </a:cubicBezTo>
                <a:cubicBezTo>
                  <a:pt x="743" y="35"/>
                  <a:pt x="743" y="34"/>
                  <a:pt x="744" y="33"/>
                </a:cubicBezTo>
                <a:cubicBezTo>
                  <a:pt x="745" y="31"/>
                  <a:pt x="743" y="31"/>
                  <a:pt x="742" y="31"/>
                </a:cubicBezTo>
                <a:cubicBezTo>
                  <a:pt x="741" y="31"/>
                  <a:pt x="740" y="31"/>
                  <a:pt x="740" y="31"/>
                </a:cubicBezTo>
                <a:cubicBezTo>
                  <a:pt x="740" y="32"/>
                  <a:pt x="739" y="32"/>
                  <a:pt x="739" y="33"/>
                </a:cubicBezTo>
                <a:cubicBezTo>
                  <a:pt x="738" y="33"/>
                  <a:pt x="737" y="32"/>
                  <a:pt x="737" y="32"/>
                </a:cubicBezTo>
                <a:cubicBezTo>
                  <a:pt x="735" y="32"/>
                  <a:pt x="732" y="34"/>
                  <a:pt x="730" y="33"/>
                </a:cubicBezTo>
                <a:cubicBezTo>
                  <a:pt x="730" y="33"/>
                  <a:pt x="728" y="32"/>
                  <a:pt x="728" y="32"/>
                </a:cubicBezTo>
                <a:cubicBezTo>
                  <a:pt x="728" y="31"/>
                  <a:pt x="731" y="31"/>
                  <a:pt x="731" y="31"/>
                </a:cubicBezTo>
                <a:cubicBezTo>
                  <a:pt x="732" y="31"/>
                  <a:pt x="733" y="31"/>
                  <a:pt x="733" y="31"/>
                </a:cubicBezTo>
                <a:cubicBezTo>
                  <a:pt x="734" y="30"/>
                  <a:pt x="734" y="30"/>
                  <a:pt x="735" y="30"/>
                </a:cubicBezTo>
                <a:cubicBezTo>
                  <a:pt x="736" y="30"/>
                  <a:pt x="739" y="30"/>
                  <a:pt x="739" y="31"/>
                </a:cubicBezTo>
                <a:cubicBezTo>
                  <a:pt x="739" y="31"/>
                  <a:pt x="741" y="31"/>
                  <a:pt x="741" y="30"/>
                </a:cubicBezTo>
                <a:cubicBezTo>
                  <a:pt x="742" y="30"/>
                  <a:pt x="743" y="30"/>
                  <a:pt x="743" y="31"/>
                </a:cubicBezTo>
                <a:cubicBezTo>
                  <a:pt x="744" y="31"/>
                  <a:pt x="745" y="31"/>
                  <a:pt x="746" y="30"/>
                </a:cubicBezTo>
                <a:cubicBezTo>
                  <a:pt x="746" y="29"/>
                  <a:pt x="748" y="29"/>
                  <a:pt x="749" y="29"/>
                </a:cubicBezTo>
                <a:cubicBezTo>
                  <a:pt x="750" y="29"/>
                  <a:pt x="751" y="29"/>
                  <a:pt x="751" y="28"/>
                </a:cubicBezTo>
                <a:cubicBezTo>
                  <a:pt x="751" y="27"/>
                  <a:pt x="751" y="27"/>
                  <a:pt x="751" y="27"/>
                </a:cubicBezTo>
                <a:cubicBezTo>
                  <a:pt x="752" y="27"/>
                  <a:pt x="753" y="27"/>
                  <a:pt x="753" y="27"/>
                </a:cubicBezTo>
                <a:cubicBezTo>
                  <a:pt x="753" y="26"/>
                  <a:pt x="754" y="27"/>
                  <a:pt x="754" y="27"/>
                </a:cubicBezTo>
                <a:cubicBezTo>
                  <a:pt x="754" y="26"/>
                  <a:pt x="754" y="26"/>
                  <a:pt x="755" y="26"/>
                </a:cubicBezTo>
                <a:cubicBezTo>
                  <a:pt x="756" y="26"/>
                  <a:pt x="755" y="25"/>
                  <a:pt x="756" y="25"/>
                </a:cubicBezTo>
                <a:cubicBezTo>
                  <a:pt x="756" y="25"/>
                  <a:pt x="757" y="25"/>
                  <a:pt x="757" y="26"/>
                </a:cubicBezTo>
                <a:cubicBezTo>
                  <a:pt x="758" y="26"/>
                  <a:pt x="759" y="24"/>
                  <a:pt x="759" y="25"/>
                </a:cubicBezTo>
                <a:cubicBezTo>
                  <a:pt x="759" y="24"/>
                  <a:pt x="758" y="23"/>
                  <a:pt x="757" y="23"/>
                </a:cubicBezTo>
                <a:cubicBezTo>
                  <a:pt x="755" y="22"/>
                  <a:pt x="753" y="22"/>
                  <a:pt x="751" y="23"/>
                </a:cubicBezTo>
                <a:cubicBezTo>
                  <a:pt x="751" y="22"/>
                  <a:pt x="748" y="22"/>
                  <a:pt x="748" y="22"/>
                </a:cubicBezTo>
                <a:cubicBezTo>
                  <a:pt x="747" y="22"/>
                  <a:pt x="746" y="22"/>
                  <a:pt x="745" y="22"/>
                </a:cubicBezTo>
                <a:cubicBezTo>
                  <a:pt x="743" y="21"/>
                  <a:pt x="741" y="21"/>
                  <a:pt x="740" y="21"/>
                </a:cubicBezTo>
                <a:cubicBezTo>
                  <a:pt x="739" y="21"/>
                  <a:pt x="739" y="22"/>
                  <a:pt x="738" y="22"/>
                </a:cubicBezTo>
                <a:cubicBezTo>
                  <a:pt x="738" y="21"/>
                  <a:pt x="738" y="21"/>
                  <a:pt x="737" y="21"/>
                </a:cubicBezTo>
                <a:cubicBezTo>
                  <a:pt x="736" y="21"/>
                  <a:pt x="735" y="21"/>
                  <a:pt x="734" y="21"/>
                </a:cubicBezTo>
                <a:cubicBezTo>
                  <a:pt x="734" y="21"/>
                  <a:pt x="734" y="22"/>
                  <a:pt x="734" y="22"/>
                </a:cubicBezTo>
                <a:cubicBezTo>
                  <a:pt x="734" y="23"/>
                  <a:pt x="732" y="23"/>
                  <a:pt x="731" y="23"/>
                </a:cubicBezTo>
                <a:cubicBezTo>
                  <a:pt x="731" y="23"/>
                  <a:pt x="729" y="23"/>
                  <a:pt x="729" y="24"/>
                </a:cubicBezTo>
                <a:cubicBezTo>
                  <a:pt x="729" y="24"/>
                  <a:pt x="729" y="25"/>
                  <a:pt x="729" y="25"/>
                </a:cubicBezTo>
                <a:cubicBezTo>
                  <a:pt x="727" y="25"/>
                  <a:pt x="726" y="24"/>
                  <a:pt x="725" y="23"/>
                </a:cubicBezTo>
                <a:cubicBezTo>
                  <a:pt x="724" y="24"/>
                  <a:pt x="724" y="26"/>
                  <a:pt x="724" y="24"/>
                </a:cubicBezTo>
                <a:cubicBezTo>
                  <a:pt x="724" y="24"/>
                  <a:pt x="723" y="24"/>
                  <a:pt x="723" y="23"/>
                </a:cubicBezTo>
                <a:cubicBezTo>
                  <a:pt x="723" y="22"/>
                  <a:pt x="723" y="23"/>
                  <a:pt x="722" y="22"/>
                </a:cubicBezTo>
                <a:cubicBezTo>
                  <a:pt x="722" y="23"/>
                  <a:pt x="721" y="23"/>
                  <a:pt x="721" y="24"/>
                </a:cubicBezTo>
                <a:cubicBezTo>
                  <a:pt x="720" y="24"/>
                  <a:pt x="720" y="24"/>
                  <a:pt x="719" y="25"/>
                </a:cubicBezTo>
                <a:cubicBezTo>
                  <a:pt x="719" y="25"/>
                  <a:pt x="719" y="25"/>
                  <a:pt x="718" y="25"/>
                </a:cubicBezTo>
                <a:cubicBezTo>
                  <a:pt x="718" y="26"/>
                  <a:pt x="718" y="25"/>
                  <a:pt x="717" y="25"/>
                </a:cubicBezTo>
                <a:cubicBezTo>
                  <a:pt x="717" y="25"/>
                  <a:pt x="718" y="26"/>
                  <a:pt x="717" y="26"/>
                </a:cubicBezTo>
                <a:cubicBezTo>
                  <a:pt x="717" y="26"/>
                  <a:pt x="716" y="26"/>
                  <a:pt x="716" y="26"/>
                </a:cubicBezTo>
                <a:cubicBezTo>
                  <a:pt x="715" y="26"/>
                  <a:pt x="715" y="27"/>
                  <a:pt x="714" y="28"/>
                </a:cubicBezTo>
                <a:cubicBezTo>
                  <a:pt x="712" y="28"/>
                  <a:pt x="710" y="29"/>
                  <a:pt x="708" y="29"/>
                </a:cubicBezTo>
                <a:cubicBezTo>
                  <a:pt x="707" y="29"/>
                  <a:pt x="704" y="28"/>
                  <a:pt x="704" y="29"/>
                </a:cubicBezTo>
                <a:cubicBezTo>
                  <a:pt x="704" y="29"/>
                  <a:pt x="702" y="29"/>
                  <a:pt x="702" y="29"/>
                </a:cubicBezTo>
                <a:cubicBezTo>
                  <a:pt x="702" y="29"/>
                  <a:pt x="701" y="28"/>
                  <a:pt x="702" y="28"/>
                </a:cubicBezTo>
                <a:cubicBezTo>
                  <a:pt x="702" y="28"/>
                  <a:pt x="704" y="27"/>
                  <a:pt x="704" y="26"/>
                </a:cubicBezTo>
                <a:cubicBezTo>
                  <a:pt x="706" y="26"/>
                  <a:pt x="705" y="27"/>
                  <a:pt x="706" y="27"/>
                </a:cubicBezTo>
                <a:cubicBezTo>
                  <a:pt x="707" y="27"/>
                  <a:pt x="708" y="27"/>
                  <a:pt x="708" y="26"/>
                </a:cubicBezTo>
                <a:cubicBezTo>
                  <a:pt x="709" y="25"/>
                  <a:pt x="709" y="25"/>
                  <a:pt x="710" y="25"/>
                </a:cubicBezTo>
                <a:cubicBezTo>
                  <a:pt x="711" y="25"/>
                  <a:pt x="711" y="25"/>
                  <a:pt x="711" y="24"/>
                </a:cubicBezTo>
                <a:cubicBezTo>
                  <a:pt x="712" y="24"/>
                  <a:pt x="713" y="23"/>
                  <a:pt x="713" y="23"/>
                </a:cubicBezTo>
                <a:cubicBezTo>
                  <a:pt x="713" y="23"/>
                  <a:pt x="712" y="22"/>
                  <a:pt x="713" y="22"/>
                </a:cubicBezTo>
                <a:cubicBezTo>
                  <a:pt x="713" y="22"/>
                  <a:pt x="713" y="22"/>
                  <a:pt x="713" y="21"/>
                </a:cubicBezTo>
                <a:cubicBezTo>
                  <a:pt x="713" y="21"/>
                  <a:pt x="713" y="21"/>
                  <a:pt x="714" y="21"/>
                </a:cubicBezTo>
                <a:cubicBezTo>
                  <a:pt x="713" y="20"/>
                  <a:pt x="714" y="19"/>
                  <a:pt x="712" y="19"/>
                </a:cubicBezTo>
                <a:cubicBezTo>
                  <a:pt x="712" y="19"/>
                  <a:pt x="711" y="19"/>
                  <a:pt x="710" y="19"/>
                </a:cubicBezTo>
                <a:cubicBezTo>
                  <a:pt x="708" y="19"/>
                  <a:pt x="707" y="19"/>
                  <a:pt x="705" y="19"/>
                </a:cubicBezTo>
                <a:cubicBezTo>
                  <a:pt x="704" y="20"/>
                  <a:pt x="704" y="20"/>
                  <a:pt x="704" y="22"/>
                </a:cubicBezTo>
                <a:cubicBezTo>
                  <a:pt x="704" y="22"/>
                  <a:pt x="704" y="23"/>
                  <a:pt x="704" y="23"/>
                </a:cubicBezTo>
                <a:cubicBezTo>
                  <a:pt x="704" y="23"/>
                  <a:pt x="703" y="23"/>
                  <a:pt x="703" y="22"/>
                </a:cubicBezTo>
                <a:cubicBezTo>
                  <a:pt x="701" y="22"/>
                  <a:pt x="699" y="22"/>
                  <a:pt x="697" y="23"/>
                </a:cubicBezTo>
                <a:cubicBezTo>
                  <a:pt x="696" y="23"/>
                  <a:pt x="697" y="23"/>
                  <a:pt x="696" y="23"/>
                </a:cubicBezTo>
                <a:cubicBezTo>
                  <a:pt x="696" y="23"/>
                  <a:pt x="696" y="23"/>
                  <a:pt x="695" y="23"/>
                </a:cubicBezTo>
                <a:cubicBezTo>
                  <a:pt x="695" y="23"/>
                  <a:pt x="694" y="23"/>
                  <a:pt x="693" y="23"/>
                </a:cubicBezTo>
                <a:cubicBezTo>
                  <a:pt x="694" y="22"/>
                  <a:pt x="694" y="21"/>
                  <a:pt x="694" y="19"/>
                </a:cubicBezTo>
                <a:cubicBezTo>
                  <a:pt x="692" y="19"/>
                  <a:pt x="690" y="19"/>
                  <a:pt x="688" y="19"/>
                </a:cubicBezTo>
                <a:cubicBezTo>
                  <a:pt x="686" y="19"/>
                  <a:pt x="684" y="19"/>
                  <a:pt x="682" y="19"/>
                </a:cubicBezTo>
                <a:cubicBezTo>
                  <a:pt x="682" y="19"/>
                  <a:pt x="682" y="19"/>
                  <a:pt x="681" y="19"/>
                </a:cubicBezTo>
                <a:cubicBezTo>
                  <a:pt x="681" y="19"/>
                  <a:pt x="681" y="20"/>
                  <a:pt x="681" y="20"/>
                </a:cubicBezTo>
                <a:cubicBezTo>
                  <a:pt x="680" y="20"/>
                  <a:pt x="680" y="20"/>
                  <a:pt x="679" y="20"/>
                </a:cubicBezTo>
                <a:cubicBezTo>
                  <a:pt x="678" y="20"/>
                  <a:pt x="679" y="20"/>
                  <a:pt x="679" y="20"/>
                </a:cubicBezTo>
                <a:cubicBezTo>
                  <a:pt x="678" y="20"/>
                  <a:pt x="677" y="20"/>
                  <a:pt x="676" y="20"/>
                </a:cubicBezTo>
                <a:cubicBezTo>
                  <a:pt x="676" y="20"/>
                  <a:pt x="673" y="19"/>
                  <a:pt x="673" y="20"/>
                </a:cubicBezTo>
                <a:cubicBezTo>
                  <a:pt x="672" y="20"/>
                  <a:pt x="672" y="20"/>
                  <a:pt x="671" y="20"/>
                </a:cubicBezTo>
                <a:cubicBezTo>
                  <a:pt x="671" y="20"/>
                  <a:pt x="670" y="20"/>
                  <a:pt x="670" y="20"/>
                </a:cubicBezTo>
                <a:cubicBezTo>
                  <a:pt x="670" y="20"/>
                  <a:pt x="669" y="20"/>
                  <a:pt x="669" y="20"/>
                </a:cubicBezTo>
                <a:cubicBezTo>
                  <a:pt x="669" y="21"/>
                  <a:pt x="669" y="21"/>
                  <a:pt x="669" y="21"/>
                </a:cubicBezTo>
                <a:cubicBezTo>
                  <a:pt x="668" y="21"/>
                  <a:pt x="668" y="21"/>
                  <a:pt x="668" y="21"/>
                </a:cubicBezTo>
                <a:cubicBezTo>
                  <a:pt x="667" y="22"/>
                  <a:pt x="667" y="22"/>
                  <a:pt x="666" y="22"/>
                </a:cubicBezTo>
                <a:cubicBezTo>
                  <a:pt x="665" y="23"/>
                  <a:pt x="663" y="22"/>
                  <a:pt x="662" y="22"/>
                </a:cubicBezTo>
                <a:cubicBezTo>
                  <a:pt x="661" y="22"/>
                  <a:pt x="661" y="23"/>
                  <a:pt x="661" y="23"/>
                </a:cubicBezTo>
                <a:cubicBezTo>
                  <a:pt x="660" y="23"/>
                  <a:pt x="660" y="24"/>
                  <a:pt x="660" y="24"/>
                </a:cubicBezTo>
                <a:cubicBezTo>
                  <a:pt x="660" y="24"/>
                  <a:pt x="659" y="24"/>
                  <a:pt x="658" y="24"/>
                </a:cubicBezTo>
                <a:cubicBezTo>
                  <a:pt x="659" y="22"/>
                  <a:pt x="661" y="22"/>
                  <a:pt x="663" y="22"/>
                </a:cubicBezTo>
                <a:cubicBezTo>
                  <a:pt x="663" y="22"/>
                  <a:pt x="666" y="21"/>
                  <a:pt x="666" y="21"/>
                </a:cubicBezTo>
                <a:cubicBezTo>
                  <a:pt x="666" y="21"/>
                  <a:pt x="667" y="20"/>
                  <a:pt x="667" y="20"/>
                </a:cubicBezTo>
                <a:cubicBezTo>
                  <a:pt x="668" y="20"/>
                  <a:pt x="670" y="20"/>
                  <a:pt x="671" y="19"/>
                </a:cubicBezTo>
                <a:cubicBezTo>
                  <a:pt x="671" y="19"/>
                  <a:pt x="671" y="19"/>
                  <a:pt x="671" y="19"/>
                </a:cubicBezTo>
                <a:cubicBezTo>
                  <a:pt x="671" y="18"/>
                  <a:pt x="671" y="18"/>
                  <a:pt x="672" y="18"/>
                </a:cubicBezTo>
                <a:cubicBezTo>
                  <a:pt x="672" y="18"/>
                  <a:pt x="673" y="18"/>
                  <a:pt x="673" y="18"/>
                </a:cubicBezTo>
                <a:cubicBezTo>
                  <a:pt x="673" y="17"/>
                  <a:pt x="674" y="18"/>
                  <a:pt x="674" y="17"/>
                </a:cubicBezTo>
                <a:cubicBezTo>
                  <a:pt x="674" y="17"/>
                  <a:pt x="673" y="17"/>
                  <a:pt x="674" y="17"/>
                </a:cubicBezTo>
                <a:cubicBezTo>
                  <a:pt x="675" y="17"/>
                  <a:pt x="676" y="17"/>
                  <a:pt x="676" y="17"/>
                </a:cubicBezTo>
                <a:cubicBezTo>
                  <a:pt x="677" y="17"/>
                  <a:pt x="677" y="17"/>
                  <a:pt x="678" y="17"/>
                </a:cubicBezTo>
                <a:cubicBezTo>
                  <a:pt x="679" y="17"/>
                  <a:pt x="681" y="17"/>
                  <a:pt x="683" y="17"/>
                </a:cubicBezTo>
                <a:cubicBezTo>
                  <a:pt x="683" y="17"/>
                  <a:pt x="684" y="17"/>
                  <a:pt x="685" y="17"/>
                </a:cubicBezTo>
                <a:cubicBezTo>
                  <a:pt x="685" y="17"/>
                  <a:pt x="686" y="17"/>
                  <a:pt x="686" y="17"/>
                </a:cubicBezTo>
                <a:cubicBezTo>
                  <a:pt x="686" y="17"/>
                  <a:pt x="686" y="17"/>
                  <a:pt x="687" y="17"/>
                </a:cubicBezTo>
                <a:cubicBezTo>
                  <a:pt x="687" y="17"/>
                  <a:pt x="688" y="17"/>
                  <a:pt x="688" y="18"/>
                </a:cubicBezTo>
                <a:cubicBezTo>
                  <a:pt x="691" y="17"/>
                  <a:pt x="693" y="18"/>
                  <a:pt x="695" y="18"/>
                </a:cubicBezTo>
                <a:cubicBezTo>
                  <a:pt x="695" y="16"/>
                  <a:pt x="704" y="18"/>
                  <a:pt x="705" y="18"/>
                </a:cubicBezTo>
                <a:cubicBezTo>
                  <a:pt x="705" y="18"/>
                  <a:pt x="707" y="18"/>
                  <a:pt x="707" y="18"/>
                </a:cubicBezTo>
                <a:cubicBezTo>
                  <a:pt x="707" y="17"/>
                  <a:pt x="713" y="17"/>
                  <a:pt x="713" y="17"/>
                </a:cubicBezTo>
                <a:cubicBezTo>
                  <a:pt x="713" y="18"/>
                  <a:pt x="716" y="17"/>
                  <a:pt x="716" y="16"/>
                </a:cubicBezTo>
                <a:cubicBezTo>
                  <a:pt x="717" y="15"/>
                  <a:pt x="717" y="15"/>
                  <a:pt x="719" y="15"/>
                </a:cubicBezTo>
                <a:cubicBezTo>
                  <a:pt x="720" y="15"/>
                  <a:pt x="720" y="14"/>
                  <a:pt x="721" y="14"/>
                </a:cubicBezTo>
                <a:cubicBezTo>
                  <a:pt x="721" y="13"/>
                  <a:pt x="721" y="13"/>
                  <a:pt x="720" y="13"/>
                </a:cubicBezTo>
                <a:cubicBezTo>
                  <a:pt x="719" y="12"/>
                  <a:pt x="719" y="12"/>
                  <a:pt x="718" y="12"/>
                </a:cubicBezTo>
                <a:cubicBezTo>
                  <a:pt x="717" y="12"/>
                  <a:pt x="717" y="12"/>
                  <a:pt x="717" y="11"/>
                </a:cubicBezTo>
                <a:cubicBezTo>
                  <a:pt x="716" y="11"/>
                  <a:pt x="716" y="11"/>
                  <a:pt x="715" y="11"/>
                </a:cubicBezTo>
                <a:cubicBezTo>
                  <a:pt x="714" y="11"/>
                  <a:pt x="713" y="11"/>
                  <a:pt x="712" y="11"/>
                </a:cubicBezTo>
                <a:cubicBezTo>
                  <a:pt x="711" y="11"/>
                  <a:pt x="711" y="12"/>
                  <a:pt x="711" y="11"/>
                </a:cubicBezTo>
                <a:cubicBezTo>
                  <a:pt x="710" y="10"/>
                  <a:pt x="710" y="10"/>
                  <a:pt x="710" y="10"/>
                </a:cubicBezTo>
                <a:cubicBezTo>
                  <a:pt x="710" y="10"/>
                  <a:pt x="710" y="10"/>
                  <a:pt x="709" y="10"/>
                </a:cubicBezTo>
                <a:cubicBezTo>
                  <a:pt x="709" y="10"/>
                  <a:pt x="709" y="10"/>
                  <a:pt x="709" y="9"/>
                </a:cubicBezTo>
                <a:cubicBezTo>
                  <a:pt x="708" y="9"/>
                  <a:pt x="708" y="9"/>
                  <a:pt x="708" y="10"/>
                </a:cubicBezTo>
                <a:cubicBezTo>
                  <a:pt x="707" y="10"/>
                  <a:pt x="707" y="11"/>
                  <a:pt x="707" y="10"/>
                </a:cubicBezTo>
                <a:cubicBezTo>
                  <a:pt x="707" y="9"/>
                  <a:pt x="707" y="9"/>
                  <a:pt x="706" y="9"/>
                </a:cubicBezTo>
                <a:cubicBezTo>
                  <a:pt x="706" y="9"/>
                  <a:pt x="705" y="9"/>
                  <a:pt x="705" y="9"/>
                </a:cubicBezTo>
                <a:cubicBezTo>
                  <a:pt x="703" y="9"/>
                  <a:pt x="703" y="10"/>
                  <a:pt x="702" y="11"/>
                </a:cubicBezTo>
                <a:cubicBezTo>
                  <a:pt x="701" y="11"/>
                  <a:pt x="700" y="11"/>
                  <a:pt x="699" y="11"/>
                </a:cubicBezTo>
                <a:cubicBezTo>
                  <a:pt x="698" y="10"/>
                  <a:pt x="700" y="11"/>
                  <a:pt x="700" y="10"/>
                </a:cubicBezTo>
                <a:cubicBezTo>
                  <a:pt x="700" y="9"/>
                  <a:pt x="703" y="10"/>
                  <a:pt x="703" y="8"/>
                </a:cubicBezTo>
                <a:cubicBezTo>
                  <a:pt x="703" y="8"/>
                  <a:pt x="703" y="7"/>
                  <a:pt x="702" y="6"/>
                </a:cubicBezTo>
                <a:cubicBezTo>
                  <a:pt x="701" y="5"/>
                  <a:pt x="701" y="5"/>
                  <a:pt x="700" y="5"/>
                </a:cubicBezTo>
                <a:cubicBezTo>
                  <a:pt x="699" y="5"/>
                  <a:pt x="699" y="4"/>
                  <a:pt x="698" y="5"/>
                </a:cubicBezTo>
                <a:cubicBezTo>
                  <a:pt x="697" y="5"/>
                  <a:pt x="697" y="6"/>
                  <a:pt x="696" y="6"/>
                </a:cubicBezTo>
                <a:cubicBezTo>
                  <a:pt x="696" y="7"/>
                  <a:pt x="696" y="7"/>
                  <a:pt x="695" y="7"/>
                </a:cubicBezTo>
                <a:cubicBezTo>
                  <a:pt x="694" y="7"/>
                  <a:pt x="694" y="7"/>
                  <a:pt x="694" y="7"/>
                </a:cubicBezTo>
                <a:cubicBezTo>
                  <a:pt x="693" y="7"/>
                  <a:pt x="692" y="8"/>
                  <a:pt x="691" y="8"/>
                </a:cubicBezTo>
                <a:cubicBezTo>
                  <a:pt x="689" y="8"/>
                  <a:pt x="690" y="7"/>
                  <a:pt x="691" y="6"/>
                </a:cubicBezTo>
                <a:cubicBezTo>
                  <a:pt x="692" y="6"/>
                  <a:pt x="692" y="5"/>
                  <a:pt x="693" y="5"/>
                </a:cubicBezTo>
                <a:cubicBezTo>
                  <a:pt x="694" y="5"/>
                  <a:pt x="694" y="5"/>
                  <a:pt x="694" y="4"/>
                </a:cubicBezTo>
                <a:cubicBezTo>
                  <a:pt x="695" y="4"/>
                  <a:pt x="695" y="4"/>
                  <a:pt x="695" y="3"/>
                </a:cubicBezTo>
                <a:cubicBezTo>
                  <a:pt x="695" y="3"/>
                  <a:pt x="694" y="3"/>
                  <a:pt x="694" y="3"/>
                </a:cubicBezTo>
                <a:cubicBezTo>
                  <a:pt x="694" y="3"/>
                  <a:pt x="693" y="2"/>
                  <a:pt x="693" y="3"/>
                </a:cubicBezTo>
                <a:cubicBezTo>
                  <a:pt x="693" y="2"/>
                  <a:pt x="693" y="2"/>
                  <a:pt x="693" y="3"/>
                </a:cubicBezTo>
                <a:cubicBezTo>
                  <a:pt x="693" y="3"/>
                  <a:pt x="691" y="3"/>
                  <a:pt x="691" y="3"/>
                </a:cubicBezTo>
                <a:cubicBezTo>
                  <a:pt x="689" y="3"/>
                  <a:pt x="688" y="3"/>
                  <a:pt x="686" y="3"/>
                </a:cubicBezTo>
                <a:cubicBezTo>
                  <a:pt x="686" y="3"/>
                  <a:pt x="685" y="3"/>
                  <a:pt x="685" y="3"/>
                </a:cubicBezTo>
                <a:cubicBezTo>
                  <a:pt x="685" y="3"/>
                  <a:pt x="685" y="2"/>
                  <a:pt x="685" y="2"/>
                </a:cubicBezTo>
                <a:cubicBezTo>
                  <a:pt x="685" y="2"/>
                  <a:pt x="684" y="2"/>
                  <a:pt x="684" y="2"/>
                </a:cubicBezTo>
                <a:cubicBezTo>
                  <a:pt x="683" y="2"/>
                  <a:pt x="684" y="2"/>
                  <a:pt x="684" y="2"/>
                </a:cubicBezTo>
                <a:cubicBezTo>
                  <a:pt x="683" y="2"/>
                  <a:pt x="682" y="2"/>
                  <a:pt x="682" y="2"/>
                </a:cubicBezTo>
                <a:cubicBezTo>
                  <a:pt x="681" y="2"/>
                  <a:pt x="681" y="2"/>
                  <a:pt x="680" y="1"/>
                </a:cubicBezTo>
                <a:cubicBezTo>
                  <a:pt x="680" y="2"/>
                  <a:pt x="680" y="2"/>
                  <a:pt x="680" y="2"/>
                </a:cubicBezTo>
                <a:cubicBezTo>
                  <a:pt x="679" y="2"/>
                  <a:pt x="678" y="2"/>
                  <a:pt x="678" y="2"/>
                </a:cubicBezTo>
                <a:cubicBezTo>
                  <a:pt x="676" y="2"/>
                  <a:pt x="675" y="3"/>
                  <a:pt x="673" y="3"/>
                </a:cubicBezTo>
                <a:cubicBezTo>
                  <a:pt x="673" y="2"/>
                  <a:pt x="671" y="2"/>
                  <a:pt x="671" y="2"/>
                </a:cubicBezTo>
                <a:cubicBezTo>
                  <a:pt x="669" y="2"/>
                  <a:pt x="669" y="1"/>
                  <a:pt x="668" y="1"/>
                </a:cubicBezTo>
                <a:cubicBezTo>
                  <a:pt x="668" y="1"/>
                  <a:pt x="668" y="1"/>
                  <a:pt x="668" y="0"/>
                </a:cubicBezTo>
                <a:cubicBezTo>
                  <a:pt x="667" y="0"/>
                  <a:pt x="667" y="0"/>
                  <a:pt x="666" y="1"/>
                </a:cubicBezTo>
                <a:cubicBezTo>
                  <a:pt x="664" y="2"/>
                  <a:pt x="663" y="2"/>
                  <a:pt x="661" y="1"/>
                </a:cubicBezTo>
                <a:cubicBezTo>
                  <a:pt x="660" y="1"/>
                  <a:pt x="657" y="0"/>
                  <a:pt x="657" y="1"/>
                </a:cubicBezTo>
                <a:cubicBezTo>
                  <a:pt x="655" y="1"/>
                  <a:pt x="653" y="1"/>
                  <a:pt x="651" y="1"/>
                </a:cubicBezTo>
                <a:cubicBezTo>
                  <a:pt x="650" y="1"/>
                  <a:pt x="649" y="1"/>
                  <a:pt x="648" y="1"/>
                </a:cubicBezTo>
                <a:cubicBezTo>
                  <a:pt x="647" y="1"/>
                  <a:pt x="648" y="1"/>
                  <a:pt x="647" y="1"/>
                </a:cubicBezTo>
                <a:cubicBezTo>
                  <a:pt x="646" y="1"/>
                  <a:pt x="646" y="1"/>
                  <a:pt x="645" y="1"/>
                </a:cubicBezTo>
                <a:cubicBezTo>
                  <a:pt x="644" y="1"/>
                  <a:pt x="644" y="0"/>
                  <a:pt x="643" y="0"/>
                </a:cubicBezTo>
                <a:cubicBezTo>
                  <a:pt x="642" y="1"/>
                  <a:pt x="642" y="1"/>
                  <a:pt x="642" y="2"/>
                </a:cubicBezTo>
                <a:cubicBezTo>
                  <a:pt x="641" y="2"/>
                  <a:pt x="639" y="1"/>
                  <a:pt x="638" y="1"/>
                </a:cubicBezTo>
                <a:cubicBezTo>
                  <a:pt x="638" y="1"/>
                  <a:pt x="638" y="1"/>
                  <a:pt x="638" y="1"/>
                </a:cubicBezTo>
                <a:cubicBezTo>
                  <a:pt x="638" y="2"/>
                  <a:pt x="638" y="2"/>
                  <a:pt x="638" y="3"/>
                </a:cubicBezTo>
                <a:cubicBezTo>
                  <a:pt x="638" y="3"/>
                  <a:pt x="638" y="2"/>
                  <a:pt x="638" y="3"/>
                </a:cubicBezTo>
                <a:cubicBezTo>
                  <a:pt x="637" y="3"/>
                  <a:pt x="638" y="3"/>
                  <a:pt x="637" y="3"/>
                </a:cubicBezTo>
                <a:cubicBezTo>
                  <a:pt x="637" y="3"/>
                  <a:pt x="636" y="3"/>
                  <a:pt x="635" y="3"/>
                </a:cubicBezTo>
                <a:cubicBezTo>
                  <a:pt x="635" y="3"/>
                  <a:pt x="634" y="3"/>
                  <a:pt x="633" y="3"/>
                </a:cubicBezTo>
                <a:cubicBezTo>
                  <a:pt x="633" y="2"/>
                  <a:pt x="633" y="3"/>
                  <a:pt x="632" y="4"/>
                </a:cubicBezTo>
                <a:cubicBezTo>
                  <a:pt x="632" y="4"/>
                  <a:pt x="631" y="4"/>
                  <a:pt x="631" y="5"/>
                </a:cubicBezTo>
                <a:cubicBezTo>
                  <a:pt x="631" y="5"/>
                  <a:pt x="633" y="5"/>
                  <a:pt x="634" y="5"/>
                </a:cubicBezTo>
                <a:cubicBezTo>
                  <a:pt x="633" y="6"/>
                  <a:pt x="632" y="6"/>
                  <a:pt x="631" y="6"/>
                </a:cubicBezTo>
                <a:cubicBezTo>
                  <a:pt x="631" y="5"/>
                  <a:pt x="630" y="5"/>
                  <a:pt x="630" y="5"/>
                </a:cubicBezTo>
                <a:cubicBezTo>
                  <a:pt x="629" y="5"/>
                  <a:pt x="629" y="6"/>
                  <a:pt x="629" y="6"/>
                </a:cubicBezTo>
                <a:cubicBezTo>
                  <a:pt x="629" y="6"/>
                  <a:pt x="628" y="6"/>
                  <a:pt x="628" y="7"/>
                </a:cubicBezTo>
                <a:cubicBezTo>
                  <a:pt x="628" y="7"/>
                  <a:pt x="628" y="8"/>
                  <a:pt x="629" y="8"/>
                </a:cubicBezTo>
                <a:cubicBezTo>
                  <a:pt x="629" y="8"/>
                  <a:pt x="629" y="8"/>
                  <a:pt x="630" y="8"/>
                </a:cubicBezTo>
                <a:cubicBezTo>
                  <a:pt x="630" y="8"/>
                  <a:pt x="630" y="8"/>
                  <a:pt x="630" y="9"/>
                </a:cubicBezTo>
                <a:cubicBezTo>
                  <a:pt x="630" y="9"/>
                  <a:pt x="631" y="10"/>
                  <a:pt x="631" y="10"/>
                </a:cubicBezTo>
                <a:cubicBezTo>
                  <a:pt x="631" y="10"/>
                  <a:pt x="630" y="10"/>
                  <a:pt x="630" y="10"/>
                </a:cubicBezTo>
                <a:cubicBezTo>
                  <a:pt x="630" y="9"/>
                  <a:pt x="629" y="9"/>
                  <a:pt x="629" y="8"/>
                </a:cubicBezTo>
                <a:cubicBezTo>
                  <a:pt x="628" y="8"/>
                  <a:pt x="628" y="8"/>
                  <a:pt x="627" y="7"/>
                </a:cubicBezTo>
                <a:cubicBezTo>
                  <a:pt x="627" y="7"/>
                  <a:pt x="626" y="7"/>
                  <a:pt x="626" y="7"/>
                </a:cubicBezTo>
                <a:cubicBezTo>
                  <a:pt x="626" y="8"/>
                  <a:pt x="627" y="8"/>
                  <a:pt x="627" y="9"/>
                </a:cubicBezTo>
                <a:cubicBezTo>
                  <a:pt x="626" y="9"/>
                  <a:pt x="626" y="8"/>
                  <a:pt x="625" y="8"/>
                </a:cubicBezTo>
                <a:cubicBezTo>
                  <a:pt x="624" y="9"/>
                  <a:pt x="624" y="10"/>
                  <a:pt x="624" y="10"/>
                </a:cubicBezTo>
                <a:cubicBezTo>
                  <a:pt x="623" y="10"/>
                  <a:pt x="621" y="9"/>
                  <a:pt x="620" y="8"/>
                </a:cubicBezTo>
                <a:cubicBezTo>
                  <a:pt x="620" y="7"/>
                  <a:pt x="621" y="6"/>
                  <a:pt x="620" y="6"/>
                </a:cubicBezTo>
                <a:cubicBezTo>
                  <a:pt x="618" y="5"/>
                  <a:pt x="615" y="5"/>
                  <a:pt x="613" y="5"/>
                </a:cubicBezTo>
                <a:cubicBezTo>
                  <a:pt x="614" y="6"/>
                  <a:pt x="614" y="6"/>
                  <a:pt x="614" y="7"/>
                </a:cubicBezTo>
                <a:cubicBezTo>
                  <a:pt x="613" y="7"/>
                  <a:pt x="612" y="7"/>
                  <a:pt x="612" y="6"/>
                </a:cubicBezTo>
                <a:cubicBezTo>
                  <a:pt x="611" y="6"/>
                  <a:pt x="611" y="7"/>
                  <a:pt x="611" y="7"/>
                </a:cubicBezTo>
                <a:cubicBezTo>
                  <a:pt x="610" y="7"/>
                  <a:pt x="610" y="6"/>
                  <a:pt x="609" y="6"/>
                </a:cubicBezTo>
                <a:cubicBezTo>
                  <a:pt x="609" y="7"/>
                  <a:pt x="609" y="7"/>
                  <a:pt x="610" y="8"/>
                </a:cubicBezTo>
                <a:cubicBezTo>
                  <a:pt x="610" y="8"/>
                  <a:pt x="611" y="9"/>
                  <a:pt x="611" y="9"/>
                </a:cubicBezTo>
                <a:cubicBezTo>
                  <a:pt x="609" y="9"/>
                  <a:pt x="609" y="9"/>
                  <a:pt x="609" y="10"/>
                </a:cubicBezTo>
                <a:cubicBezTo>
                  <a:pt x="609" y="11"/>
                  <a:pt x="610" y="11"/>
                  <a:pt x="610" y="11"/>
                </a:cubicBezTo>
                <a:cubicBezTo>
                  <a:pt x="611" y="11"/>
                  <a:pt x="611" y="11"/>
                  <a:pt x="612" y="11"/>
                </a:cubicBezTo>
                <a:cubicBezTo>
                  <a:pt x="612" y="11"/>
                  <a:pt x="612" y="11"/>
                  <a:pt x="612" y="11"/>
                </a:cubicBezTo>
                <a:cubicBezTo>
                  <a:pt x="612" y="12"/>
                  <a:pt x="613" y="12"/>
                  <a:pt x="614" y="12"/>
                </a:cubicBezTo>
                <a:cubicBezTo>
                  <a:pt x="614" y="11"/>
                  <a:pt x="614" y="12"/>
                  <a:pt x="615" y="12"/>
                </a:cubicBezTo>
                <a:cubicBezTo>
                  <a:pt x="615" y="12"/>
                  <a:pt x="615" y="11"/>
                  <a:pt x="616" y="11"/>
                </a:cubicBezTo>
                <a:cubicBezTo>
                  <a:pt x="616" y="11"/>
                  <a:pt x="618" y="12"/>
                  <a:pt x="618" y="12"/>
                </a:cubicBezTo>
                <a:cubicBezTo>
                  <a:pt x="619" y="13"/>
                  <a:pt x="618" y="13"/>
                  <a:pt x="618" y="14"/>
                </a:cubicBezTo>
                <a:cubicBezTo>
                  <a:pt x="619" y="15"/>
                  <a:pt x="620" y="16"/>
                  <a:pt x="621" y="16"/>
                </a:cubicBezTo>
                <a:cubicBezTo>
                  <a:pt x="622" y="16"/>
                  <a:pt x="623" y="17"/>
                  <a:pt x="622" y="17"/>
                </a:cubicBezTo>
                <a:cubicBezTo>
                  <a:pt x="621" y="17"/>
                  <a:pt x="621" y="17"/>
                  <a:pt x="620" y="16"/>
                </a:cubicBezTo>
                <a:cubicBezTo>
                  <a:pt x="620" y="16"/>
                  <a:pt x="619" y="16"/>
                  <a:pt x="619" y="15"/>
                </a:cubicBezTo>
                <a:cubicBezTo>
                  <a:pt x="619" y="14"/>
                  <a:pt x="618" y="15"/>
                  <a:pt x="618" y="14"/>
                </a:cubicBezTo>
                <a:cubicBezTo>
                  <a:pt x="618" y="14"/>
                  <a:pt x="618" y="14"/>
                  <a:pt x="617" y="13"/>
                </a:cubicBezTo>
                <a:cubicBezTo>
                  <a:pt x="616" y="12"/>
                  <a:pt x="615" y="12"/>
                  <a:pt x="614" y="12"/>
                </a:cubicBezTo>
                <a:cubicBezTo>
                  <a:pt x="613" y="12"/>
                  <a:pt x="613" y="12"/>
                  <a:pt x="612" y="12"/>
                </a:cubicBezTo>
                <a:cubicBezTo>
                  <a:pt x="612" y="12"/>
                  <a:pt x="612" y="12"/>
                  <a:pt x="612" y="12"/>
                </a:cubicBezTo>
                <a:cubicBezTo>
                  <a:pt x="611" y="12"/>
                  <a:pt x="611" y="12"/>
                  <a:pt x="609" y="12"/>
                </a:cubicBezTo>
                <a:cubicBezTo>
                  <a:pt x="608" y="12"/>
                  <a:pt x="607" y="12"/>
                  <a:pt x="606" y="12"/>
                </a:cubicBezTo>
                <a:cubicBezTo>
                  <a:pt x="606" y="12"/>
                  <a:pt x="606" y="14"/>
                  <a:pt x="607" y="14"/>
                </a:cubicBezTo>
                <a:cubicBezTo>
                  <a:pt x="607" y="14"/>
                  <a:pt x="608" y="15"/>
                  <a:pt x="608" y="16"/>
                </a:cubicBezTo>
                <a:cubicBezTo>
                  <a:pt x="607" y="15"/>
                  <a:pt x="606" y="15"/>
                  <a:pt x="605" y="13"/>
                </a:cubicBezTo>
                <a:cubicBezTo>
                  <a:pt x="604" y="12"/>
                  <a:pt x="602" y="13"/>
                  <a:pt x="600" y="13"/>
                </a:cubicBezTo>
                <a:cubicBezTo>
                  <a:pt x="601" y="14"/>
                  <a:pt x="598" y="13"/>
                  <a:pt x="598" y="14"/>
                </a:cubicBezTo>
                <a:cubicBezTo>
                  <a:pt x="597" y="13"/>
                  <a:pt x="595" y="13"/>
                  <a:pt x="594" y="13"/>
                </a:cubicBezTo>
                <a:cubicBezTo>
                  <a:pt x="594" y="14"/>
                  <a:pt x="594" y="15"/>
                  <a:pt x="595" y="15"/>
                </a:cubicBezTo>
                <a:cubicBezTo>
                  <a:pt x="596" y="16"/>
                  <a:pt x="596" y="17"/>
                  <a:pt x="597" y="17"/>
                </a:cubicBezTo>
                <a:cubicBezTo>
                  <a:pt x="598" y="17"/>
                  <a:pt x="598" y="18"/>
                  <a:pt x="598" y="18"/>
                </a:cubicBezTo>
                <a:cubicBezTo>
                  <a:pt x="599" y="19"/>
                  <a:pt x="599" y="18"/>
                  <a:pt x="599" y="19"/>
                </a:cubicBezTo>
                <a:cubicBezTo>
                  <a:pt x="600" y="19"/>
                  <a:pt x="600" y="20"/>
                  <a:pt x="601" y="21"/>
                </a:cubicBezTo>
                <a:cubicBezTo>
                  <a:pt x="602" y="21"/>
                  <a:pt x="601" y="20"/>
                  <a:pt x="602" y="21"/>
                </a:cubicBezTo>
                <a:cubicBezTo>
                  <a:pt x="603" y="22"/>
                  <a:pt x="603" y="23"/>
                  <a:pt x="604" y="23"/>
                </a:cubicBezTo>
                <a:cubicBezTo>
                  <a:pt x="605" y="23"/>
                  <a:pt x="605" y="24"/>
                  <a:pt x="606" y="24"/>
                </a:cubicBezTo>
                <a:cubicBezTo>
                  <a:pt x="607" y="24"/>
                  <a:pt x="606" y="24"/>
                  <a:pt x="606" y="24"/>
                </a:cubicBezTo>
                <a:cubicBezTo>
                  <a:pt x="607" y="24"/>
                  <a:pt x="607" y="24"/>
                  <a:pt x="608" y="24"/>
                </a:cubicBezTo>
                <a:cubicBezTo>
                  <a:pt x="608" y="25"/>
                  <a:pt x="608" y="25"/>
                  <a:pt x="609" y="25"/>
                </a:cubicBezTo>
                <a:cubicBezTo>
                  <a:pt x="609" y="25"/>
                  <a:pt x="609" y="25"/>
                  <a:pt x="609" y="25"/>
                </a:cubicBezTo>
                <a:cubicBezTo>
                  <a:pt x="610" y="25"/>
                  <a:pt x="611" y="26"/>
                  <a:pt x="611" y="27"/>
                </a:cubicBezTo>
                <a:cubicBezTo>
                  <a:pt x="610" y="26"/>
                  <a:pt x="610" y="27"/>
                  <a:pt x="609" y="26"/>
                </a:cubicBezTo>
                <a:cubicBezTo>
                  <a:pt x="609" y="26"/>
                  <a:pt x="609" y="26"/>
                  <a:pt x="609" y="26"/>
                </a:cubicBezTo>
                <a:cubicBezTo>
                  <a:pt x="608" y="26"/>
                  <a:pt x="609" y="25"/>
                  <a:pt x="609" y="25"/>
                </a:cubicBezTo>
                <a:cubicBezTo>
                  <a:pt x="608" y="25"/>
                  <a:pt x="608" y="25"/>
                  <a:pt x="608" y="25"/>
                </a:cubicBezTo>
                <a:cubicBezTo>
                  <a:pt x="607" y="26"/>
                  <a:pt x="606" y="25"/>
                  <a:pt x="605" y="25"/>
                </a:cubicBezTo>
                <a:cubicBezTo>
                  <a:pt x="604" y="24"/>
                  <a:pt x="604" y="24"/>
                  <a:pt x="602" y="25"/>
                </a:cubicBezTo>
                <a:cubicBezTo>
                  <a:pt x="602" y="26"/>
                  <a:pt x="602" y="27"/>
                  <a:pt x="600" y="27"/>
                </a:cubicBezTo>
                <a:cubicBezTo>
                  <a:pt x="600" y="27"/>
                  <a:pt x="599" y="26"/>
                  <a:pt x="598" y="25"/>
                </a:cubicBezTo>
                <a:cubicBezTo>
                  <a:pt x="598" y="25"/>
                  <a:pt x="597" y="26"/>
                  <a:pt x="597" y="26"/>
                </a:cubicBezTo>
                <a:cubicBezTo>
                  <a:pt x="596" y="24"/>
                  <a:pt x="596" y="26"/>
                  <a:pt x="596" y="25"/>
                </a:cubicBezTo>
                <a:cubicBezTo>
                  <a:pt x="595" y="24"/>
                  <a:pt x="595" y="24"/>
                  <a:pt x="594" y="23"/>
                </a:cubicBezTo>
                <a:cubicBezTo>
                  <a:pt x="594" y="23"/>
                  <a:pt x="594" y="22"/>
                  <a:pt x="593" y="22"/>
                </a:cubicBezTo>
                <a:cubicBezTo>
                  <a:pt x="592" y="22"/>
                  <a:pt x="592" y="22"/>
                  <a:pt x="592" y="21"/>
                </a:cubicBezTo>
                <a:cubicBezTo>
                  <a:pt x="592" y="21"/>
                  <a:pt x="592" y="20"/>
                  <a:pt x="592" y="20"/>
                </a:cubicBezTo>
                <a:cubicBezTo>
                  <a:pt x="592" y="20"/>
                  <a:pt x="592" y="19"/>
                  <a:pt x="592" y="19"/>
                </a:cubicBezTo>
                <a:cubicBezTo>
                  <a:pt x="591" y="18"/>
                  <a:pt x="590" y="18"/>
                  <a:pt x="590" y="17"/>
                </a:cubicBezTo>
                <a:cubicBezTo>
                  <a:pt x="589" y="17"/>
                  <a:pt x="589" y="16"/>
                  <a:pt x="588" y="16"/>
                </a:cubicBezTo>
                <a:cubicBezTo>
                  <a:pt x="588" y="16"/>
                  <a:pt x="587" y="15"/>
                  <a:pt x="587" y="15"/>
                </a:cubicBezTo>
                <a:cubicBezTo>
                  <a:pt x="586" y="15"/>
                  <a:pt x="586" y="15"/>
                  <a:pt x="586" y="15"/>
                </a:cubicBezTo>
                <a:cubicBezTo>
                  <a:pt x="585" y="15"/>
                  <a:pt x="586" y="14"/>
                  <a:pt x="585" y="14"/>
                </a:cubicBezTo>
                <a:cubicBezTo>
                  <a:pt x="584" y="14"/>
                  <a:pt x="582" y="13"/>
                  <a:pt x="580" y="13"/>
                </a:cubicBezTo>
                <a:cubicBezTo>
                  <a:pt x="580" y="14"/>
                  <a:pt x="580" y="16"/>
                  <a:pt x="580" y="17"/>
                </a:cubicBezTo>
                <a:cubicBezTo>
                  <a:pt x="580" y="17"/>
                  <a:pt x="581" y="18"/>
                  <a:pt x="581" y="19"/>
                </a:cubicBezTo>
                <a:cubicBezTo>
                  <a:pt x="581" y="19"/>
                  <a:pt x="580" y="19"/>
                  <a:pt x="579" y="19"/>
                </a:cubicBezTo>
                <a:cubicBezTo>
                  <a:pt x="579" y="20"/>
                  <a:pt x="579" y="20"/>
                  <a:pt x="579" y="20"/>
                </a:cubicBezTo>
                <a:cubicBezTo>
                  <a:pt x="580" y="20"/>
                  <a:pt x="579" y="21"/>
                  <a:pt x="579" y="22"/>
                </a:cubicBezTo>
                <a:cubicBezTo>
                  <a:pt x="579" y="22"/>
                  <a:pt x="580" y="22"/>
                  <a:pt x="580" y="23"/>
                </a:cubicBezTo>
                <a:cubicBezTo>
                  <a:pt x="580" y="23"/>
                  <a:pt x="580" y="23"/>
                  <a:pt x="580" y="24"/>
                </a:cubicBezTo>
                <a:cubicBezTo>
                  <a:pt x="580" y="24"/>
                  <a:pt x="580" y="24"/>
                  <a:pt x="580" y="24"/>
                </a:cubicBezTo>
                <a:cubicBezTo>
                  <a:pt x="580" y="25"/>
                  <a:pt x="579" y="24"/>
                  <a:pt x="579" y="25"/>
                </a:cubicBezTo>
                <a:cubicBezTo>
                  <a:pt x="578" y="25"/>
                  <a:pt x="578" y="25"/>
                  <a:pt x="577" y="24"/>
                </a:cubicBezTo>
                <a:cubicBezTo>
                  <a:pt x="577" y="24"/>
                  <a:pt x="579" y="24"/>
                  <a:pt x="576" y="24"/>
                </a:cubicBezTo>
                <a:cubicBezTo>
                  <a:pt x="576" y="24"/>
                  <a:pt x="575" y="24"/>
                  <a:pt x="575" y="23"/>
                </a:cubicBezTo>
                <a:cubicBezTo>
                  <a:pt x="575" y="23"/>
                  <a:pt x="573" y="23"/>
                  <a:pt x="573" y="23"/>
                </a:cubicBezTo>
                <a:cubicBezTo>
                  <a:pt x="573" y="22"/>
                  <a:pt x="572" y="23"/>
                  <a:pt x="572" y="22"/>
                </a:cubicBezTo>
                <a:cubicBezTo>
                  <a:pt x="572" y="22"/>
                  <a:pt x="571" y="22"/>
                  <a:pt x="571" y="23"/>
                </a:cubicBezTo>
                <a:cubicBezTo>
                  <a:pt x="571" y="22"/>
                  <a:pt x="569" y="23"/>
                  <a:pt x="568" y="22"/>
                </a:cubicBezTo>
                <a:cubicBezTo>
                  <a:pt x="568" y="21"/>
                  <a:pt x="568" y="21"/>
                  <a:pt x="567" y="21"/>
                </a:cubicBezTo>
                <a:cubicBezTo>
                  <a:pt x="567" y="22"/>
                  <a:pt x="566" y="22"/>
                  <a:pt x="566" y="22"/>
                </a:cubicBezTo>
                <a:cubicBezTo>
                  <a:pt x="565" y="22"/>
                  <a:pt x="565" y="23"/>
                  <a:pt x="564" y="24"/>
                </a:cubicBezTo>
                <a:cubicBezTo>
                  <a:pt x="564" y="24"/>
                  <a:pt x="564" y="24"/>
                  <a:pt x="564" y="24"/>
                </a:cubicBezTo>
                <a:cubicBezTo>
                  <a:pt x="563" y="24"/>
                  <a:pt x="563" y="24"/>
                  <a:pt x="563" y="25"/>
                </a:cubicBezTo>
                <a:cubicBezTo>
                  <a:pt x="564" y="25"/>
                  <a:pt x="564" y="25"/>
                  <a:pt x="563" y="25"/>
                </a:cubicBezTo>
                <a:cubicBezTo>
                  <a:pt x="562" y="25"/>
                  <a:pt x="563" y="23"/>
                  <a:pt x="562" y="23"/>
                </a:cubicBezTo>
                <a:cubicBezTo>
                  <a:pt x="562" y="23"/>
                  <a:pt x="563" y="20"/>
                  <a:pt x="563" y="19"/>
                </a:cubicBezTo>
                <a:cubicBezTo>
                  <a:pt x="563" y="19"/>
                  <a:pt x="562" y="20"/>
                  <a:pt x="562" y="19"/>
                </a:cubicBezTo>
                <a:cubicBezTo>
                  <a:pt x="562" y="18"/>
                  <a:pt x="562" y="19"/>
                  <a:pt x="562" y="19"/>
                </a:cubicBezTo>
                <a:cubicBezTo>
                  <a:pt x="562" y="19"/>
                  <a:pt x="562" y="18"/>
                  <a:pt x="562" y="18"/>
                </a:cubicBezTo>
                <a:cubicBezTo>
                  <a:pt x="562" y="18"/>
                  <a:pt x="562" y="18"/>
                  <a:pt x="562" y="18"/>
                </a:cubicBezTo>
                <a:cubicBezTo>
                  <a:pt x="562" y="18"/>
                  <a:pt x="562" y="17"/>
                  <a:pt x="561" y="17"/>
                </a:cubicBezTo>
                <a:cubicBezTo>
                  <a:pt x="561" y="17"/>
                  <a:pt x="561" y="17"/>
                  <a:pt x="561" y="17"/>
                </a:cubicBezTo>
                <a:cubicBezTo>
                  <a:pt x="561" y="16"/>
                  <a:pt x="561" y="17"/>
                  <a:pt x="561" y="16"/>
                </a:cubicBezTo>
                <a:cubicBezTo>
                  <a:pt x="560" y="15"/>
                  <a:pt x="559" y="16"/>
                  <a:pt x="558" y="16"/>
                </a:cubicBezTo>
                <a:cubicBezTo>
                  <a:pt x="557" y="16"/>
                  <a:pt x="556" y="16"/>
                  <a:pt x="556" y="17"/>
                </a:cubicBezTo>
                <a:cubicBezTo>
                  <a:pt x="556" y="17"/>
                  <a:pt x="556" y="19"/>
                  <a:pt x="556" y="19"/>
                </a:cubicBezTo>
                <a:cubicBezTo>
                  <a:pt x="555" y="19"/>
                  <a:pt x="555" y="18"/>
                  <a:pt x="555" y="18"/>
                </a:cubicBezTo>
                <a:cubicBezTo>
                  <a:pt x="555" y="18"/>
                  <a:pt x="554" y="18"/>
                  <a:pt x="554" y="18"/>
                </a:cubicBezTo>
                <a:cubicBezTo>
                  <a:pt x="554" y="17"/>
                  <a:pt x="554" y="17"/>
                  <a:pt x="553" y="17"/>
                </a:cubicBezTo>
                <a:cubicBezTo>
                  <a:pt x="553" y="17"/>
                  <a:pt x="553" y="17"/>
                  <a:pt x="553" y="17"/>
                </a:cubicBezTo>
                <a:cubicBezTo>
                  <a:pt x="552" y="17"/>
                  <a:pt x="552" y="18"/>
                  <a:pt x="552" y="19"/>
                </a:cubicBezTo>
                <a:cubicBezTo>
                  <a:pt x="550" y="19"/>
                  <a:pt x="551" y="19"/>
                  <a:pt x="550" y="18"/>
                </a:cubicBezTo>
                <a:cubicBezTo>
                  <a:pt x="549" y="18"/>
                  <a:pt x="549" y="17"/>
                  <a:pt x="548" y="17"/>
                </a:cubicBezTo>
                <a:cubicBezTo>
                  <a:pt x="547" y="17"/>
                  <a:pt x="548" y="18"/>
                  <a:pt x="547" y="18"/>
                </a:cubicBezTo>
                <a:cubicBezTo>
                  <a:pt x="546" y="18"/>
                  <a:pt x="546" y="18"/>
                  <a:pt x="545" y="18"/>
                </a:cubicBezTo>
                <a:cubicBezTo>
                  <a:pt x="545" y="18"/>
                  <a:pt x="545" y="18"/>
                  <a:pt x="545" y="18"/>
                </a:cubicBezTo>
                <a:cubicBezTo>
                  <a:pt x="544" y="18"/>
                  <a:pt x="544" y="18"/>
                  <a:pt x="544" y="18"/>
                </a:cubicBezTo>
                <a:cubicBezTo>
                  <a:pt x="543" y="18"/>
                  <a:pt x="544" y="18"/>
                  <a:pt x="543" y="18"/>
                </a:cubicBezTo>
                <a:cubicBezTo>
                  <a:pt x="543" y="18"/>
                  <a:pt x="541" y="18"/>
                  <a:pt x="541" y="19"/>
                </a:cubicBezTo>
                <a:cubicBezTo>
                  <a:pt x="541" y="19"/>
                  <a:pt x="540" y="19"/>
                  <a:pt x="540" y="19"/>
                </a:cubicBezTo>
                <a:cubicBezTo>
                  <a:pt x="539" y="19"/>
                  <a:pt x="539" y="19"/>
                  <a:pt x="539" y="19"/>
                </a:cubicBezTo>
                <a:cubicBezTo>
                  <a:pt x="538" y="19"/>
                  <a:pt x="537" y="19"/>
                  <a:pt x="536" y="19"/>
                </a:cubicBezTo>
                <a:cubicBezTo>
                  <a:pt x="536" y="19"/>
                  <a:pt x="536" y="19"/>
                  <a:pt x="536" y="19"/>
                </a:cubicBezTo>
                <a:cubicBezTo>
                  <a:pt x="536" y="20"/>
                  <a:pt x="535" y="20"/>
                  <a:pt x="534" y="20"/>
                </a:cubicBezTo>
                <a:cubicBezTo>
                  <a:pt x="534" y="21"/>
                  <a:pt x="533" y="21"/>
                  <a:pt x="531" y="21"/>
                </a:cubicBezTo>
                <a:cubicBezTo>
                  <a:pt x="532" y="21"/>
                  <a:pt x="532" y="22"/>
                  <a:pt x="532" y="22"/>
                </a:cubicBezTo>
                <a:cubicBezTo>
                  <a:pt x="532" y="22"/>
                  <a:pt x="533" y="22"/>
                  <a:pt x="533" y="22"/>
                </a:cubicBezTo>
                <a:cubicBezTo>
                  <a:pt x="533" y="23"/>
                  <a:pt x="533" y="23"/>
                  <a:pt x="533" y="24"/>
                </a:cubicBezTo>
                <a:cubicBezTo>
                  <a:pt x="533" y="25"/>
                  <a:pt x="533" y="26"/>
                  <a:pt x="534" y="26"/>
                </a:cubicBezTo>
                <a:cubicBezTo>
                  <a:pt x="534" y="27"/>
                  <a:pt x="533" y="26"/>
                  <a:pt x="533" y="26"/>
                </a:cubicBezTo>
                <a:cubicBezTo>
                  <a:pt x="532" y="25"/>
                  <a:pt x="532" y="25"/>
                  <a:pt x="532" y="24"/>
                </a:cubicBezTo>
                <a:cubicBezTo>
                  <a:pt x="532" y="24"/>
                  <a:pt x="531" y="24"/>
                  <a:pt x="531" y="23"/>
                </a:cubicBezTo>
                <a:cubicBezTo>
                  <a:pt x="531" y="22"/>
                  <a:pt x="531" y="22"/>
                  <a:pt x="530" y="22"/>
                </a:cubicBezTo>
                <a:cubicBezTo>
                  <a:pt x="529" y="21"/>
                  <a:pt x="531" y="21"/>
                  <a:pt x="529" y="21"/>
                </a:cubicBezTo>
                <a:cubicBezTo>
                  <a:pt x="528" y="21"/>
                  <a:pt x="528" y="21"/>
                  <a:pt x="528" y="20"/>
                </a:cubicBezTo>
                <a:cubicBezTo>
                  <a:pt x="526" y="21"/>
                  <a:pt x="526" y="23"/>
                  <a:pt x="525" y="24"/>
                </a:cubicBezTo>
                <a:cubicBezTo>
                  <a:pt x="524" y="25"/>
                  <a:pt x="524" y="25"/>
                  <a:pt x="524" y="26"/>
                </a:cubicBezTo>
                <a:cubicBezTo>
                  <a:pt x="524" y="27"/>
                  <a:pt x="525" y="27"/>
                  <a:pt x="525" y="28"/>
                </a:cubicBezTo>
                <a:cubicBezTo>
                  <a:pt x="525" y="28"/>
                  <a:pt x="526" y="29"/>
                  <a:pt x="525" y="29"/>
                </a:cubicBezTo>
                <a:cubicBezTo>
                  <a:pt x="525" y="29"/>
                  <a:pt x="525" y="29"/>
                  <a:pt x="525" y="29"/>
                </a:cubicBezTo>
                <a:cubicBezTo>
                  <a:pt x="525" y="29"/>
                  <a:pt x="525" y="29"/>
                  <a:pt x="524" y="29"/>
                </a:cubicBezTo>
                <a:cubicBezTo>
                  <a:pt x="524" y="29"/>
                  <a:pt x="524" y="28"/>
                  <a:pt x="523" y="28"/>
                </a:cubicBezTo>
                <a:cubicBezTo>
                  <a:pt x="523" y="28"/>
                  <a:pt x="523" y="28"/>
                  <a:pt x="522" y="27"/>
                </a:cubicBezTo>
                <a:cubicBezTo>
                  <a:pt x="521" y="27"/>
                  <a:pt x="519" y="27"/>
                  <a:pt x="517" y="27"/>
                </a:cubicBezTo>
                <a:cubicBezTo>
                  <a:pt x="517" y="28"/>
                  <a:pt x="516" y="27"/>
                  <a:pt x="516" y="27"/>
                </a:cubicBezTo>
                <a:cubicBezTo>
                  <a:pt x="516" y="28"/>
                  <a:pt x="515" y="28"/>
                  <a:pt x="515" y="28"/>
                </a:cubicBezTo>
                <a:cubicBezTo>
                  <a:pt x="514" y="28"/>
                  <a:pt x="514" y="28"/>
                  <a:pt x="514" y="28"/>
                </a:cubicBezTo>
                <a:cubicBezTo>
                  <a:pt x="514" y="28"/>
                  <a:pt x="513" y="29"/>
                  <a:pt x="513" y="28"/>
                </a:cubicBezTo>
                <a:cubicBezTo>
                  <a:pt x="513" y="28"/>
                  <a:pt x="512" y="28"/>
                  <a:pt x="512" y="29"/>
                </a:cubicBezTo>
                <a:cubicBezTo>
                  <a:pt x="512" y="29"/>
                  <a:pt x="512" y="29"/>
                  <a:pt x="512" y="29"/>
                </a:cubicBezTo>
                <a:cubicBezTo>
                  <a:pt x="511" y="29"/>
                  <a:pt x="512" y="29"/>
                  <a:pt x="511" y="29"/>
                </a:cubicBezTo>
                <a:cubicBezTo>
                  <a:pt x="510" y="29"/>
                  <a:pt x="511" y="29"/>
                  <a:pt x="511" y="29"/>
                </a:cubicBezTo>
                <a:cubicBezTo>
                  <a:pt x="510" y="30"/>
                  <a:pt x="510" y="29"/>
                  <a:pt x="510" y="29"/>
                </a:cubicBezTo>
                <a:cubicBezTo>
                  <a:pt x="510" y="30"/>
                  <a:pt x="510" y="30"/>
                  <a:pt x="509" y="30"/>
                </a:cubicBezTo>
                <a:cubicBezTo>
                  <a:pt x="509" y="30"/>
                  <a:pt x="509" y="30"/>
                  <a:pt x="508" y="30"/>
                </a:cubicBezTo>
                <a:cubicBezTo>
                  <a:pt x="508" y="30"/>
                  <a:pt x="508" y="30"/>
                  <a:pt x="508" y="31"/>
                </a:cubicBezTo>
                <a:cubicBezTo>
                  <a:pt x="507" y="31"/>
                  <a:pt x="507" y="30"/>
                  <a:pt x="507" y="31"/>
                </a:cubicBezTo>
                <a:cubicBezTo>
                  <a:pt x="506" y="31"/>
                  <a:pt x="507" y="31"/>
                  <a:pt x="506" y="31"/>
                </a:cubicBezTo>
                <a:cubicBezTo>
                  <a:pt x="506" y="31"/>
                  <a:pt x="505" y="31"/>
                  <a:pt x="505" y="31"/>
                </a:cubicBezTo>
                <a:cubicBezTo>
                  <a:pt x="505" y="31"/>
                  <a:pt x="504" y="31"/>
                  <a:pt x="504" y="31"/>
                </a:cubicBezTo>
                <a:cubicBezTo>
                  <a:pt x="504" y="31"/>
                  <a:pt x="504" y="31"/>
                  <a:pt x="504" y="31"/>
                </a:cubicBezTo>
                <a:cubicBezTo>
                  <a:pt x="504" y="31"/>
                  <a:pt x="503" y="31"/>
                  <a:pt x="503" y="31"/>
                </a:cubicBezTo>
                <a:cubicBezTo>
                  <a:pt x="502" y="31"/>
                  <a:pt x="503" y="31"/>
                  <a:pt x="503" y="32"/>
                </a:cubicBezTo>
                <a:cubicBezTo>
                  <a:pt x="502" y="32"/>
                  <a:pt x="502" y="31"/>
                  <a:pt x="502" y="32"/>
                </a:cubicBezTo>
                <a:cubicBezTo>
                  <a:pt x="502" y="32"/>
                  <a:pt x="502" y="32"/>
                  <a:pt x="502" y="32"/>
                </a:cubicBezTo>
                <a:cubicBezTo>
                  <a:pt x="501" y="32"/>
                  <a:pt x="501" y="32"/>
                  <a:pt x="500" y="32"/>
                </a:cubicBezTo>
                <a:cubicBezTo>
                  <a:pt x="500" y="32"/>
                  <a:pt x="500" y="33"/>
                  <a:pt x="499" y="33"/>
                </a:cubicBezTo>
                <a:cubicBezTo>
                  <a:pt x="499" y="33"/>
                  <a:pt x="499" y="33"/>
                  <a:pt x="499" y="33"/>
                </a:cubicBezTo>
                <a:cubicBezTo>
                  <a:pt x="498" y="34"/>
                  <a:pt x="498" y="34"/>
                  <a:pt x="498" y="35"/>
                </a:cubicBezTo>
                <a:cubicBezTo>
                  <a:pt x="498" y="35"/>
                  <a:pt x="497" y="35"/>
                  <a:pt x="497" y="36"/>
                </a:cubicBezTo>
                <a:cubicBezTo>
                  <a:pt x="497" y="36"/>
                  <a:pt x="497" y="36"/>
                  <a:pt x="498" y="37"/>
                </a:cubicBezTo>
                <a:cubicBezTo>
                  <a:pt x="498" y="38"/>
                  <a:pt x="499" y="38"/>
                  <a:pt x="500" y="38"/>
                </a:cubicBezTo>
                <a:cubicBezTo>
                  <a:pt x="501" y="37"/>
                  <a:pt x="502" y="37"/>
                  <a:pt x="502" y="37"/>
                </a:cubicBezTo>
                <a:cubicBezTo>
                  <a:pt x="503" y="37"/>
                  <a:pt x="505" y="37"/>
                  <a:pt x="505" y="38"/>
                </a:cubicBezTo>
                <a:cubicBezTo>
                  <a:pt x="506" y="39"/>
                  <a:pt x="508" y="37"/>
                  <a:pt x="509" y="37"/>
                </a:cubicBezTo>
                <a:cubicBezTo>
                  <a:pt x="510" y="37"/>
                  <a:pt x="511" y="38"/>
                  <a:pt x="512" y="37"/>
                </a:cubicBezTo>
                <a:cubicBezTo>
                  <a:pt x="512" y="37"/>
                  <a:pt x="513" y="37"/>
                  <a:pt x="514" y="37"/>
                </a:cubicBezTo>
                <a:cubicBezTo>
                  <a:pt x="514" y="37"/>
                  <a:pt x="513" y="38"/>
                  <a:pt x="513" y="38"/>
                </a:cubicBezTo>
                <a:cubicBezTo>
                  <a:pt x="513" y="39"/>
                  <a:pt x="513" y="39"/>
                  <a:pt x="514" y="39"/>
                </a:cubicBezTo>
                <a:cubicBezTo>
                  <a:pt x="514" y="40"/>
                  <a:pt x="513" y="41"/>
                  <a:pt x="512" y="41"/>
                </a:cubicBezTo>
                <a:cubicBezTo>
                  <a:pt x="513" y="42"/>
                  <a:pt x="514" y="42"/>
                  <a:pt x="512" y="44"/>
                </a:cubicBezTo>
                <a:cubicBezTo>
                  <a:pt x="512" y="44"/>
                  <a:pt x="510" y="46"/>
                  <a:pt x="510" y="46"/>
                </a:cubicBezTo>
                <a:cubicBezTo>
                  <a:pt x="509" y="46"/>
                  <a:pt x="509" y="47"/>
                  <a:pt x="508" y="47"/>
                </a:cubicBezTo>
                <a:cubicBezTo>
                  <a:pt x="507" y="47"/>
                  <a:pt x="506" y="48"/>
                  <a:pt x="506" y="49"/>
                </a:cubicBezTo>
                <a:cubicBezTo>
                  <a:pt x="506" y="48"/>
                  <a:pt x="505" y="48"/>
                  <a:pt x="505" y="48"/>
                </a:cubicBezTo>
                <a:cubicBezTo>
                  <a:pt x="504" y="47"/>
                  <a:pt x="504" y="48"/>
                  <a:pt x="503" y="48"/>
                </a:cubicBezTo>
                <a:cubicBezTo>
                  <a:pt x="503" y="47"/>
                  <a:pt x="501" y="47"/>
                  <a:pt x="501" y="47"/>
                </a:cubicBezTo>
                <a:cubicBezTo>
                  <a:pt x="500" y="47"/>
                  <a:pt x="500" y="47"/>
                  <a:pt x="500" y="47"/>
                </a:cubicBezTo>
                <a:cubicBezTo>
                  <a:pt x="499" y="48"/>
                  <a:pt x="501" y="48"/>
                  <a:pt x="499" y="48"/>
                </a:cubicBezTo>
                <a:cubicBezTo>
                  <a:pt x="499" y="48"/>
                  <a:pt x="498" y="47"/>
                  <a:pt x="498" y="47"/>
                </a:cubicBezTo>
                <a:cubicBezTo>
                  <a:pt x="498" y="48"/>
                  <a:pt x="496" y="48"/>
                  <a:pt x="495" y="48"/>
                </a:cubicBezTo>
                <a:cubicBezTo>
                  <a:pt x="495" y="48"/>
                  <a:pt x="495" y="49"/>
                  <a:pt x="494" y="49"/>
                </a:cubicBezTo>
                <a:cubicBezTo>
                  <a:pt x="494" y="49"/>
                  <a:pt x="494" y="49"/>
                  <a:pt x="494" y="49"/>
                </a:cubicBezTo>
                <a:cubicBezTo>
                  <a:pt x="493" y="49"/>
                  <a:pt x="492" y="49"/>
                  <a:pt x="492" y="50"/>
                </a:cubicBezTo>
                <a:cubicBezTo>
                  <a:pt x="491" y="49"/>
                  <a:pt x="490" y="49"/>
                  <a:pt x="489" y="49"/>
                </a:cubicBezTo>
                <a:cubicBezTo>
                  <a:pt x="490" y="50"/>
                  <a:pt x="487" y="50"/>
                  <a:pt x="486" y="50"/>
                </a:cubicBezTo>
                <a:cubicBezTo>
                  <a:pt x="486" y="50"/>
                  <a:pt x="485" y="50"/>
                  <a:pt x="484" y="50"/>
                </a:cubicBezTo>
                <a:cubicBezTo>
                  <a:pt x="484" y="50"/>
                  <a:pt x="484" y="50"/>
                  <a:pt x="484" y="50"/>
                </a:cubicBezTo>
                <a:cubicBezTo>
                  <a:pt x="483" y="50"/>
                  <a:pt x="482" y="50"/>
                  <a:pt x="482" y="50"/>
                </a:cubicBezTo>
                <a:cubicBezTo>
                  <a:pt x="481" y="50"/>
                  <a:pt x="481" y="50"/>
                  <a:pt x="481" y="50"/>
                </a:cubicBezTo>
                <a:cubicBezTo>
                  <a:pt x="481" y="51"/>
                  <a:pt x="481" y="50"/>
                  <a:pt x="481" y="51"/>
                </a:cubicBezTo>
                <a:cubicBezTo>
                  <a:pt x="480" y="51"/>
                  <a:pt x="482" y="51"/>
                  <a:pt x="480" y="51"/>
                </a:cubicBezTo>
                <a:cubicBezTo>
                  <a:pt x="479" y="51"/>
                  <a:pt x="479" y="51"/>
                  <a:pt x="478" y="51"/>
                </a:cubicBezTo>
                <a:cubicBezTo>
                  <a:pt x="478" y="51"/>
                  <a:pt x="476" y="51"/>
                  <a:pt x="476" y="51"/>
                </a:cubicBezTo>
                <a:cubicBezTo>
                  <a:pt x="475" y="52"/>
                  <a:pt x="475" y="52"/>
                  <a:pt x="475" y="53"/>
                </a:cubicBezTo>
                <a:cubicBezTo>
                  <a:pt x="474" y="53"/>
                  <a:pt x="474" y="53"/>
                  <a:pt x="474" y="54"/>
                </a:cubicBezTo>
                <a:cubicBezTo>
                  <a:pt x="474" y="54"/>
                  <a:pt x="474" y="54"/>
                  <a:pt x="474" y="54"/>
                </a:cubicBezTo>
                <a:cubicBezTo>
                  <a:pt x="475" y="54"/>
                  <a:pt x="474" y="54"/>
                  <a:pt x="474" y="55"/>
                </a:cubicBezTo>
                <a:cubicBezTo>
                  <a:pt x="475" y="55"/>
                  <a:pt x="475" y="56"/>
                  <a:pt x="475" y="56"/>
                </a:cubicBezTo>
                <a:cubicBezTo>
                  <a:pt x="475" y="57"/>
                  <a:pt x="476" y="57"/>
                  <a:pt x="476" y="57"/>
                </a:cubicBezTo>
                <a:cubicBezTo>
                  <a:pt x="477" y="57"/>
                  <a:pt x="477" y="57"/>
                  <a:pt x="477" y="59"/>
                </a:cubicBezTo>
                <a:cubicBezTo>
                  <a:pt x="478" y="59"/>
                  <a:pt x="479" y="59"/>
                  <a:pt x="479" y="59"/>
                </a:cubicBezTo>
                <a:cubicBezTo>
                  <a:pt x="480" y="59"/>
                  <a:pt x="480" y="59"/>
                  <a:pt x="480" y="59"/>
                </a:cubicBezTo>
                <a:cubicBezTo>
                  <a:pt x="480" y="60"/>
                  <a:pt x="480" y="59"/>
                  <a:pt x="481" y="60"/>
                </a:cubicBezTo>
                <a:cubicBezTo>
                  <a:pt x="481" y="60"/>
                  <a:pt x="481" y="61"/>
                  <a:pt x="482" y="61"/>
                </a:cubicBezTo>
                <a:cubicBezTo>
                  <a:pt x="483" y="61"/>
                  <a:pt x="484" y="60"/>
                  <a:pt x="485" y="61"/>
                </a:cubicBezTo>
                <a:cubicBezTo>
                  <a:pt x="488" y="61"/>
                  <a:pt x="489" y="60"/>
                  <a:pt x="489" y="58"/>
                </a:cubicBezTo>
                <a:cubicBezTo>
                  <a:pt x="490" y="58"/>
                  <a:pt x="490" y="58"/>
                  <a:pt x="491" y="59"/>
                </a:cubicBezTo>
                <a:cubicBezTo>
                  <a:pt x="491" y="59"/>
                  <a:pt x="491" y="60"/>
                  <a:pt x="491" y="60"/>
                </a:cubicBezTo>
                <a:cubicBezTo>
                  <a:pt x="492" y="61"/>
                  <a:pt x="494" y="61"/>
                  <a:pt x="495" y="61"/>
                </a:cubicBezTo>
                <a:cubicBezTo>
                  <a:pt x="496" y="61"/>
                  <a:pt x="497" y="61"/>
                  <a:pt x="498" y="60"/>
                </a:cubicBezTo>
                <a:cubicBezTo>
                  <a:pt x="499" y="60"/>
                  <a:pt x="499" y="60"/>
                  <a:pt x="500" y="60"/>
                </a:cubicBezTo>
                <a:cubicBezTo>
                  <a:pt x="501" y="60"/>
                  <a:pt x="503" y="60"/>
                  <a:pt x="505" y="60"/>
                </a:cubicBezTo>
                <a:cubicBezTo>
                  <a:pt x="505" y="60"/>
                  <a:pt x="506" y="61"/>
                  <a:pt x="505" y="62"/>
                </a:cubicBezTo>
                <a:cubicBezTo>
                  <a:pt x="505" y="62"/>
                  <a:pt x="504" y="62"/>
                  <a:pt x="504" y="63"/>
                </a:cubicBezTo>
                <a:cubicBezTo>
                  <a:pt x="503" y="63"/>
                  <a:pt x="503" y="62"/>
                  <a:pt x="501" y="62"/>
                </a:cubicBezTo>
                <a:cubicBezTo>
                  <a:pt x="501" y="62"/>
                  <a:pt x="502" y="62"/>
                  <a:pt x="501" y="62"/>
                </a:cubicBezTo>
                <a:cubicBezTo>
                  <a:pt x="501" y="62"/>
                  <a:pt x="500" y="62"/>
                  <a:pt x="500" y="62"/>
                </a:cubicBezTo>
                <a:cubicBezTo>
                  <a:pt x="499" y="62"/>
                  <a:pt x="498" y="62"/>
                  <a:pt x="497" y="62"/>
                </a:cubicBezTo>
                <a:cubicBezTo>
                  <a:pt x="496" y="62"/>
                  <a:pt x="497" y="62"/>
                  <a:pt x="496" y="62"/>
                </a:cubicBezTo>
                <a:cubicBezTo>
                  <a:pt x="496" y="63"/>
                  <a:pt x="496" y="62"/>
                  <a:pt x="496" y="63"/>
                </a:cubicBezTo>
                <a:cubicBezTo>
                  <a:pt x="494" y="63"/>
                  <a:pt x="493" y="62"/>
                  <a:pt x="492" y="62"/>
                </a:cubicBezTo>
                <a:cubicBezTo>
                  <a:pt x="491" y="63"/>
                  <a:pt x="490" y="63"/>
                  <a:pt x="489" y="64"/>
                </a:cubicBezTo>
                <a:cubicBezTo>
                  <a:pt x="488" y="64"/>
                  <a:pt x="486" y="64"/>
                  <a:pt x="485" y="64"/>
                </a:cubicBezTo>
                <a:cubicBezTo>
                  <a:pt x="485" y="66"/>
                  <a:pt x="486" y="66"/>
                  <a:pt x="487" y="66"/>
                </a:cubicBezTo>
                <a:cubicBezTo>
                  <a:pt x="486" y="67"/>
                  <a:pt x="484" y="66"/>
                  <a:pt x="483" y="66"/>
                </a:cubicBezTo>
                <a:cubicBezTo>
                  <a:pt x="483" y="66"/>
                  <a:pt x="482" y="66"/>
                  <a:pt x="482" y="66"/>
                </a:cubicBezTo>
                <a:cubicBezTo>
                  <a:pt x="481" y="65"/>
                  <a:pt x="481" y="65"/>
                  <a:pt x="480" y="65"/>
                </a:cubicBezTo>
                <a:cubicBezTo>
                  <a:pt x="480" y="65"/>
                  <a:pt x="480" y="64"/>
                  <a:pt x="479" y="65"/>
                </a:cubicBezTo>
                <a:cubicBezTo>
                  <a:pt x="479" y="65"/>
                  <a:pt x="477" y="65"/>
                  <a:pt x="477" y="66"/>
                </a:cubicBezTo>
                <a:cubicBezTo>
                  <a:pt x="477" y="66"/>
                  <a:pt x="478" y="66"/>
                  <a:pt x="478" y="67"/>
                </a:cubicBezTo>
                <a:cubicBezTo>
                  <a:pt x="478" y="68"/>
                  <a:pt x="479" y="68"/>
                  <a:pt x="479" y="69"/>
                </a:cubicBezTo>
                <a:cubicBezTo>
                  <a:pt x="479" y="69"/>
                  <a:pt x="481" y="68"/>
                  <a:pt x="481" y="68"/>
                </a:cubicBezTo>
                <a:cubicBezTo>
                  <a:pt x="481" y="69"/>
                  <a:pt x="482" y="69"/>
                  <a:pt x="482" y="70"/>
                </a:cubicBezTo>
                <a:cubicBezTo>
                  <a:pt x="483" y="70"/>
                  <a:pt x="484" y="70"/>
                  <a:pt x="484" y="70"/>
                </a:cubicBezTo>
                <a:cubicBezTo>
                  <a:pt x="485" y="70"/>
                  <a:pt x="487" y="70"/>
                  <a:pt x="485" y="71"/>
                </a:cubicBezTo>
                <a:cubicBezTo>
                  <a:pt x="483" y="71"/>
                  <a:pt x="484" y="72"/>
                  <a:pt x="485" y="73"/>
                </a:cubicBezTo>
                <a:cubicBezTo>
                  <a:pt x="486" y="73"/>
                  <a:pt x="486" y="74"/>
                  <a:pt x="487" y="75"/>
                </a:cubicBezTo>
                <a:cubicBezTo>
                  <a:pt x="487" y="75"/>
                  <a:pt x="488" y="74"/>
                  <a:pt x="488" y="75"/>
                </a:cubicBezTo>
                <a:cubicBezTo>
                  <a:pt x="489" y="75"/>
                  <a:pt x="490" y="75"/>
                  <a:pt x="491" y="75"/>
                </a:cubicBezTo>
                <a:cubicBezTo>
                  <a:pt x="491" y="75"/>
                  <a:pt x="495" y="76"/>
                  <a:pt x="496" y="76"/>
                </a:cubicBezTo>
                <a:cubicBezTo>
                  <a:pt x="496" y="75"/>
                  <a:pt x="495" y="73"/>
                  <a:pt x="495" y="73"/>
                </a:cubicBezTo>
                <a:cubicBezTo>
                  <a:pt x="495" y="72"/>
                  <a:pt x="496" y="72"/>
                  <a:pt x="496" y="71"/>
                </a:cubicBezTo>
                <a:cubicBezTo>
                  <a:pt x="497" y="71"/>
                  <a:pt x="497" y="71"/>
                  <a:pt x="498" y="72"/>
                </a:cubicBezTo>
                <a:cubicBezTo>
                  <a:pt x="498" y="73"/>
                  <a:pt x="499" y="74"/>
                  <a:pt x="500" y="73"/>
                </a:cubicBezTo>
                <a:cubicBezTo>
                  <a:pt x="500" y="72"/>
                  <a:pt x="500" y="72"/>
                  <a:pt x="501" y="72"/>
                </a:cubicBezTo>
                <a:cubicBezTo>
                  <a:pt x="502" y="71"/>
                  <a:pt x="503" y="71"/>
                  <a:pt x="504" y="71"/>
                </a:cubicBezTo>
                <a:cubicBezTo>
                  <a:pt x="505" y="71"/>
                  <a:pt x="505" y="72"/>
                  <a:pt x="505" y="73"/>
                </a:cubicBezTo>
                <a:cubicBezTo>
                  <a:pt x="505" y="73"/>
                  <a:pt x="506" y="73"/>
                  <a:pt x="506" y="74"/>
                </a:cubicBezTo>
                <a:cubicBezTo>
                  <a:pt x="507" y="75"/>
                  <a:pt x="508" y="73"/>
                  <a:pt x="508" y="72"/>
                </a:cubicBezTo>
                <a:cubicBezTo>
                  <a:pt x="509" y="72"/>
                  <a:pt x="509" y="73"/>
                  <a:pt x="510" y="73"/>
                </a:cubicBezTo>
                <a:cubicBezTo>
                  <a:pt x="511" y="73"/>
                  <a:pt x="510" y="72"/>
                  <a:pt x="511" y="72"/>
                </a:cubicBezTo>
                <a:cubicBezTo>
                  <a:pt x="512" y="72"/>
                  <a:pt x="513" y="72"/>
                  <a:pt x="515" y="72"/>
                </a:cubicBezTo>
                <a:cubicBezTo>
                  <a:pt x="515" y="72"/>
                  <a:pt x="515" y="72"/>
                  <a:pt x="515" y="72"/>
                </a:cubicBezTo>
                <a:cubicBezTo>
                  <a:pt x="515" y="71"/>
                  <a:pt x="515" y="71"/>
                  <a:pt x="516" y="71"/>
                </a:cubicBezTo>
                <a:cubicBezTo>
                  <a:pt x="517" y="70"/>
                  <a:pt x="517" y="70"/>
                  <a:pt x="518" y="71"/>
                </a:cubicBezTo>
                <a:cubicBezTo>
                  <a:pt x="518" y="72"/>
                  <a:pt x="518" y="72"/>
                  <a:pt x="518" y="73"/>
                </a:cubicBezTo>
                <a:cubicBezTo>
                  <a:pt x="519" y="73"/>
                  <a:pt x="520" y="72"/>
                  <a:pt x="521" y="72"/>
                </a:cubicBezTo>
                <a:cubicBezTo>
                  <a:pt x="521" y="71"/>
                  <a:pt x="522" y="70"/>
                  <a:pt x="523" y="71"/>
                </a:cubicBezTo>
                <a:cubicBezTo>
                  <a:pt x="523" y="71"/>
                  <a:pt x="524" y="72"/>
                  <a:pt x="524" y="72"/>
                </a:cubicBezTo>
                <a:cubicBezTo>
                  <a:pt x="525" y="72"/>
                  <a:pt x="525" y="72"/>
                  <a:pt x="526" y="72"/>
                </a:cubicBezTo>
                <a:cubicBezTo>
                  <a:pt x="527" y="72"/>
                  <a:pt x="531" y="73"/>
                  <a:pt x="531" y="74"/>
                </a:cubicBezTo>
                <a:cubicBezTo>
                  <a:pt x="531" y="74"/>
                  <a:pt x="533" y="75"/>
                  <a:pt x="534" y="76"/>
                </a:cubicBezTo>
                <a:cubicBezTo>
                  <a:pt x="535" y="76"/>
                  <a:pt x="535" y="76"/>
                  <a:pt x="535" y="77"/>
                </a:cubicBezTo>
                <a:cubicBezTo>
                  <a:pt x="535" y="77"/>
                  <a:pt x="537" y="76"/>
                  <a:pt x="537" y="77"/>
                </a:cubicBezTo>
                <a:cubicBezTo>
                  <a:pt x="537" y="77"/>
                  <a:pt x="539" y="77"/>
                  <a:pt x="539" y="77"/>
                </a:cubicBezTo>
                <a:cubicBezTo>
                  <a:pt x="539" y="77"/>
                  <a:pt x="542" y="79"/>
                  <a:pt x="542" y="79"/>
                </a:cubicBezTo>
                <a:cubicBezTo>
                  <a:pt x="542" y="81"/>
                  <a:pt x="542" y="81"/>
                  <a:pt x="543" y="81"/>
                </a:cubicBezTo>
                <a:cubicBezTo>
                  <a:pt x="544" y="81"/>
                  <a:pt x="544" y="82"/>
                  <a:pt x="545" y="82"/>
                </a:cubicBezTo>
                <a:cubicBezTo>
                  <a:pt x="546" y="82"/>
                  <a:pt x="545" y="83"/>
                  <a:pt x="546" y="83"/>
                </a:cubicBezTo>
                <a:cubicBezTo>
                  <a:pt x="547" y="83"/>
                  <a:pt x="548" y="84"/>
                  <a:pt x="548" y="85"/>
                </a:cubicBezTo>
                <a:cubicBezTo>
                  <a:pt x="548" y="85"/>
                  <a:pt x="548" y="85"/>
                  <a:pt x="548" y="85"/>
                </a:cubicBezTo>
                <a:cubicBezTo>
                  <a:pt x="548" y="86"/>
                  <a:pt x="548" y="86"/>
                  <a:pt x="549" y="86"/>
                </a:cubicBezTo>
                <a:cubicBezTo>
                  <a:pt x="550" y="86"/>
                  <a:pt x="551" y="86"/>
                  <a:pt x="552" y="87"/>
                </a:cubicBezTo>
                <a:cubicBezTo>
                  <a:pt x="551" y="87"/>
                  <a:pt x="551" y="88"/>
                  <a:pt x="551" y="88"/>
                </a:cubicBezTo>
                <a:cubicBezTo>
                  <a:pt x="551" y="88"/>
                  <a:pt x="551" y="88"/>
                  <a:pt x="551" y="89"/>
                </a:cubicBezTo>
                <a:cubicBezTo>
                  <a:pt x="551" y="89"/>
                  <a:pt x="551" y="89"/>
                  <a:pt x="551" y="90"/>
                </a:cubicBezTo>
                <a:cubicBezTo>
                  <a:pt x="551" y="91"/>
                  <a:pt x="548" y="90"/>
                  <a:pt x="548" y="91"/>
                </a:cubicBezTo>
                <a:cubicBezTo>
                  <a:pt x="549" y="91"/>
                  <a:pt x="550" y="91"/>
                  <a:pt x="552" y="90"/>
                </a:cubicBezTo>
                <a:cubicBezTo>
                  <a:pt x="552" y="91"/>
                  <a:pt x="551" y="91"/>
                  <a:pt x="552" y="92"/>
                </a:cubicBezTo>
                <a:cubicBezTo>
                  <a:pt x="553" y="93"/>
                  <a:pt x="553" y="93"/>
                  <a:pt x="553" y="94"/>
                </a:cubicBezTo>
                <a:cubicBezTo>
                  <a:pt x="553" y="94"/>
                  <a:pt x="555" y="95"/>
                  <a:pt x="555" y="96"/>
                </a:cubicBezTo>
                <a:cubicBezTo>
                  <a:pt x="555" y="96"/>
                  <a:pt x="555" y="96"/>
                  <a:pt x="555" y="96"/>
                </a:cubicBezTo>
                <a:cubicBezTo>
                  <a:pt x="555" y="96"/>
                  <a:pt x="555" y="97"/>
                  <a:pt x="555" y="97"/>
                </a:cubicBezTo>
                <a:cubicBezTo>
                  <a:pt x="555" y="97"/>
                  <a:pt x="556" y="97"/>
                  <a:pt x="556" y="97"/>
                </a:cubicBezTo>
                <a:cubicBezTo>
                  <a:pt x="556" y="98"/>
                  <a:pt x="556" y="99"/>
                  <a:pt x="557" y="99"/>
                </a:cubicBezTo>
                <a:cubicBezTo>
                  <a:pt x="557" y="99"/>
                  <a:pt x="556" y="100"/>
                  <a:pt x="556" y="100"/>
                </a:cubicBezTo>
                <a:cubicBezTo>
                  <a:pt x="557" y="100"/>
                  <a:pt x="558" y="100"/>
                  <a:pt x="558" y="100"/>
                </a:cubicBezTo>
                <a:cubicBezTo>
                  <a:pt x="559" y="100"/>
                  <a:pt x="559" y="101"/>
                  <a:pt x="558" y="101"/>
                </a:cubicBezTo>
                <a:cubicBezTo>
                  <a:pt x="558" y="101"/>
                  <a:pt x="558" y="101"/>
                  <a:pt x="558" y="102"/>
                </a:cubicBezTo>
                <a:cubicBezTo>
                  <a:pt x="558" y="102"/>
                  <a:pt x="558" y="102"/>
                  <a:pt x="558" y="103"/>
                </a:cubicBezTo>
                <a:cubicBezTo>
                  <a:pt x="557" y="103"/>
                  <a:pt x="558" y="104"/>
                  <a:pt x="558" y="105"/>
                </a:cubicBezTo>
                <a:cubicBezTo>
                  <a:pt x="557" y="105"/>
                  <a:pt x="555" y="104"/>
                  <a:pt x="554" y="105"/>
                </a:cubicBezTo>
                <a:cubicBezTo>
                  <a:pt x="553" y="105"/>
                  <a:pt x="555" y="106"/>
                  <a:pt x="555" y="106"/>
                </a:cubicBezTo>
                <a:cubicBezTo>
                  <a:pt x="555" y="107"/>
                  <a:pt x="554" y="108"/>
                  <a:pt x="554" y="109"/>
                </a:cubicBezTo>
                <a:cubicBezTo>
                  <a:pt x="553" y="109"/>
                  <a:pt x="553" y="108"/>
                  <a:pt x="553" y="109"/>
                </a:cubicBezTo>
                <a:cubicBezTo>
                  <a:pt x="553" y="111"/>
                  <a:pt x="554" y="110"/>
                  <a:pt x="555" y="110"/>
                </a:cubicBezTo>
                <a:cubicBezTo>
                  <a:pt x="555" y="111"/>
                  <a:pt x="554" y="111"/>
                  <a:pt x="554" y="112"/>
                </a:cubicBezTo>
                <a:cubicBezTo>
                  <a:pt x="553" y="112"/>
                  <a:pt x="552" y="112"/>
                  <a:pt x="553" y="113"/>
                </a:cubicBezTo>
                <a:cubicBezTo>
                  <a:pt x="553" y="113"/>
                  <a:pt x="554" y="113"/>
                  <a:pt x="554" y="114"/>
                </a:cubicBezTo>
                <a:cubicBezTo>
                  <a:pt x="554" y="114"/>
                  <a:pt x="554" y="114"/>
                  <a:pt x="555" y="114"/>
                </a:cubicBezTo>
                <a:cubicBezTo>
                  <a:pt x="556" y="114"/>
                  <a:pt x="557" y="115"/>
                  <a:pt x="558" y="115"/>
                </a:cubicBezTo>
                <a:cubicBezTo>
                  <a:pt x="560" y="114"/>
                  <a:pt x="559" y="113"/>
                  <a:pt x="560" y="112"/>
                </a:cubicBezTo>
                <a:cubicBezTo>
                  <a:pt x="560" y="112"/>
                  <a:pt x="560" y="110"/>
                  <a:pt x="561" y="110"/>
                </a:cubicBezTo>
                <a:cubicBezTo>
                  <a:pt x="561" y="111"/>
                  <a:pt x="561" y="112"/>
                  <a:pt x="562" y="113"/>
                </a:cubicBezTo>
                <a:cubicBezTo>
                  <a:pt x="562" y="113"/>
                  <a:pt x="563" y="113"/>
                  <a:pt x="563" y="112"/>
                </a:cubicBezTo>
                <a:cubicBezTo>
                  <a:pt x="563" y="112"/>
                  <a:pt x="564" y="112"/>
                  <a:pt x="564" y="112"/>
                </a:cubicBezTo>
                <a:cubicBezTo>
                  <a:pt x="564" y="113"/>
                  <a:pt x="564" y="113"/>
                  <a:pt x="565" y="113"/>
                </a:cubicBezTo>
                <a:cubicBezTo>
                  <a:pt x="566" y="113"/>
                  <a:pt x="567" y="113"/>
                  <a:pt x="567" y="113"/>
                </a:cubicBezTo>
                <a:cubicBezTo>
                  <a:pt x="568" y="113"/>
                  <a:pt x="567" y="113"/>
                  <a:pt x="568" y="113"/>
                </a:cubicBezTo>
                <a:cubicBezTo>
                  <a:pt x="568" y="113"/>
                  <a:pt x="569" y="113"/>
                  <a:pt x="570" y="113"/>
                </a:cubicBezTo>
                <a:cubicBezTo>
                  <a:pt x="569" y="114"/>
                  <a:pt x="569" y="114"/>
                  <a:pt x="569" y="114"/>
                </a:cubicBezTo>
                <a:cubicBezTo>
                  <a:pt x="569" y="115"/>
                  <a:pt x="570" y="115"/>
                  <a:pt x="570" y="115"/>
                </a:cubicBezTo>
                <a:cubicBezTo>
                  <a:pt x="572" y="115"/>
                  <a:pt x="573" y="114"/>
                  <a:pt x="575" y="114"/>
                </a:cubicBezTo>
                <a:cubicBezTo>
                  <a:pt x="575" y="114"/>
                  <a:pt x="575" y="114"/>
                  <a:pt x="574" y="115"/>
                </a:cubicBezTo>
                <a:cubicBezTo>
                  <a:pt x="574" y="115"/>
                  <a:pt x="572" y="115"/>
                  <a:pt x="572" y="116"/>
                </a:cubicBezTo>
                <a:cubicBezTo>
                  <a:pt x="572" y="116"/>
                  <a:pt x="572" y="116"/>
                  <a:pt x="573" y="116"/>
                </a:cubicBezTo>
                <a:cubicBezTo>
                  <a:pt x="573" y="116"/>
                  <a:pt x="574" y="116"/>
                  <a:pt x="574" y="116"/>
                </a:cubicBezTo>
                <a:cubicBezTo>
                  <a:pt x="574" y="115"/>
                  <a:pt x="575" y="116"/>
                  <a:pt x="576" y="116"/>
                </a:cubicBezTo>
                <a:cubicBezTo>
                  <a:pt x="577" y="116"/>
                  <a:pt x="577" y="116"/>
                  <a:pt x="578" y="117"/>
                </a:cubicBezTo>
                <a:cubicBezTo>
                  <a:pt x="577" y="117"/>
                  <a:pt x="575" y="117"/>
                  <a:pt x="574" y="117"/>
                </a:cubicBezTo>
                <a:cubicBezTo>
                  <a:pt x="575" y="118"/>
                  <a:pt x="575" y="118"/>
                  <a:pt x="576" y="118"/>
                </a:cubicBezTo>
                <a:cubicBezTo>
                  <a:pt x="576" y="118"/>
                  <a:pt x="577" y="119"/>
                  <a:pt x="577" y="119"/>
                </a:cubicBezTo>
                <a:cubicBezTo>
                  <a:pt x="576" y="119"/>
                  <a:pt x="575" y="119"/>
                  <a:pt x="575" y="119"/>
                </a:cubicBezTo>
                <a:cubicBezTo>
                  <a:pt x="574" y="120"/>
                  <a:pt x="574" y="120"/>
                  <a:pt x="574" y="121"/>
                </a:cubicBezTo>
                <a:cubicBezTo>
                  <a:pt x="575" y="121"/>
                  <a:pt x="576" y="121"/>
                  <a:pt x="577" y="121"/>
                </a:cubicBezTo>
                <a:cubicBezTo>
                  <a:pt x="577" y="121"/>
                  <a:pt x="577" y="122"/>
                  <a:pt x="577" y="122"/>
                </a:cubicBezTo>
                <a:cubicBezTo>
                  <a:pt x="576" y="122"/>
                  <a:pt x="575" y="122"/>
                  <a:pt x="575" y="122"/>
                </a:cubicBezTo>
                <a:cubicBezTo>
                  <a:pt x="575" y="123"/>
                  <a:pt x="575" y="123"/>
                  <a:pt x="576" y="123"/>
                </a:cubicBezTo>
                <a:cubicBezTo>
                  <a:pt x="577" y="124"/>
                  <a:pt x="577" y="123"/>
                  <a:pt x="577" y="125"/>
                </a:cubicBezTo>
                <a:cubicBezTo>
                  <a:pt x="576" y="125"/>
                  <a:pt x="575" y="124"/>
                  <a:pt x="574" y="124"/>
                </a:cubicBezTo>
                <a:cubicBezTo>
                  <a:pt x="574" y="123"/>
                  <a:pt x="573" y="123"/>
                  <a:pt x="572" y="123"/>
                </a:cubicBezTo>
                <a:cubicBezTo>
                  <a:pt x="571" y="123"/>
                  <a:pt x="572" y="123"/>
                  <a:pt x="571" y="122"/>
                </a:cubicBezTo>
                <a:cubicBezTo>
                  <a:pt x="570" y="122"/>
                  <a:pt x="570" y="121"/>
                  <a:pt x="569" y="121"/>
                </a:cubicBezTo>
                <a:cubicBezTo>
                  <a:pt x="565" y="120"/>
                  <a:pt x="562" y="120"/>
                  <a:pt x="559" y="120"/>
                </a:cubicBezTo>
                <a:cubicBezTo>
                  <a:pt x="559" y="120"/>
                  <a:pt x="558" y="120"/>
                  <a:pt x="558" y="121"/>
                </a:cubicBezTo>
                <a:cubicBezTo>
                  <a:pt x="557" y="121"/>
                  <a:pt x="557" y="122"/>
                  <a:pt x="558" y="123"/>
                </a:cubicBezTo>
                <a:cubicBezTo>
                  <a:pt x="558" y="123"/>
                  <a:pt x="558" y="123"/>
                  <a:pt x="558" y="123"/>
                </a:cubicBezTo>
                <a:cubicBezTo>
                  <a:pt x="559" y="123"/>
                  <a:pt x="559" y="123"/>
                  <a:pt x="559" y="123"/>
                </a:cubicBezTo>
                <a:cubicBezTo>
                  <a:pt x="559" y="123"/>
                  <a:pt x="560" y="123"/>
                  <a:pt x="560" y="123"/>
                </a:cubicBezTo>
                <a:cubicBezTo>
                  <a:pt x="561" y="124"/>
                  <a:pt x="561" y="124"/>
                  <a:pt x="562" y="124"/>
                </a:cubicBezTo>
                <a:cubicBezTo>
                  <a:pt x="562" y="125"/>
                  <a:pt x="562" y="126"/>
                  <a:pt x="561" y="125"/>
                </a:cubicBezTo>
                <a:cubicBezTo>
                  <a:pt x="561" y="125"/>
                  <a:pt x="561" y="125"/>
                  <a:pt x="561" y="125"/>
                </a:cubicBezTo>
                <a:cubicBezTo>
                  <a:pt x="560" y="125"/>
                  <a:pt x="559" y="125"/>
                  <a:pt x="559" y="125"/>
                </a:cubicBezTo>
                <a:cubicBezTo>
                  <a:pt x="558" y="125"/>
                  <a:pt x="556" y="125"/>
                  <a:pt x="556" y="127"/>
                </a:cubicBezTo>
                <a:cubicBezTo>
                  <a:pt x="556" y="127"/>
                  <a:pt x="557" y="128"/>
                  <a:pt x="557" y="128"/>
                </a:cubicBezTo>
                <a:cubicBezTo>
                  <a:pt x="556" y="129"/>
                  <a:pt x="556" y="129"/>
                  <a:pt x="555" y="130"/>
                </a:cubicBezTo>
                <a:cubicBezTo>
                  <a:pt x="555" y="131"/>
                  <a:pt x="555" y="131"/>
                  <a:pt x="554" y="132"/>
                </a:cubicBezTo>
                <a:cubicBezTo>
                  <a:pt x="554" y="132"/>
                  <a:pt x="555" y="133"/>
                  <a:pt x="555" y="133"/>
                </a:cubicBezTo>
                <a:cubicBezTo>
                  <a:pt x="556" y="133"/>
                  <a:pt x="557" y="133"/>
                  <a:pt x="558" y="133"/>
                </a:cubicBezTo>
                <a:cubicBezTo>
                  <a:pt x="559" y="133"/>
                  <a:pt x="560" y="134"/>
                  <a:pt x="560" y="133"/>
                </a:cubicBezTo>
                <a:cubicBezTo>
                  <a:pt x="560" y="133"/>
                  <a:pt x="560" y="133"/>
                  <a:pt x="561" y="133"/>
                </a:cubicBezTo>
                <a:cubicBezTo>
                  <a:pt x="561" y="133"/>
                  <a:pt x="561" y="134"/>
                  <a:pt x="561" y="134"/>
                </a:cubicBezTo>
                <a:cubicBezTo>
                  <a:pt x="561" y="135"/>
                  <a:pt x="561" y="135"/>
                  <a:pt x="560" y="135"/>
                </a:cubicBezTo>
                <a:cubicBezTo>
                  <a:pt x="559" y="135"/>
                  <a:pt x="558" y="135"/>
                  <a:pt x="557" y="135"/>
                </a:cubicBezTo>
                <a:cubicBezTo>
                  <a:pt x="557" y="136"/>
                  <a:pt x="558" y="136"/>
                  <a:pt x="560" y="137"/>
                </a:cubicBezTo>
                <a:cubicBezTo>
                  <a:pt x="561" y="137"/>
                  <a:pt x="562" y="137"/>
                  <a:pt x="563" y="137"/>
                </a:cubicBezTo>
                <a:cubicBezTo>
                  <a:pt x="563" y="136"/>
                  <a:pt x="563" y="136"/>
                  <a:pt x="563" y="136"/>
                </a:cubicBezTo>
                <a:cubicBezTo>
                  <a:pt x="563" y="136"/>
                  <a:pt x="564" y="136"/>
                  <a:pt x="564" y="136"/>
                </a:cubicBezTo>
                <a:cubicBezTo>
                  <a:pt x="564" y="135"/>
                  <a:pt x="565" y="136"/>
                  <a:pt x="566" y="136"/>
                </a:cubicBezTo>
                <a:cubicBezTo>
                  <a:pt x="566" y="136"/>
                  <a:pt x="566" y="135"/>
                  <a:pt x="566" y="135"/>
                </a:cubicBezTo>
                <a:cubicBezTo>
                  <a:pt x="567" y="135"/>
                  <a:pt x="568" y="134"/>
                  <a:pt x="568" y="134"/>
                </a:cubicBezTo>
                <a:cubicBezTo>
                  <a:pt x="569" y="134"/>
                  <a:pt x="569" y="134"/>
                  <a:pt x="570" y="133"/>
                </a:cubicBezTo>
                <a:cubicBezTo>
                  <a:pt x="570" y="133"/>
                  <a:pt x="570" y="133"/>
                  <a:pt x="570" y="133"/>
                </a:cubicBezTo>
                <a:cubicBezTo>
                  <a:pt x="570" y="133"/>
                  <a:pt x="571" y="132"/>
                  <a:pt x="571" y="132"/>
                </a:cubicBezTo>
                <a:cubicBezTo>
                  <a:pt x="569" y="131"/>
                  <a:pt x="568" y="130"/>
                  <a:pt x="567" y="129"/>
                </a:cubicBezTo>
                <a:cubicBezTo>
                  <a:pt x="566" y="127"/>
                  <a:pt x="565" y="126"/>
                  <a:pt x="564" y="126"/>
                </a:cubicBezTo>
                <a:cubicBezTo>
                  <a:pt x="563" y="126"/>
                  <a:pt x="563" y="125"/>
                  <a:pt x="563" y="124"/>
                </a:cubicBezTo>
                <a:cubicBezTo>
                  <a:pt x="563" y="124"/>
                  <a:pt x="564" y="124"/>
                  <a:pt x="565" y="125"/>
                </a:cubicBezTo>
                <a:cubicBezTo>
                  <a:pt x="565" y="125"/>
                  <a:pt x="565" y="125"/>
                  <a:pt x="565" y="125"/>
                </a:cubicBezTo>
                <a:cubicBezTo>
                  <a:pt x="565" y="125"/>
                  <a:pt x="566" y="125"/>
                  <a:pt x="566" y="125"/>
                </a:cubicBezTo>
                <a:cubicBezTo>
                  <a:pt x="567" y="125"/>
                  <a:pt x="567" y="126"/>
                  <a:pt x="568" y="126"/>
                </a:cubicBezTo>
                <a:cubicBezTo>
                  <a:pt x="568" y="126"/>
                  <a:pt x="568" y="127"/>
                  <a:pt x="569" y="127"/>
                </a:cubicBezTo>
                <a:cubicBezTo>
                  <a:pt x="570" y="127"/>
                  <a:pt x="569" y="128"/>
                  <a:pt x="570" y="128"/>
                </a:cubicBezTo>
                <a:cubicBezTo>
                  <a:pt x="571" y="128"/>
                  <a:pt x="572" y="128"/>
                  <a:pt x="573" y="127"/>
                </a:cubicBezTo>
                <a:cubicBezTo>
                  <a:pt x="574" y="127"/>
                  <a:pt x="573" y="128"/>
                  <a:pt x="575" y="128"/>
                </a:cubicBezTo>
                <a:cubicBezTo>
                  <a:pt x="576" y="128"/>
                  <a:pt x="577" y="127"/>
                  <a:pt x="578" y="127"/>
                </a:cubicBezTo>
                <a:cubicBezTo>
                  <a:pt x="577" y="128"/>
                  <a:pt x="577" y="128"/>
                  <a:pt x="577" y="128"/>
                </a:cubicBezTo>
                <a:cubicBezTo>
                  <a:pt x="577" y="129"/>
                  <a:pt x="577" y="130"/>
                  <a:pt x="578" y="130"/>
                </a:cubicBezTo>
                <a:cubicBezTo>
                  <a:pt x="577" y="130"/>
                  <a:pt x="577" y="130"/>
                  <a:pt x="577" y="130"/>
                </a:cubicBezTo>
                <a:cubicBezTo>
                  <a:pt x="576" y="131"/>
                  <a:pt x="576" y="131"/>
                  <a:pt x="576" y="132"/>
                </a:cubicBezTo>
                <a:cubicBezTo>
                  <a:pt x="576" y="132"/>
                  <a:pt x="577" y="132"/>
                  <a:pt x="577" y="132"/>
                </a:cubicBezTo>
                <a:cubicBezTo>
                  <a:pt x="576" y="133"/>
                  <a:pt x="576" y="133"/>
                  <a:pt x="576" y="134"/>
                </a:cubicBezTo>
                <a:cubicBezTo>
                  <a:pt x="577" y="134"/>
                  <a:pt x="578" y="134"/>
                  <a:pt x="578" y="134"/>
                </a:cubicBezTo>
                <a:cubicBezTo>
                  <a:pt x="579" y="134"/>
                  <a:pt x="578" y="134"/>
                  <a:pt x="579" y="134"/>
                </a:cubicBezTo>
                <a:cubicBezTo>
                  <a:pt x="578" y="135"/>
                  <a:pt x="578" y="135"/>
                  <a:pt x="578" y="136"/>
                </a:cubicBezTo>
                <a:cubicBezTo>
                  <a:pt x="578" y="136"/>
                  <a:pt x="579" y="136"/>
                  <a:pt x="579" y="136"/>
                </a:cubicBezTo>
                <a:cubicBezTo>
                  <a:pt x="579" y="137"/>
                  <a:pt x="578" y="138"/>
                  <a:pt x="578" y="139"/>
                </a:cubicBezTo>
                <a:cubicBezTo>
                  <a:pt x="578" y="138"/>
                  <a:pt x="577" y="138"/>
                  <a:pt x="577" y="138"/>
                </a:cubicBezTo>
                <a:cubicBezTo>
                  <a:pt x="577" y="137"/>
                  <a:pt x="577" y="137"/>
                  <a:pt x="577" y="136"/>
                </a:cubicBezTo>
                <a:cubicBezTo>
                  <a:pt x="577" y="136"/>
                  <a:pt x="576" y="136"/>
                  <a:pt x="575" y="136"/>
                </a:cubicBezTo>
                <a:cubicBezTo>
                  <a:pt x="575" y="136"/>
                  <a:pt x="575" y="139"/>
                  <a:pt x="575" y="139"/>
                </a:cubicBezTo>
                <a:cubicBezTo>
                  <a:pt x="576" y="139"/>
                  <a:pt x="576" y="139"/>
                  <a:pt x="576" y="140"/>
                </a:cubicBezTo>
                <a:cubicBezTo>
                  <a:pt x="576" y="140"/>
                  <a:pt x="575" y="140"/>
                  <a:pt x="576" y="140"/>
                </a:cubicBezTo>
                <a:cubicBezTo>
                  <a:pt x="576" y="140"/>
                  <a:pt x="576" y="141"/>
                  <a:pt x="577" y="141"/>
                </a:cubicBezTo>
                <a:cubicBezTo>
                  <a:pt x="576" y="141"/>
                  <a:pt x="576" y="142"/>
                  <a:pt x="576" y="142"/>
                </a:cubicBezTo>
                <a:cubicBezTo>
                  <a:pt x="576" y="142"/>
                  <a:pt x="575" y="143"/>
                  <a:pt x="574" y="143"/>
                </a:cubicBezTo>
                <a:cubicBezTo>
                  <a:pt x="574" y="143"/>
                  <a:pt x="572" y="143"/>
                  <a:pt x="572" y="143"/>
                </a:cubicBezTo>
                <a:cubicBezTo>
                  <a:pt x="572" y="142"/>
                  <a:pt x="571" y="143"/>
                  <a:pt x="571" y="142"/>
                </a:cubicBezTo>
                <a:cubicBezTo>
                  <a:pt x="570" y="143"/>
                  <a:pt x="570" y="143"/>
                  <a:pt x="570" y="144"/>
                </a:cubicBezTo>
                <a:cubicBezTo>
                  <a:pt x="570" y="144"/>
                  <a:pt x="568" y="143"/>
                  <a:pt x="568" y="144"/>
                </a:cubicBezTo>
                <a:cubicBezTo>
                  <a:pt x="568" y="143"/>
                  <a:pt x="566" y="145"/>
                  <a:pt x="567" y="145"/>
                </a:cubicBezTo>
                <a:cubicBezTo>
                  <a:pt x="569" y="145"/>
                  <a:pt x="570" y="145"/>
                  <a:pt x="572" y="145"/>
                </a:cubicBezTo>
                <a:cubicBezTo>
                  <a:pt x="572" y="145"/>
                  <a:pt x="573" y="145"/>
                  <a:pt x="574" y="145"/>
                </a:cubicBezTo>
                <a:cubicBezTo>
                  <a:pt x="575" y="145"/>
                  <a:pt x="574" y="145"/>
                  <a:pt x="575" y="145"/>
                </a:cubicBezTo>
                <a:cubicBezTo>
                  <a:pt x="575" y="144"/>
                  <a:pt x="576" y="144"/>
                  <a:pt x="577" y="144"/>
                </a:cubicBezTo>
                <a:cubicBezTo>
                  <a:pt x="577" y="145"/>
                  <a:pt x="577" y="146"/>
                  <a:pt x="577" y="146"/>
                </a:cubicBezTo>
                <a:cubicBezTo>
                  <a:pt x="576" y="146"/>
                  <a:pt x="575" y="146"/>
                  <a:pt x="574" y="146"/>
                </a:cubicBezTo>
                <a:cubicBezTo>
                  <a:pt x="574" y="146"/>
                  <a:pt x="574" y="146"/>
                  <a:pt x="574" y="146"/>
                </a:cubicBezTo>
                <a:cubicBezTo>
                  <a:pt x="574" y="147"/>
                  <a:pt x="573" y="147"/>
                  <a:pt x="572" y="147"/>
                </a:cubicBezTo>
                <a:cubicBezTo>
                  <a:pt x="571" y="147"/>
                  <a:pt x="571" y="147"/>
                  <a:pt x="570" y="147"/>
                </a:cubicBezTo>
                <a:cubicBezTo>
                  <a:pt x="570" y="147"/>
                  <a:pt x="570" y="146"/>
                  <a:pt x="569" y="146"/>
                </a:cubicBezTo>
                <a:cubicBezTo>
                  <a:pt x="569" y="146"/>
                  <a:pt x="568" y="146"/>
                  <a:pt x="568" y="145"/>
                </a:cubicBezTo>
                <a:cubicBezTo>
                  <a:pt x="568" y="146"/>
                  <a:pt x="566" y="146"/>
                  <a:pt x="568" y="147"/>
                </a:cubicBezTo>
                <a:cubicBezTo>
                  <a:pt x="569" y="147"/>
                  <a:pt x="570" y="148"/>
                  <a:pt x="571" y="148"/>
                </a:cubicBezTo>
                <a:cubicBezTo>
                  <a:pt x="570" y="149"/>
                  <a:pt x="569" y="148"/>
                  <a:pt x="568" y="147"/>
                </a:cubicBezTo>
                <a:cubicBezTo>
                  <a:pt x="567" y="147"/>
                  <a:pt x="566" y="147"/>
                  <a:pt x="565" y="148"/>
                </a:cubicBezTo>
                <a:cubicBezTo>
                  <a:pt x="564" y="149"/>
                  <a:pt x="564" y="149"/>
                  <a:pt x="563" y="150"/>
                </a:cubicBezTo>
                <a:cubicBezTo>
                  <a:pt x="563" y="150"/>
                  <a:pt x="563" y="151"/>
                  <a:pt x="563" y="152"/>
                </a:cubicBezTo>
                <a:cubicBezTo>
                  <a:pt x="564" y="152"/>
                  <a:pt x="564" y="151"/>
                  <a:pt x="565" y="151"/>
                </a:cubicBezTo>
                <a:cubicBezTo>
                  <a:pt x="565" y="151"/>
                  <a:pt x="565" y="151"/>
                  <a:pt x="566" y="150"/>
                </a:cubicBezTo>
                <a:cubicBezTo>
                  <a:pt x="566" y="150"/>
                  <a:pt x="566" y="150"/>
                  <a:pt x="566" y="150"/>
                </a:cubicBezTo>
                <a:cubicBezTo>
                  <a:pt x="567" y="150"/>
                  <a:pt x="567" y="150"/>
                  <a:pt x="568" y="150"/>
                </a:cubicBezTo>
                <a:cubicBezTo>
                  <a:pt x="568" y="149"/>
                  <a:pt x="568" y="150"/>
                  <a:pt x="569" y="150"/>
                </a:cubicBezTo>
                <a:cubicBezTo>
                  <a:pt x="570" y="150"/>
                  <a:pt x="569" y="149"/>
                  <a:pt x="570" y="149"/>
                </a:cubicBezTo>
                <a:cubicBezTo>
                  <a:pt x="571" y="149"/>
                  <a:pt x="571" y="149"/>
                  <a:pt x="572" y="149"/>
                </a:cubicBezTo>
                <a:cubicBezTo>
                  <a:pt x="572" y="149"/>
                  <a:pt x="571" y="149"/>
                  <a:pt x="572" y="149"/>
                </a:cubicBezTo>
                <a:cubicBezTo>
                  <a:pt x="573" y="149"/>
                  <a:pt x="572" y="149"/>
                  <a:pt x="571" y="149"/>
                </a:cubicBezTo>
                <a:cubicBezTo>
                  <a:pt x="572" y="150"/>
                  <a:pt x="572" y="150"/>
                  <a:pt x="573" y="151"/>
                </a:cubicBezTo>
                <a:cubicBezTo>
                  <a:pt x="573" y="151"/>
                  <a:pt x="573" y="151"/>
                  <a:pt x="573" y="151"/>
                </a:cubicBezTo>
                <a:cubicBezTo>
                  <a:pt x="574" y="151"/>
                  <a:pt x="575" y="151"/>
                  <a:pt x="575" y="151"/>
                </a:cubicBezTo>
                <a:cubicBezTo>
                  <a:pt x="576" y="151"/>
                  <a:pt x="576" y="150"/>
                  <a:pt x="575" y="150"/>
                </a:cubicBezTo>
                <a:cubicBezTo>
                  <a:pt x="575" y="149"/>
                  <a:pt x="575" y="149"/>
                  <a:pt x="576" y="148"/>
                </a:cubicBezTo>
                <a:cubicBezTo>
                  <a:pt x="576" y="148"/>
                  <a:pt x="577" y="148"/>
                  <a:pt x="578" y="148"/>
                </a:cubicBezTo>
                <a:cubicBezTo>
                  <a:pt x="577" y="149"/>
                  <a:pt x="577" y="149"/>
                  <a:pt x="577" y="149"/>
                </a:cubicBezTo>
                <a:cubicBezTo>
                  <a:pt x="577" y="150"/>
                  <a:pt x="578" y="150"/>
                  <a:pt x="577" y="150"/>
                </a:cubicBezTo>
                <a:cubicBezTo>
                  <a:pt x="577" y="151"/>
                  <a:pt x="577" y="151"/>
                  <a:pt x="577" y="151"/>
                </a:cubicBezTo>
                <a:cubicBezTo>
                  <a:pt x="577" y="152"/>
                  <a:pt x="576" y="152"/>
                  <a:pt x="576" y="152"/>
                </a:cubicBezTo>
                <a:cubicBezTo>
                  <a:pt x="575" y="152"/>
                  <a:pt x="574" y="152"/>
                  <a:pt x="573" y="152"/>
                </a:cubicBezTo>
                <a:cubicBezTo>
                  <a:pt x="573" y="152"/>
                  <a:pt x="573" y="152"/>
                  <a:pt x="573" y="152"/>
                </a:cubicBezTo>
                <a:cubicBezTo>
                  <a:pt x="573" y="152"/>
                  <a:pt x="571" y="151"/>
                  <a:pt x="571" y="151"/>
                </a:cubicBezTo>
                <a:cubicBezTo>
                  <a:pt x="571" y="150"/>
                  <a:pt x="569" y="151"/>
                  <a:pt x="569" y="150"/>
                </a:cubicBezTo>
                <a:cubicBezTo>
                  <a:pt x="568" y="150"/>
                  <a:pt x="567" y="150"/>
                  <a:pt x="566" y="151"/>
                </a:cubicBezTo>
                <a:cubicBezTo>
                  <a:pt x="566" y="151"/>
                  <a:pt x="566" y="151"/>
                  <a:pt x="565" y="152"/>
                </a:cubicBezTo>
                <a:cubicBezTo>
                  <a:pt x="565" y="152"/>
                  <a:pt x="565" y="153"/>
                  <a:pt x="565" y="153"/>
                </a:cubicBezTo>
                <a:cubicBezTo>
                  <a:pt x="565" y="153"/>
                  <a:pt x="564" y="153"/>
                  <a:pt x="564" y="153"/>
                </a:cubicBezTo>
                <a:cubicBezTo>
                  <a:pt x="563" y="153"/>
                  <a:pt x="563" y="154"/>
                  <a:pt x="563" y="154"/>
                </a:cubicBezTo>
                <a:cubicBezTo>
                  <a:pt x="562" y="154"/>
                  <a:pt x="563" y="154"/>
                  <a:pt x="563" y="154"/>
                </a:cubicBezTo>
                <a:cubicBezTo>
                  <a:pt x="564" y="154"/>
                  <a:pt x="564" y="155"/>
                  <a:pt x="564" y="156"/>
                </a:cubicBezTo>
                <a:cubicBezTo>
                  <a:pt x="564" y="156"/>
                  <a:pt x="563" y="156"/>
                  <a:pt x="563" y="156"/>
                </a:cubicBezTo>
                <a:cubicBezTo>
                  <a:pt x="564" y="156"/>
                  <a:pt x="564" y="156"/>
                  <a:pt x="565" y="156"/>
                </a:cubicBezTo>
                <a:cubicBezTo>
                  <a:pt x="566" y="156"/>
                  <a:pt x="565" y="157"/>
                  <a:pt x="566" y="157"/>
                </a:cubicBezTo>
                <a:cubicBezTo>
                  <a:pt x="566" y="157"/>
                  <a:pt x="566" y="158"/>
                  <a:pt x="566" y="158"/>
                </a:cubicBezTo>
                <a:cubicBezTo>
                  <a:pt x="566" y="158"/>
                  <a:pt x="566" y="158"/>
                  <a:pt x="566" y="158"/>
                </a:cubicBezTo>
                <a:cubicBezTo>
                  <a:pt x="566" y="158"/>
                  <a:pt x="566" y="159"/>
                  <a:pt x="566" y="159"/>
                </a:cubicBezTo>
                <a:cubicBezTo>
                  <a:pt x="565" y="159"/>
                  <a:pt x="564" y="159"/>
                  <a:pt x="564" y="159"/>
                </a:cubicBezTo>
                <a:cubicBezTo>
                  <a:pt x="564" y="160"/>
                  <a:pt x="564" y="160"/>
                  <a:pt x="564" y="160"/>
                </a:cubicBezTo>
                <a:cubicBezTo>
                  <a:pt x="563" y="160"/>
                  <a:pt x="565" y="162"/>
                  <a:pt x="565" y="161"/>
                </a:cubicBezTo>
                <a:cubicBezTo>
                  <a:pt x="565" y="160"/>
                  <a:pt x="566" y="161"/>
                  <a:pt x="566" y="161"/>
                </a:cubicBezTo>
                <a:cubicBezTo>
                  <a:pt x="566" y="162"/>
                  <a:pt x="563" y="162"/>
                  <a:pt x="563" y="162"/>
                </a:cubicBezTo>
                <a:cubicBezTo>
                  <a:pt x="564" y="163"/>
                  <a:pt x="564" y="164"/>
                  <a:pt x="565" y="164"/>
                </a:cubicBezTo>
                <a:cubicBezTo>
                  <a:pt x="566" y="164"/>
                  <a:pt x="566" y="163"/>
                  <a:pt x="566" y="163"/>
                </a:cubicBezTo>
                <a:cubicBezTo>
                  <a:pt x="568" y="163"/>
                  <a:pt x="567" y="164"/>
                  <a:pt x="566" y="164"/>
                </a:cubicBezTo>
                <a:cubicBezTo>
                  <a:pt x="565" y="165"/>
                  <a:pt x="566" y="165"/>
                  <a:pt x="566" y="166"/>
                </a:cubicBezTo>
                <a:cubicBezTo>
                  <a:pt x="566" y="166"/>
                  <a:pt x="567" y="166"/>
                  <a:pt x="568" y="165"/>
                </a:cubicBezTo>
                <a:cubicBezTo>
                  <a:pt x="568" y="165"/>
                  <a:pt x="568" y="166"/>
                  <a:pt x="568" y="166"/>
                </a:cubicBezTo>
                <a:cubicBezTo>
                  <a:pt x="569" y="166"/>
                  <a:pt x="570" y="164"/>
                  <a:pt x="570" y="164"/>
                </a:cubicBezTo>
                <a:cubicBezTo>
                  <a:pt x="571" y="164"/>
                  <a:pt x="572" y="165"/>
                  <a:pt x="571" y="165"/>
                </a:cubicBezTo>
                <a:cubicBezTo>
                  <a:pt x="570" y="166"/>
                  <a:pt x="569" y="166"/>
                  <a:pt x="568" y="167"/>
                </a:cubicBezTo>
                <a:cubicBezTo>
                  <a:pt x="569" y="167"/>
                  <a:pt x="572" y="169"/>
                  <a:pt x="570" y="169"/>
                </a:cubicBezTo>
                <a:cubicBezTo>
                  <a:pt x="569" y="169"/>
                  <a:pt x="569" y="171"/>
                  <a:pt x="570" y="171"/>
                </a:cubicBezTo>
                <a:cubicBezTo>
                  <a:pt x="570" y="171"/>
                  <a:pt x="571" y="171"/>
                  <a:pt x="571" y="171"/>
                </a:cubicBezTo>
                <a:cubicBezTo>
                  <a:pt x="571" y="171"/>
                  <a:pt x="571" y="172"/>
                  <a:pt x="572" y="172"/>
                </a:cubicBezTo>
                <a:cubicBezTo>
                  <a:pt x="573" y="172"/>
                  <a:pt x="571" y="173"/>
                  <a:pt x="571" y="173"/>
                </a:cubicBezTo>
                <a:cubicBezTo>
                  <a:pt x="571" y="174"/>
                  <a:pt x="571" y="175"/>
                  <a:pt x="571" y="175"/>
                </a:cubicBezTo>
                <a:cubicBezTo>
                  <a:pt x="573" y="175"/>
                  <a:pt x="574" y="174"/>
                  <a:pt x="574" y="173"/>
                </a:cubicBezTo>
                <a:cubicBezTo>
                  <a:pt x="575" y="173"/>
                  <a:pt x="575" y="173"/>
                  <a:pt x="576" y="173"/>
                </a:cubicBezTo>
                <a:cubicBezTo>
                  <a:pt x="576" y="173"/>
                  <a:pt x="576" y="172"/>
                  <a:pt x="577" y="172"/>
                </a:cubicBezTo>
                <a:cubicBezTo>
                  <a:pt x="577" y="172"/>
                  <a:pt x="578" y="172"/>
                  <a:pt x="578" y="173"/>
                </a:cubicBezTo>
                <a:cubicBezTo>
                  <a:pt x="578" y="173"/>
                  <a:pt x="578" y="174"/>
                  <a:pt x="578" y="175"/>
                </a:cubicBezTo>
                <a:cubicBezTo>
                  <a:pt x="578" y="174"/>
                  <a:pt x="577" y="174"/>
                  <a:pt x="577" y="174"/>
                </a:cubicBezTo>
                <a:cubicBezTo>
                  <a:pt x="577" y="175"/>
                  <a:pt x="577" y="175"/>
                  <a:pt x="577" y="176"/>
                </a:cubicBezTo>
                <a:cubicBezTo>
                  <a:pt x="575" y="176"/>
                  <a:pt x="574" y="177"/>
                  <a:pt x="572" y="177"/>
                </a:cubicBezTo>
                <a:cubicBezTo>
                  <a:pt x="572" y="177"/>
                  <a:pt x="574" y="177"/>
                  <a:pt x="574" y="177"/>
                </a:cubicBezTo>
                <a:cubicBezTo>
                  <a:pt x="575" y="177"/>
                  <a:pt x="575" y="177"/>
                  <a:pt x="575" y="178"/>
                </a:cubicBezTo>
                <a:cubicBezTo>
                  <a:pt x="575" y="178"/>
                  <a:pt x="574" y="178"/>
                  <a:pt x="574" y="178"/>
                </a:cubicBezTo>
                <a:cubicBezTo>
                  <a:pt x="574" y="178"/>
                  <a:pt x="573" y="178"/>
                  <a:pt x="573" y="178"/>
                </a:cubicBezTo>
                <a:cubicBezTo>
                  <a:pt x="573" y="178"/>
                  <a:pt x="573" y="178"/>
                  <a:pt x="572" y="178"/>
                </a:cubicBezTo>
                <a:cubicBezTo>
                  <a:pt x="573" y="179"/>
                  <a:pt x="573" y="180"/>
                  <a:pt x="574" y="180"/>
                </a:cubicBezTo>
                <a:cubicBezTo>
                  <a:pt x="574" y="180"/>
                  <a:pt x="573" y="181"/>
                  <a:pt x="573" y="181"/>
                </a:cubicBezTo>
                <a:cubicBezTo>
                  <a:pt x="574" y="182"/>
                  <a:pt x="575" y="182"/>
                  <a:pt x="576" y="181"/>
                </a:cubicBezTo>
                <a:cubicBezTo>
                  <a:pt x="576" y="182"/>
                  <a:pt x="576" y="184"/>
                  <a:pt x="575" y="183"/>
                </a:cubicBezTo>
                <a:cubicBezTo>
                  <a:pt x="575" y="183"/>
                  <a:pt x="575" y="184"/>
                  <a:pt x="575" y="184"/>
                </a:cubicBezTo>
                <a:cubicBezTo>
                  <a:pt x="576" y="184"/>
                  <a:pt x="577" y="184"/>
                  <a:pt x="577" y="185"/>
                </a:cubicBezTo>
                <a:cubicBezTo>
                  <a:pt x="577" y="185"/>
                  <a:pt x="576" y="184"/>
                  <a:pt x="576" y="185"/>
                </a:cubicBezTo>
                <a:cubicBezTo>
                  <a:pt x="576" y="185"/>
                  <a:pt x="576" y="185"/>
                  <a:pt x="576" y="186"/>
                </a:cubicBezTo>
                <a:cubicBezTo>
                  <a:pt x="576" y="186"/>
                  <a:pt x="576" y="186"/>
                  <a:pt x="577" y="186"/>
                </a:cubicBezTo>
                <a:cubicBezTo>
                  <a:pt x="578" y="185"/>
                  <a:pt x="578" y="185"/>
                  <a:pt x="579" y="185"/>
                </a:cubicBezTo>
                <a:cubicBezTo>
                  <a:pt x="579" y="186"/>
                  <a:pt x="578" y="187"/>
                  <a:pt x="578" y="188"/>
                </a:cubicBezTo>
                <a:cubicBezTo>
                  <a:pt x="579" y="188"/>
                  <a:pt x="579" y="188"/>
                  <a:pt x="579" y="189"/>
                </a:cubicBezTo>
                <a:cubicBezTo>
                  <a:pt x="580" y="188"/>
                  <a:pt x="581" y="188"/>
                  <a:pt x="582" y="188"/>
                </a:cubicBezTo>
                <a:cubicBezTo>
                  <a:pt x="581" y="189"/>
                  <a:pt x="581" y="190"/>
                  <a:pt x="581" y="191"/>
                </a:cubicBezTo>
                <a:cubicBezTo>
                  <a:pt x="582" y="191"/>
                  <a:pt x="583" y="190"/>
                  <a:pt x="583" y="190"/>
                </a:cubicBezTo>
                <a:cubicBezTo>
                  <a:pt x="584" y="190"/>
                  <a:pt x="584" y="189"/>
                  <a:pt x="585" y="189"/>
                </a:cubicBezTo>
                <a:cubicBezTo>
                  <a:pt x="585" y="189"/>
                  <a:pt x="585" y="189"/>
                  <a:pt x="586" y="189"/>
                </a:cubicBezTo>
                <a:cubicBezTo>
                  <a:pt x="585" y="190"/>
                  <a:pt x="585" y="191"/>
                  <a:pt x="585" y="192"/>
                </a:cubicBezTo>
                <a:cubicBezTo>
                  <a:pt x="586" y="192"/>
                  <a:pt x="585" y="192"/>
                  <a:pt x="586" y="192"/>
                </a:cubicBezTo>
                <a:cubicBezTo>
                  <a:pt x="587" y="192"/>
                  <a:pt x="587" y="191"/>
                  <a:pt x="587" y="191"/>
                </a:cubicBezTo>
                <a:cubicBezTo>
                  <a:pt x="587" y="192"/>
                  <a:pt x="586" y="193"/>
                  <a:pt x="586" y="194"/>
                </a:cubicBezTo>
                <a:cubicBezTo>
                  <a:pt x="587" y="194"/>
                  <a:pt x="587" y="193"/>
                  <a:pt x="587" y="193"/>
                </a:cubicBezTo>
                <a:cubicBezTo>
                  <a:pt x="588" y="194"/>
                  <a:pt x="588" y="195"/>
                  <a:pt x="588" y="195"/>
                </a:cubicBezTo>
                <a:cubicBezTo>
                  <a:pt x="588" y="195"/>
                  <a:pt x="587" y="196"/>
                  <a:pt x="587" y="196"/>
                </a:cubicBezTo>
                <a:cubicBezTo>
                  <a:pt x="588" y="197"/>
                  <a:pt x="590" y="197"/>
                  <a:pt x="589" y="196"/>
                </a:cubicBezTo>
                <a:cubicBezTo>
                  <a:pt x="590" y="196"/>
                  <a:pt x="590" y="196"/>
                  <a:pt x="590" y="196"/>
                </a:cubicBezTo>
                <a:cubicBezTo>
                  <a:pt x="590" y="196"/>
                  <a:pt x="590" y="196"/>
                  <a:pt x="590" y="196"/>
                </a:cubicBezTo>
                <a:cubicBezTo>
                  <a:pt x="590" y="197"/>
                  <a:pt x="588" y="197"/>
                  <a:pt x="588" y="197"/>
                </a:cubicBezTo>
                <a:cubicBezTo>
                  <a:pt x="588" y="198"/>
                  <a:pt x="589" y="198"/>
                  <a:pt x="590" y="198"/>
                </a:cubicBezTo>
                <a:cubicBezTo>
                  <a:pt x="590" y="198"/>
                  <a:pt x="590" y="199"/>
                  <a:pt x="590" y="200"/>
                </a:cubicBezTo>
                <a:cubicBezTo>
                  <a:pt x="590" y="200"/>
                  <a:pt x="591" y="200"/>
                  <a:pt x="592" y="200"/>
                </a:cubicBezTo>
                <a:cubicBezTo>
                  <a:pt x="592" y="201"/>
                  <a:pt x="591" y="200"/>
                  <a:pt x="591" y="201"/>
                </a:cubicBezTo>
                <a:cubicBezTo>
                  <a:pt x="591" y="202"/>
                  <a:pt x="591" y="202"/>
                  <a:pt x="592" y="202"/>
                </a:cubicBezTo>
                <a:cubicBezTo>
                  <a:pt x="593" y="202"/>
                  <a:pt x="592" y="201"/>
                  <a:pt x="593" y="201"/>
                </a:cubicBezTo>
                <a:cubicBezTo>
                  <a:pt x="594" y="201"/>
                  <a:pt x="594" y="199"/>
                  <a:pt x="594" y="200"/>
                </a:cubicBezTo>
                <a:cubicBezTo>
                  <a:pt x="595" y="201"/>
                  <a:pt x="594" y="201"/>
                  <a:pt x="595" y="201"/>
                </a:cubicBezTo>
                <a:cubicBezTo>
                  <a:pt x="596" y="201"/>
                  <a:pt x="596" y="200"/>
                  <a:pt x="596" y="200"/>
                </a:cubicBezTo>
                <a:cubicBezTo>
                  <a:pt x="596" y="200"/>
                  <a:pt x="597" y="200"/>
                  <a:pt x="597" y="200"/>
                </a:cubicBezTo>
                <a:cubicBezTo>
                  <a:pt x="598" y="200"/>
                  <a:pt x="598" y="199"/>
                  <a:pt x="598" y="199"/>
                </a:cubicBezTo>
                <a:cubicBezTo>
                  <a:pt x="598" y="198"/>
                  <a:pt x="599" y="197"/>
                  <a:pt x="600" y="197"/>
                </a:cubicBezTo>
                <a:cubicBezTo>
                  <a:pt x="601" y="198"/>
                  <a:pt x="600" y="199"/>
                  <a:pt x="600" y="200"/>
                </a:cubicBezTo>
                <a:cubicBezTo>
                  <a:pt x="600" y="200"/>
                  <a:pt x="600" y="200"/>
                  <a:pt x="601" y="199"/>
                </a:cubicBezTo>
                <a:cubicBezTo>
                  <a:pt x="601" y="200"/>
                  <a:pt x="600" y="200"/>
                  <a:pt x="600" y="200"/>
                </a:cubicBezTo>
                <a:cubicBezTo>
                  <a:pt x="600" y="201"/>
                  <a:pt x="598" y="201"/>
                  <a:pt x="599" y="201"/>
                </a:cubicBezTo>
                <a:cubicBezTo>
                  <a:pt x="600" y="201"/>
                  <a:pt x="601" y="201"/>
                  <a:pt x="602" y="201"/>
                </a:cubicBezTo>
                <a:cubicBezTo>
                  <a:pt x="602" y="201"/>
                  <a:pt x="602" y="202"/>
                  <a:pt x="602" y="203"/>
                </a:cubicBezTo>
                <a:cubicBezTo>
                  <a:pt x="602" y="202"/>
                  <a:pt x="602" y="203"/>
                  <a:pt x="603" y="203"/>
                </a:cubicBezTo>
                <a:cubicBezTo>
                  <a:pt x="603" y="203"/>
                  <a:pt x="604" y="202"/>
                  <a:pt x="604" y="202"/>
                </a:cubicBezTo>
                <a:cubicBezTo>
                  <a:pt x="604" y="200"/>
                  <a:pt x="605" y="201"/>
                  <a:pt x="605" y="202"/>
                </a:cubicBezTo>
                <a:cubicBezTo>
                  <a:pt x="605" y="202"/>
                  <a:pt x="606" y="202"/>
                  <a:pt x="606" y="202"/>
                </a:cubicBezTo>
                <a:cubicBezTo>
                  <a:pt x="606" y="201"/>
                  <a:pt x="607" y="201"/>
                  <a:pt x="607" y="202"/>
                </a:cubicBezTo>
                <a:cubicBezTo>
                  <a:pt x="607" y="203"/>
                  <a:pt x="606" y="202"/>
                  <a:pt x="606" y="204"/>
                </a:cubicBezTo>
                <a:cubicBezTo>
                  <a:pt x="605" y="204"/>
                  <a:pt x="605" y="205"/>
                  <a:pt x="605" y="205"/>
                </a:cubicBezTo>
                <a:cubicBezTo>
                  <a:pt x="606" y="205"/>
                  <a:pt x="607" y="203"/>
                  <a:pt x="608" y="203"/>
                </a:cubicBezTo>
                <a:cubicBezTo>
                  <a:pt x="607" y="204"/>
                  <a:pt x="607" y="204"/>
                  <a:pt x="607" y="205"/>
                </a:cubicBezTo>
                <a:cubicBezTo>
                  <a:pt x="607" y="205"/>
                  <a:pt x="608" y="205"/>
                  <a:pt x="608" y="206"/>
                </a:cubicBezTo>
                <a:cubicBezTo>
                  <a:pt x="609" y="206"/>
                  <a:pt x="609" y="206"/>
                  <a:pt x="609" y="204"/>
                </a:cubicBezTo>
                <a:cubicBezTo>
                  <a:pt x="609" y="204"/>
                  <a:pt x="609" y="203"/>
                  <a:pt x="609" y="203"/>
                </a:cubicBezTo>
                <a:cubicBezTo>
                  <a:pt x="611" y="203"/>
                  <a:pt x="609" y="205"/>
                  <a:pt x="609" y="205"/>
                </a:cubicBezTo>
                <a:cubicBezTo>
                  <a:pt x="609" y="206"/>
                  <a:pt x="610" y="206"/>
                  <a:pt x="610" y="206"/>
                </a:cubicBezTo>
                <a:cubicBezTo>
                  <a:pt x="611" y="206"/>
                  <a:pt x="611" y="207"/>
                  <a:pt x="612" y="208"/>
                </a:cubicBezTo>
                <a:cubicBezTo>
                  <a:pt x="613" y="207"/>
                  <a:pt x="613" y="207"/>
                  <a:pt x="614" y="207"/>
                </a:cubicBezTo>
                <a:cubicBezTo>
                  <a:pt x="614" y="207"/>
                  <a:pt x="613" y="206"/>
                  <a:pt x="614" y="206"/>
                </a:cubicBezTo>
                <a:cubicBezTo>
                  <a:pt x="614" y="206"/>
                  <a:pt x="615" y="206"/>
                  <a:pt x="615" y="206"/>
                </a:cubicBezTo>
                <a:cubicBezTo>
                  <a:pt x="615" y="205"/>
                  <a:pt x="615" y="205"/>
                  <a:pt x="615" y="205"/>
                </a:cubicBezTo>
                <a:cubicBezTo>
                  <a:pt x="614" y="205"/>
                  <a:pt x="614" y="205"/>
                  <a:pt x="614" y="204"/>
                </a:cubicBezTo>
                <a:cubicBezTo>
                  <a:pt x="614" y="204"/>
                  <a:pt x="614" y="204"/>
                  <a:pt x="614" y="204"/>
                </a:cubicBezTo>
                <a:cubicBezTo>
                  <a:pt x="613" y="203"/>
                  <a:pt x="614" y="203"/>
                  <a:pt x="615" y="203"/>
                </a:cubicBezTo>
                <a:cubicBezTo>
                  <a:pt x="615" y="203"/>
                  <a:pt x="615" y="202"/>
                  <a:pt x="614" y="202"/>
                </a:cubicBezTo>
                <a:cubicBezTo>
                  <a:pt x="614" y="202"/>
                  <a:pt x="614" y="202"/>
                  <a:pt x="614" y="202"/>
                </a:cubicBezTo>
                <a:cubicBezTo>
                  <a:pt x="613" y="202"/>
                  <a:pt x="613" y="202"/>
                  <a:pt x="613" y="201"/>
                </a:cubicBezTo>
                <a:cubicBezTo>
                  <a:pt x="612" y="201"/>
                  <a:pt x="612" y="202"/>
                  <a:pt x="611" y="201"/>
                </a:cubicBezTo>
                <a:cubicBezTo>
                  <a:pt x="612" y="201"/>
                  <a:pt x="612" y="201"/>
                  <a:pt x="612" y="200"/>
                </a:cubicBezTo>
                <a:cubicBezTo>
                  <a:pt x="612" y="201"/>
                  <a:pt x="614" y="201"/>
                  <a:pt x="614" y="200"/>
                </a:cubicBezTo>
                <a:cubicBezTo>
                  <a:pt x="614" y="200"/>
                  <a:pt x="614" y="200"/>
                  <a:pt x="614" y="200"/>
                </a:cubicBezTo>
                <a:cubicBezTo>
                  <a:pt x="615" y="199"/>
                  <a:pt x="615" y="199"/>
                  <a:pt x="615" y="198"/>
                </a:cubicBezTo>
                <a:cubicBezTo>
                  <a:pt x="614" y="197"/>
                  <a:pt x="615" y="197"/>
                  <a:pt x="616" y="197"/>
                </a:cubicBezTo>
                <a:cubicBezTo>
                  <a:pt x="616" y="196"/>
                  <a:pt x="617" y="195"/>
                  <a:pt x="616" y="195"/>
                </a:cubicBezTo>
                <a:cubicBezTo>
                  <a:pt x="616" y="195"/>
                  <a:pt x="616" y="194"/>
                  <a:pt x="616" y="194"/>
                </a:cubicBezTo>
                <a:cubicBezTo>
                  <a:pt x="617" y="194"/>
                  <a:pt x="617" y="194"/>
                  <a:pt x="617" y="193"/>
                </a:cubicBezTo>
                <a:cubicBezTo>
                  <a:pt x="618" y="192"/>
                  <a:pt x="618" y="192"/>
                  <a:pt x="618" y="191"/>
                </a:cubicBezTo>
                <a:cubicBezTo>
                  <a:pt x="618" y="191"/>
                  <a:pt x="618" y="192"/>
                  <a:pt x="618" y="191"/>
                </a:cubicBezTo>
                <a:cubicBezTo>
                  <a:pt x="618" y="191"/>
                  <a:pt x="617" y="190"/>
                  <a:pt x="617" y="190"/>
                </a:cubicBezTo>
                <a:cubicBezTo>
                  <a:pt x="617" y="190"/>
                  <a:pt x="617" y="189"/>
                  <a:pt x="617" y="188"/>
                </a:cubicBezTo>
                <a:cubicBezTo>
                  <a:pt x="618" y="188"/>
                  <a:pt x="619" y="188"/>
                  <a:pt x="619" y="188"/>
                </a:cubicBezTo>
                <a:cubicBezTo>
                  <a:pt x="619" y="188"/>
                  <a:pt x="620" y="187"/>
                  <a:pt x="620" y="186"/>
                </a:cubicBezTo>
                <a:cubicBezTo>
                  <a:pt x="619" y="186"/>
                  <a:pt x="619" y="186"/>
                  <a:pt x="619" y="186"/>
                </a:cubicBezTo>
                <a:cubicBezTo>
                  <a:pt x="619" y="185"/>
                  <a:pt x="619" y="183"/>
                  <a:pt x="620" y="184"/>
                </a:cubicBezTo>
                <a:cubicBezTo>
                  <a:pt x="621" y="184"/>
                  <a:pt x="620" y="184"/>
                  <a:pt x="621" y="185"/>
                </a:cubicBezTo>
                <a:cubicBezTo>
                  <a:pt x="621" y="185"/>
                  <a:pt x="622" y="185"/>
                  <a:pt x="622" y="185"/>
                </a:cubicBezTo>
                <a:cubicBezTo>
                  <a:pt x="622" y="184"/>
                  <a:pt x="621" y="183"/>
                  <a:pt x="622" y="183"/>
                </a:cubicBezTo>
                <a:cubicBezTo>
                  <a:pt x="623" y="183"/>
                  <a:pt x="622" y="182"/>
                  <a:pt x="622" y="182"/>
                </a:cubicBezTo>
                <a:cubicBezTo>
                  <a:pt x="622" y="181"/>
                  <a:pt x="623" y="181"/>
                  <a:pt x="622" y="181"/>
                </a:cubicBezTo>
                <a:cubicBezTo>
                  <a:pt x="622" y="180"/>
                  <a:pt x="621" y="180"/>
                  <a:pt x="621" y="180"/>
                </a:cubicBezTo>
                <a:cubicBezTo>
                  <a:pt x="622" y="180"/>
                  <a:pt x="623" y="181"/>
                  <a:pt x="625" y="181"/>
                </a:cubicBezTo>
                <a:cubicBezTo>
                  <a:pt x="625" y="180"/>
                  <a:pt x="625" y="178"/>
                  <a:pt x="624" y="177"/>
                </a:cubicBezTo>
                <a:cubicBezTo>
                  <a:pt x="625" y="177"/>
                  <a:pt x="626" y="176"/>
                  <a:pt x="626" y="175"/>
                </a:cubicBezTo>
                <a:cubicBezTo>
                  <a:pt x="625" y="175"/>
                  <a:pt x="622" y="175"/>
                  <a:pt x="622" y="174"/>
                </a:cubicBezTo>
                <a:cubicBezTo>
                  <a:pt x="622" y="174"/>
                  <a:pt x="622" y="174"/>
                  <a:pt x="623" y="174"/>
                </a:cubicBezTo>
                <a:cubicBezTo>
                  <a:pt x="623" y="174"/>
                  <a:pt x="623" y="174"/>
                  <a:pt x="623" y="174"/>
                </a:cubicBezTo>
                <a:cubicBezTo>
                  <a:pt x="624" y="174"/>
                  <a:pt x="626" y="174"/>
                  <a:pt x="627" y="174"/>
                </a:cubicBezTo>
                <a:cubicBezTo>
                  <a:pt x="627" y="173"/>
                  <a:pt x="627" y="172"/>
                  <a:pt x="627" y="171"/>
                </a:cubicBezTo>
                <a:cubicBezTo>
                  <a:pt x="627" y="171"/>
                  <a:pt x="627" y="171"/>
                  <a:pt x="627" y="171"/>
                </a:cubicBezTo>
                <a:cubicBezTo>
                  <a:pt x="626" y="171"/>
                  <a:pt x="626" y="170"/>
                  <a:pt x="626" y="170"/>
                </a:cubicBezTo>
                <a:cubicBezTo>
                  <a:pt x="625" y="169"/>
                  <a:pt x="625" y="168"/>
                  <a:pt x="624" y="167"/>
                </a:cubicBezTo>
                <a:cubicBezTo>
                  <a:pt x="625" y="167"/>
                  <a:pt x="625" y="167"/>
                  <a:pt x="626" y="167"/>
                </a:cubicBezTo>
                <a:cubicBezTo>
                  <a:pt x="626" y="167"/>
                  <a:pt x="626" y="168"/>
                  <a:pt x="627" y="167"/>
                </a:cubicBezTo>
                <a:cubicBezTo>
                  <a:pt x="627" y="167"/>
                  <a:pt x="628" y="167"/>
                  <a:pt x="628" y="166"/>
                </a:cubicBezTo>
                <a:cubicBezTo>
                  <a:pt x="628" y="166"/>
                  <a:pt x="629" y="166"/>
                  <a:pt x="629" y="166"/>
                </a:cubicBezTo>
                <a:cubicBezTo>
                  <a:pt x="629" y="165"/>
                  <a:pt x="629" y="164"/>
                  <a:pt x="628" y="164"/>
                </a:cubicBezTo>
                <a:cubicBezTo>
                  <a:pt x="630" y="164"/>
                  <a:pt x="631" y="164"/>
                  <a:pt x="632" y="164"/>
                </a:cubicBezTo>
                <a:cubicBezTo>
                  <a:pt x="632" y="164"/>
                  <a:pt x="633" y="164"/>
                  <a:pt x="632" y="163"/>
                </a:cubicBezTo>
                <a:cubicBezTo>
                  <a:pt x="634" y="164"/>
                  <a:pt x="635" y="164"/>
                  <a:pt x="637" y="164"/>
                </a:cubicBezTo>
                <a:cubicBezTo>
                  <a:pt x="636" y="163"/>
                  <a:pt x="637" y="164"/>
                  <a:pt x="637" y="163"/>
                </a:cubicBezTo>
                <a:cubicBezTo>
                  <a:pt x="638" y="162"/>
                  <a:pt x="639" y="162"/>
                  <a:pt x="640" y="162"/>
                </a:cubicBezTo>
                <a:cubicBezTo>
                  <a:pt x="640" y="162"/>
                  <a:pt x="640" y="163"/>
                  <a:pt x="641" y="164"/>
                </a:cubicBezTo>
                <a:cubicBezTo>
                  <a:pt x="641" y="164"/>
                  <a:pt x="642" y="165"/>
                  <a:pt x="642" y="165"/>
                </a:cubicBezTo>
                <a:cubicBezTo>
                  <a:pt x="642" y="165"/>
                  <a:pt x="643" y="163"/>
                  <a:pt x="643" y="163"/>
                </a:cubicBezTo>
                <a:cubicBezTo>
                  <a:pt x="644" y="163"/>
                  <a:pt x="644" y="163"/>
                  <a:pt x="644" y="163"/>
                </a:cubicBezTo>
                <a:cubicBezTo>
                  <a:pt x="644" y="162"/>
                  <a:pt x="644" y="162"/>
                  <a:pt x="645" y="161"/>
                </a:cubicBezTo>
                <a:cubicBezTo>
                  <a:pt x="646" y="161"/>
                  <a:pt x="647" y="161"/>
                  <a:pt x="647" y="162"/>
                </a:cubicBezTo>
                <a:cubicBezTo>
                  <a:pt x="647" y="163"/>
                  <a:pt x="648" y="163"/>
                  <a:pt x="648" y="162"/>
                </a:cubicBezTo>
                <a:cubicBezTo>
                  <a:pt x="648" y="161"/>
                  <a:pt x="648" y="161"/>
                  <a:pt x="649" y="161"/>
                </a:cubicBezTo>
                <a:cubicBezTo>
                  <a:pt x="649" y="160"/>
                  <a:pt x="649" y="160"/>
                  <a:pt x="649" y="160"/>
                </a:cubicBezTo>
                <a:cubicBezTo>
                  <a:pt x="649" y="160"/>
                  <a:pt x="648" y="160"/>
                  <a:pt x="649" y="160"/>
                </a:cubicBezTo>
                <a:cubicBezTo>
                  <a:pt x="650" y="160"/>
                  <a:pt x="649" y="159"/>
                  <a:pt x="650" y="159"/>
                </a:cubicBezTo>
                <a:cubicBezTo>
                  <a:pt x="651" y="159"/>
                  <a:pt x="651" y="157"/>
                  <a:pt x="652" y="156"/>
                </a:cubicBezTo>
                <a:cubicBezTo>
                  <a:pt x="652" y="156"/>
                  <a:pt x="652" y="156"/>
                  <a:pt x="653" y="156"/>
                </a:cubicBezTo>
                <a:cubicBezTo>
                  <a:pt x="654" y="156"/>
                  <a:pt x="654" y="155"/>
                  <a:pt x="655" y="155"/>
                </a:cubicBezTo>
                <a:cubicBezTo>
                  <a:pt x="656" y="154"/>
                  <a:pt x="655" y="154"/>
                  <a:pt x="656" y="154"/>
                </a:cubicBezTo>
                <a:cubicBezTo>
                  <a:pt x="657" y="154"/>
                  <a:pt x="658" y="153"/>
                  <a:pt x="659" y="152"/>
                </a:cubicBezTo>
                <a:cubicBezTo>
                  <a:pt x="659" y="152"/>
                  <a:pt x="660" y="151"/>
                  <a:pt x="660" y="150"/>
                </a:cubicBezTo>
                <a:cubicBezTo>
                  <a:pt x="660" y="150"/>
                  <a:pt x="661" y="150"/>
                  <a:pt x="662" y="149"/>
                </a:cubicBezTo>
                <a:cubicBezTo>
                  <a:pt x="662" y="149"/>
                  <a:pt x="663" y="148"/>
                  <a:pt x="663" y="149"/>
                </a:cubicBezTo>
                <a:cubicBezTo>
                  <a:pt x="664" y="149"/>
                  <a:pt x="665" y="148"/>
                  <a:pt x="665" y="147"/>
                </a:cubicBezTo>
                <a:cubicBezTo>
                  <a:pt x="665" y="147"/>
                  <a:pt x="665" y="146"/>
                  <a:pt x="665" y="145"/>
                </a:cubicBezTo>
                <a:cubicBezTo>
                  <a:pt x="665" y="144"/>
                  <a:pt x="664" y="145"/>
                  <a:pt x="664" y="145"/>
                </a:cubicBezTo>
                <a:cubicBezTo>
                  <a:pt x="663" y="144"/>
                  <a:pt x="662" y="143"/>
                  <a:pt x="662" y="141"/>
                </a:cubicBezTo>
                <a:cubicBezTo>
                  <a:pt x="662" y="140"/>
                  <a:pt x="663" y="140"/>
                  <a:pt x="663" y="141"/>
                </a:cubicBezTo>
                <a:cubicBezTo>
                  <a:pt x="663" y="142"/>
                  <a:pt x="664" y="143"/>
                  <a:pt x="665" y="144"/>
                </a:cubicBezTo>
                <a:cubicBezTo>
                  <a:pt x="666" y="144"/>
                  <a:pt x="670" y="146"/>
                  <a:pt x="670" y="144"/>
                </a:cubicBezTo>
                <a:cubicBezTo>
                  <a:pt x="671" y="145"/>
                  <a:pt x="671" y="145"/>
                  <a:pt x="671" y="145"/>
                </a:cubicBezTo>
                <a:cubicBezTo>
                  <a:pt x="671" y="144"/>
                  <a:pt x="672" y="144"/>
                  <a:pt x="673" y="144"/>
                </a:cubicBezTo>
                <a:cubicBezTo>
                  <a:pt x="674" y="144"/>
                  <a:pt x="674" y="143"/>
                  <a:pt x="673" y="142"/>
                </a:cubicBezTo>
                <a:cubicBezTo>
                  <a:pt x="675" y="142"/>
                  <a:pt x="675" y="142"/>
                  <a:pt x="675" y="143"/>
                </a:cubicBezTo>
                <a:cubicBezTo>
                  <a:pt x="676" y="143"/>
                  <a:pt x="676" y="143"/>
                  <a:pt x="677" y="143"/>
                </a:cubicBezTo>
                <a:cubicBezTo>
                  <a:pt x="678" y="143"/>
                  <a:pt x="678" y="143"/>
                  <a:pt x="678" y="142"/>
                </a:cubicBezTo>
                <a:cubicBezTo>
                  <a:pt x="678" y="141"/>
                  <a:pt x="678" y="142"/>
                  <a:pt x="678" y="142"/>
                </a:cubicBezTo>
                <a:cubicBezTo>
                  <a:pt x="678" y="141"/>
                  <a:pt x="678" y="141"/>
                  <a:pt x="678" y="141"/>
                </a:cubicBezTo>
                <a:cubicBezTo>
                  <a:pt x="679" y="141"/>
                  <a:pt x="679" y="141"/>
                  <a:pt x="679" y="141"/>
                </a:cubicBezTo>
                <a:cubicBezTo>
                  <a:pt x="679" y="142"/>
                  <a:pt x="681" y="142"/>
                  <a:pt x="681" y="142"/>
                </a:cubicBezTo>
                <a:cubicBezTo>
                  <a:pt x="681" y="141"/>
                  <a:pt x="683" y="141"/>
                  <a:pt x="683" y="142"/>
                </a:cubicBezTo>
                <a:cubicBezTo>
                  <a:pt x="683" y="142"/>
                  <a:pt x="683" y="142"/>
                  <a:pt x="684" y="142"/>
                </a:cubicBezTo>
                <a:cubicBezTo>
                  <a:pt x="684" y="141"/>
                  <a:pt x="683" y="141"/>
                  <a:pt x="685" y="141"/>
                </a:cubicBezTo>
                <a:cubicBezTo>
                  <a:pt x="685" y="141"/>
                  <a:pt x="686" y="141"/>
                  <a:pt x="686" y="141"/>
                </a:cubicBezTo>
                <a:cubicBezTo>
                  <a:pt x="687" y="141"/>
                  <a:pt x="686" y="140"/>
                  <a:pt x="687" y="140"/>
                </a:cubicBezTo>
                <a:cubicBezTo>
                  <a:pt x="688" y="140"/>
                  <a:pt x="689" y="140"/>
                  <a:pt x="690" y="139"/>
                </a:cubicBezTo>
                <a:cubicBezTo>
                  <a:pt x="691" y="139"/>
                  <a:pt x="692" y="138"/>
                  <a:pt x="693" y="138"/>
                </a:cubicBezTo>
                <a:cubicBezTo>
                  <a:pt x="693" y="137"/>
                  <a:pt x="693" y="137"/>
                  <a:pt x="693" y="136"/>
                </a:cubicBezTo>
                <a:cubicBezTo>
                  <a:pt x="694" y="137"/>
                  <a:pt x="694" y="137"/>
                  <a:pt x="696" y="137"/>
                </a:cubicBezTo>
                <a:cubicBezTo>
                  <a:pt x="696" y="137"/>
                  <a:pt x="696" y="137"/>
                  <a:pt x="696" y="136"/>
                </a:cubicBezTo>
                <a:cubicBezTo>
                  <a:pt x="697" y="136"/>
                  <a:pt x="697" y="137"/>
                  <a:pt x="697" y="135"/>
                </a:cubicBezTo>
                <a:cubicBezTo>
                  <a:pt x="697" y="135"/>
                  <a:pt x="697" y="134"/>
                  <a:pt x="699" y="134"/>
                </a:cubicBezTo>
                <a:cubicBezTo>
                  <a:pt x="699" y="134"/>
                  <a:pt x="700" y="135"/>
                  <a:pt x="700" y="135"/>
                </a:cubicBezTo>
                <a:cubicBezTo>
                  <a:pt x="701" y="134"/>
                  <a:pt x="701" y="134"/>
                  <a:pt x="702" y="134"/>
                </a:cubicBezTo>
                <a:cubicBezTo>
                  <a:pt x="702" y="134"/>
                  <a:pt x="702" y="133"/>
                  <a:pt x="703" y="133"/>
                </a:cubicBezTo>
                <a:cubicBezTo>
                  <a:pt x="704" y="133"/>
                  <a:pt x="705" y="133"/>
                  <a:pt x="706" y="133"/>
                </a:cubicBezTo>
                <a:close/>
              </a:path>
            </a:pathLst>
          </a:custGeom>
          <a:solidFill>
            <a:schemeClr val="tx2">
              <a:lumMod val="75000"/>
            </a:schemeClr>
          </a:solidFill>
          <a:ln>
            <a:noFill/>
          </a:ln>
        </p:spPr>
        <p:txBody>
          <a:bodyPr vert="horz" wrap="square" lIns="137160" tIns="68580" rIns="137160" bIns="68580" numCol="1" anchor="t" anchorCtr="0" compatLnSpc="1">
            <a:prstTxWarp prst="textNoShape">
              <a:avLst/>
            </a:prstTxWarp>
          </a:bodyPr>
          <a:lstStyle/>
          <a:p>
            <a:endParaRPr lang="en-US" sz="4050" dirty="0"/>
          </a:p>
        </p:txBody>
      </p:sp>
      <p:grpSp>
        <p:nvGrpSpPr>
          <p:cNvPr id="3" name="Group 2">
            <a:extLst>
              <a:ext uri="{FF2B5EF4-FFF2-40B4-BE49-F238E27FC236}">
                <a16:creationId xmlns:a16="http://schemas.microsoft.com/office/drawing/2014/main" id="{F9DB9B98-A8A5-162F-F774-90DC3422550B}"/>
              </a:ext>
            </a:extLst>
          </p:cNvPr>
          <p:cNvGrpSpPr/>
          <p:nvPr userDrawn="1"/>
        </p:nvGrpSpPr>
        <p:grpSpPr>
          <a:xfrm>
            <a:off x="1231671" y="1390824"/>
            <a:ext cx="754371" cy="137160"/>
            <a:chOff x="792538" y="868707"/>
            <a:chExt cx="502914" cy="91440"/>
          </a:xfrm>
        </p:grpSpPr>
        <p:sp>
          <p:nvSpPr>
            <p:cNvPr id="4" name="Oval 3">
              <a:extLst>
                <a:ext uri="{FF2B5EF4-FFF2-40B4-BE49-F238E27FC236}">
                  <a16:creationId xmlns:a16="http://schemas.microsoft.com/office/drawing/2014/main" id="{7FCFF8EE-0A58-CA60-0C84-B8F16BC22D5B}"/>
                </a:ext>
              </a:extLst>
            </p:cNvPr>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5" name="Oval 4">
              <a:extLst>
                <a:ext uri="{FF2B5EF4-FFF2-40B4-BE49-F238E27FC236}">
                  <a16:creationId xmlns:a16="http://schemas.microsoft.com/office/drawing/2014/main" id="{0364FA79-5527-1D0C-F32E-B5AFE199DF83}"/>
                </a:ext>
              </a:extLst>
            </p:cNvPr>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1" name="Oval 10">
              <a:extLst>
                <a:ext uri="{FF2B5EF4-FFF2-40B4-BE49-F238E27FC236}">
                  <a16:creationId xmlns:a16="http://schemas.microsoft.com/office/drawing/2014/main" id="{61271B02-9FCD-0E6D-338C-F8E877282A84}"/>
                </a:ext>
              </a:extLst>
            </p:cNvPr>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0F1D8496-42D4-1325-A2B7-765CF784B2CE}"/>
                </a:ext>
              </a:extLst>
            </p:cNvPr>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5064292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R1">
    <p:spTree>
      <p:nvGrpSpPr>
        <p:cNvPr id="1" name=""/>
        <p:cNvGrpSpPr/>
        <p:nvPr/>
      </p:nvGrpSpPr>
      <p:grpSpPr>
        <a:xfrm>
          <a:off x="0" y="0"/>
          <a:ext cx="0" cy="0"/>
          <a:chOff x="0" y="0"/>
          <a:chExt cx="0" cy="0"/>
        </a:xfrm>
      </p:grpSpPr>
      <p:sp>
        <p:nvSpPr>
          <p:cNvPr id="33" name="Picture Placeholder 32"/>
          <p:cNvSpPr>
            <a:spLocks noGrp="1"/>
          </p:cNvSpPr>
          <p:nvPr userDrawn="1">
            <p:ph type="pic" sz="quarter" idx="10"/>
          </p:nvPr>
        </p:nvSpPr>
        <p:spPr>
          <a:xfrm>
            <a:off x="9555393" y="0"/>
            <a:ext cx="7543800" cy="9858375"/>
          </a:xfrm>
          <a:custGeom>
            <a:avLst/>
            <a:gdLst>
              <a:gd name="connsiteX0" fmla="*/ 1449076 w 5029152"/>
              <a:gd name="connsiteY0" fmla="*/ 1 h 6572250"/>
              <a:gd name="connsiteX1" fmla="*/ 2131000 w 5029152"/>
              <a:gd name="connsiteY1" fmla="*/ 1 h 6572250"/>
              <a:gd name="connsiteX2" fmla="*/ 2131000 w 5029152"/>
              <a:gd name="connsiteY2" fmla="*/ 6309291 h 6572250"/>
              <a:gd name="connsiteX3" fmla="*/ 1449076 w 5029152"/>
              <a:gd name="connsiteY3" fmla="*/ 6309291 h 6572250"/>
              <a:gd name="connsiteX4" fmla="*/ 724538 w 5029152"/>
              <a:gd name="connsiteY4" fmla="*/ 1 h 6572250"/>
              <a:gd name="connsiteX5" fmla="*/ 1406462 w 5029152"/>
              <a:gd name="connsiteY5" fmla="*/ 1 h 6572250"/>
              <a:gd name="connsiteX6" fmla="*/ 1406462 w 5029152"/>
              <a:gd name="connsiteY6" fmla="*/ 5577779 h 6572250"/>
              <a:gd name="connsiteX7" fmla="*/ 724538 w 5029152"/>
              <a:gd name="connsiteY7" fmla="*/ 5577779 h 6572250"/>
              <a:gd name="connsiteX8" fmla="*/ 0 w 5029152"/>
              <a:gd name="connsiteY8" fmla="*/ 1 h 6572250"/>
              <a:gd name="connsiteX9" fmla="*/ 681924 w 5029152"/>
              <a:gd name="connsiteY9" fmla="*/ 1 h 6572250"/>
              <a:gd name="connsiteX10" fmla="*/ 681924 w 5029152"/>
              <a:gd name="connsiteY10" fmla="*/ 6572250 h 6572250"/>
              <a:gd name="connsiteX11" fmla="*/ 0 w 5029152"/>
              <a:gd name="connsiteY11" fmla="*/ 6572250 h 6572250"/>
              <a:gd name="connsiteX12" fmla="*/ 4347229 w 5029152"/>
              <a:gd name="connsiteY12" fmla="*/ 0 h 6572250"/>
              <a:gd name="connsiteX13" fmla="*/ 5029152 w 5029152"/>
              <a:gd name="connsiteY13" fmla="*/ 0 h 6572250"/>
              <a:gd name="connsiteX14" fmla="*/ 5029152 w 5029152"/>
              <a:gd name="connsiteY14" fmla="*/ 6126413 h 6572250"/>
              <a:gd name="connsiteX15" fmla="*/ 4347229 w 5029152"/>
              <a:gd name="connsiteY15" fmla="*/ 6126413 h 6572250"/>
              <a:gd name="connsiteX16" fmla="*/ 3622691 w 5029152"/>
              <a:gd name="connsiteY16" fmla="*/ 0 h 6572250"/>
              <a:gd name="connsiteX17" fmla="*/ 4304615 w 5029152"/>
              <a:gd name="connsiteY17" fmla="*/ 0 h 6572250"/>
              <a:gd name="connsiteX18" fmla="*/ 4304615 w 5029152"/>
              <a:gd name="connsiteY18" fmla="*/ 5394901 h 6572250"/>
              <a:gd name="connsiteX19" fmla="*/ 3622691 w 5029152"/>
              <a:gd name="connsiteY19" fmla="*/ 5394901 h 6572250"/>
              <a:gd name="connsiteX20" fmla="*/ 2898153 w 5029152"/>
              <a:gd name="connsiteY20" fmla="*/ 0 h 6572250"/>
              <a:gd name="connsiteX21" fmla="*/ 3580077 w 5029152"/>
              <a:gd name="connsiteY21" fmla="*/ 0 h 6572250"/>
              <a:gd name="connsiteX22" fmla="*/ 3580077 w 5029152"/>
              <a:gd name="connsiteY22" fmla="*/ 5943535 h 6572250"/>
              <a:gd name="connsiteX23" fmla="*/ 2898153 w 5029152"/>
              <a:gd name="connsiteY23" fmla="*/ 5943535 h 6572250"/>
              <a:gd name="connsiteX24" fmla="*/ 2173615 w 5029152"/>
              <a:gd name="connsiteY24" fmla="*/ 0 h 6572250"/>
              <a:gd name="connsiteX25" fmla="*/ 2855539 w 5029152"/>
              <a:gd name="connsiteY25" fmla="*/ 0 h 6572250"/>
              <a:gd name="connsiteX26" fmla="*/ 2855539 w 5029152"/>
              <a:gd name="connsiteY26" fmla="*/ 5029145 h 6572250"/>
              <a:gd name="connsiteX27" fmla="*/ 2173615 w 5029152"/>
              <a:gd name="connsiteY27" fmla="*/ 5029145 h 65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152" h="6572250">
                <a:moveTo>
                  <a:pt x="1449076" y="1"/>
                </a:moveTo>
                <a:lnTo>
                  <a:pt x="2131000" y="1"/>
                </a:lnTo>
                <a:lnTo>
                  <a:pt x="2131000" y="6309291"/>
                </a:lnTo>
                <a:lnTo>
                  <a:pt x="1449076" y="6309291"/>
                </a:lnTo>
                <a:close/>
                <a:moveTo>
                  <a:pt x="724538" y="1"/>
                </a:moveTo>
                <a:lnTo>
                  <a:pt x="1406462" y="1"/>
                </a:lnTo>
                <a:lnTo>
                  <a:pt x="1406462" y="5577779"/>
                </a:lnTo>
                <a:lnTo>
                  <a:pt x="724538" y="5577779"/>
                </a:lnTo>
                <a:close/>
                <a:moveTo>
                  <a:pt x="0" y="1"/>
                </a:moveTo>
                <a:lnTo>
                  <a:pt x="681924" y="1"/>
                </a:lnTo>
                <a:lnTo>
                  <a:pt x="681924" y="6572250"/>
                </a:lnTo>
                <a:lnTo>
                  <a:pt x="0" y="6572250"/>
                </a:lnTo>
                <a:close/>
                <a:moveTo>
                  <a:pt x="4347229" y="0"/>
                </a:moveTo>
                <a:lnTo>
                  <a:pt x="5029152" y="0"/>
                </a:lnTo>
                <a:lnTo>
                  <a:pt x="5029152" y="6126413"/>
                </a:lnTo>
                <a:lnTo>
                  <a:pt x="4347229" y="6126413"/>
                </a:lnTo>
                <a:close/>
                <a:moveTo>
                  <a:pt x="3622691" y="0"/>
                </a:moveTo>
                <a:lnTo>
                  <a:pt x="4304615" y="0"/>
                </a:lnTo>
                <a:lnTo>
                  <a:pt x="4304615" y="5394901"/>
                </a:lnTo>
                <a:lnTo>
                  <a:pt x="3622691" y="5394901"/>
                </a:lnTo>
                <a:close/>
                <a:moveTo>
                  <a:pt x="2898153" y="0"/>
                </a:moveTo>
                <a:lnTo>
                  <a:pt x="3580077" y="0"/>
                </a:lnTo>
                <a:lnTo>
                  <a:pt x="3580077" y="5943535"/>
                </a:lnTo>
                <a:lnTo>
                  <a:pt x="2898153" y="5943535"/>
                </a:lnTo>
                <a:close/>
                <a:moveTo>
                  <a:pt x="2173615" y="0"/>
                </a:moveTo>
                <a:lnTo>
                  <a:pt x="2855539" y="0"/>
                </a:lnTo>
                <a:lnTo>
                  <a:pt x="2855539" y="5029145"/>
                </a:lnTo>
                <a:lnTo>
                  <a:pt x="2173615" y="5029145"/>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3437149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R2">
    <p:spTree>
      <p:nvGrpSpPr>
        <p:cNvPr id="1" name=""/>
        <p:cNvGrpSpPr/>
        <p:nvPr/>
      </p:nvGrpSpPr>
      <p:grpSpPr>
        <a:xfrm>
          <a:off x="0" y="0"/>
          <a:ext cx="0" cy="0"/>
          <a:chOff x="0" y="0"/>
          <a:chExt cx="0" cy="0"/>
        </a:xfrm>
      </p:grpSpPr>
      <p:grpSp>
        <p:nvGrpSpPr>
          <p:cNvPr id="11" name="Group 10"/>
          <p:cNvGrpSpPr/>
          <p:nvPr userDrawn="1"/>
        </p:nvGrpSpPr>
        <p:grpSpPr>
          <a:xfrm>
            <a:off x="10663724" y="-60056"/>
            <a:ext cx="3566127" cy="10681428"/>
            <a:chOff x="6743391" y="-40037"/>
            <a:chExt cx="2377418" cy="7120952"/>
          </a:xfrm>
          <a:solidFill>
            <a:schemeClr val="tx2">
              <a:lumMod val="75000"/>
              <a:lumOff val="25000"/>
            </a:schemeClr>
          </a:solidFill>
        </p:grpSpPr>
        <p:sp>
          <p:nvSpPr>
            <p:cNvPr id="12" name="Freeform 11"/>
            <p:cNvSpPr/>
            <p:nvPr/>
          </p:nvSpPr>
          <p:spPr>
            <a:xfrm rot="1200000">
              <a:off x="8197210" y="5091063"/>
              <a:ext cx="365760" cy="1765207"/>
            </a:xfrm>
            <a:custGeom>
              <a:avLst/>
              <a:gdLst>
                <a:gd name="connsiteX0" fmla="*/ 365760 w 365760"/>
                <a:gd name="connsiteY0" fmla="*/ 0 h 1765207"/>
                <a:gd name="connsiteX1" fmla="*/ 365760 w 365760"/>
                <a:gd name="connsiteY1" fmla="*/ 1632082 h 1765207"/>
                <a:gd name="connsiteX2" fmla="*/ 0 w 365760"/>
                <a:gd name="connsiteY2" fmla="*/ 1765207 h 1765207"/>
                <a:gd name="connsiteX3" fmla="*/ 0 w 365760"/>
                <a:gd name="connsiteY3" fmla="*/ 133126 h 1765207"/>
              </a:gdLst>
              <a:ahLst/>
              <a:cxnLst>
                <a:cxn ang="0">
                  <a:pos x="connsiteX0" y="connsiteY0"/>
                </a:cxn>
                <a:cxn ang="0">
                  <a:pos x="connsiteX1" y="connsiteY1"/>
                </a:cxn>
                <a:cxn ang="0">
                  <a:pos x="connsiteX2" y="connsiteY2"/>
                </a:cxn>
                <a:cxn ang="0">
                  <a:pos x="connsiteX3" y="connsiteY3"/>
                </a:cxn>
              </a:cxnLst>
              <a:rect l="l" t="t" r="r" b="b"/>
              <a:pathLst>
                <a:path w="365760" h="1765207">
                  <a:moveTo>
                    <a:pt x="365760" y="0"/>
                  </a:moveTo>
                  <a:lnTo>
                    <a:pt x="365760" y="1632082"/>
                  </a:lnTo>
                  <a:lnTo>
                    <a:pt x="0" y="1765207"/>
                  </a:lnTo>
                  <a:lnTo>
                    <a:pt x="0" y="13312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3" name="Freeform 12"/>
            <p:cNvSpPr/>
            <p:nvPr/>
          </p:nvSpPr>
          <p:spPr>
            <a:xfrm rot="1200000">
              <a:off x="6743391" y="972631"/>
              <a:ext cx="365760" cy="4919577"/>
            </a:xfrm>
            <a:custGeom>
              <a:avLst/>
              <a:gdLst>
                <a:gd name="connsiteX0" fmla="*/ 365760 w 365760"/>
                <a:gd name="connsiteY0" fmla="*/ 0 h 4919577"/>
                <a:gd name="connsiteX1" fmla="*/ 365760 w 365760"/>
                <a:gd name="connsiteY1" fmla="*/ 4786451 h 4919577"/>
                <a:gd name="connsiteX2" fmla="*/ 0 w 365760"/>
                <a:gd name="connsiteY2" fmla="*/ 4919577 h 4919577"/>
                <a:gd name="connsiteX3" fmla="*/ 0 w 365760"/>
                <a:gd name="connsiteY3" fmla="*/ 133126 h 4919577"/>
              </a:gdLst>
              <a:ahLst/>
              <a:cxnLst>
                <a:cxn ang="0">
                  <a:pos x="connsiteX0" y="connsiteY0"/>
                </a:cxn>
                <a:cxn ang="0">
                  <a:pos x="connsiteX1" y="connsiteY1"/>
                </a:cxn>
                <a:cxn ang="0">
                  <a:pos x="connsiteX2" y="connsiteY2"/>
                </a:cxn>
                <a:cxn ang="0">
                  <a:pos x="connsiteX3" y="connsiteY3"/>
                </a:cxn>
              </a:cxnLst>
              <a:rect l="l" t="t" r="r" b="b"/>
              <a:pathLst>
                <a:path w="365760" h="4919577">
                  <a:moveTo>
                    <a:pt x="365760" y="0"/>
                  </a:moveTo>
                  <a:lnTo>
                    <a:pt x="365760" y="4786451"/>
                  </a:lnTo>
                  <a:lnTo>
                    <a:pt x="0" y="4919577"/>
                  </a:lnTo>
                  <a:lnTo>
                    <a:pt x="0" y="133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4" name="Freeform 13"/>
            <p:cNvSpPr/>
            <p:nvPr/>
          </p:nvSpPr>
          <p:spPr>
            <a:xfrm rot="1200000">
              <a:off x="7094507" y="2161338"/>
              <a:ext cx="365760" cy="4919577"/>
            </a:xfrm>
            <a:custGeom>
              <a:avLst/>
              <a:gdLst>
                <a:gd name="connsiteX0" fmla="*/ 365760 w 365760"/>
                <a:gd name="connsiteY0" fmla="*/ 0 h 4919577"/>
                <a:gd name="connsiteX1" fmla="*/ 365760 w 365760"/>
                <a:gd name="connsiteY1" fmla="*/ 4786451 h 4919577"/>
                <a:gd name="connsiteX2" fmla="*/ 0 w 365760"/>
                <a:gd name="connsiteY2" fmla="*/ 4919577 h 4919577"/>
                <a:gd name="connsiteX3" fmla="*/ 0 w 365760"/>
                <a:gd name="connsiteY3" fmla="*/ 133126 h 4919577"/>
              </a:gdLst>
              <a:ahLst/>
              <a:cxnLst>
                <a:cxn ang="0">
                  <a:pos x="connsiteX0" y="connsiteY0"/>
                </a:cxn>
                <a:cxn ang="0">
                  <a:pos x="connsiteX1" y="connsiteY1"/>
                </a:cxn>
                <a:cxn ang="0">
                  <a:pos x="connsiteX2" y="connsiteY2"/>
                </a:cxn>
                <a:cxn ang="0">
                  <a:pos x="connsiteX3" y="connsiteY3"/>
                </a:cxn>
              </a:cxnLst>
              <a:rect l="l" t="t" r="r" b="b"/>
              <a:pathLst>
                <a:path w="365760" h="4919577">
                  <a:moveTo>
                    <a:pt x="365760" y="0"/>
                  </a:moveTo>
                  <a:lnTo>
                    <a:pt x="365760" y="4786451"/>
                  </a:lnTo>
                  <a:lnTo>
                    <a:pt x="0" y="4919577"/>
                  </a:lnTo>
                  <a:lnTo>
                    <a:pt x="0" y="13312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5" name="Freeform 14"/>
            <p:cNvSpPr/>
            <p:nvPr/>
          </p:nvSpPr>
          <p:spPr>
            <a:xfrm rot="1200000">
              <a:off x="8755049" y="-40037"/>
              <a:ext cx="365760" cy="4919577"/>
            </a:xfrm>
            <a:custGeom>
              <a:avLst/>
              <a:gdLst>
                <a:gd name="connsiteX0" fmla="*/ 365760 w 365760"/>
                <a:gd name="connsiteY0" fmla="*/ 0 h 4919577"/>
                <a:gd name="connsiteX1" fmla="*/ 365760 w 365760"/>
                <a:gd name="connsiteY1" fmla="*/ 4786451 h 4919577"/>
                <a:gd name="connsiteX2" fmla="*/ 0 w 365760"/>
                <a:gd name="connsiteY2" fmla="*/ 4919577 h 4919577"/>
                <a:gd name="connsiteX3" fmla="*/ 0 w 365760"/>
                <a:gd name="connsiteY3" fmla="*/ 133126 h 4919577"/>
              </a:gdLst>
              <a:ahLst/>
              <a:cxnLst>
                <a:cxn ang="0">
                  <a:pos x="connsiteX0" y="connsiteY0"/>
                </a:cxn>
                <a:cxn ang="0">
                  <a:pos x="connsiteX1" y="connsiteY1"/>
                </a:cxn>
                <a:cxn ang="0">
                  <a:pos x="connsiteX2" y="connsiteY2"/>
                </a:cxn>
                <a:cxn ang="0">
                  <a:pos x="connsiteX3" y="connsiteY3"/>
                </a:cxn>
              </a:cxnLst>
              <a:rect l="l" t="t" r="r" b="b"/>
              <a:pathLst>
                <a:path w="365760" h="4919577">
                  <a:moveTo>
                    <a:pt x="365760" y="0"/>
                  </a:moveTo>
                  <a:lnTo>
                    <a:pt x="365760" y="4786451"/>
                  </a:lnTo>
                  <a:lnTo>
                    <a:pt x="0" y="4919577"/>
                  </a:lnTo>
                  <a:lnTo>
                    <a:pt x="0" y="133126"/>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grpSp>
      <p:sp>
        <p:nvSpPr>
          <p:cNvPr id="23" name="Picture Placeholder 19"/>
          <p:cNvSpPr>
            <a:spLocks noGrp="1"/>
          </p:cNvSpPr>
          <p:nvPr>
            <p:ph type="pic" sz="quarter" idx="10"/>
          </p:nvPr>
        </p:nvSpPr>
        <p:spPr>
          <a:xfrm>
            <a:off x="9600407" y="256286"/>
            <a:ext cx="6950153" cy="9649718"/>
          </a:xfrm>
          <a:custGeom>
            <a:avLst/>
            <a:gdLst>
              <a:gd name="connsiteX0" fmla="*/ 3375866 w 4633435"/>
              <a:gd name="connsiteY0" fmla="*/ 1948335 h 6433145"/>
              <a:gd name="connsiteX1" fmla="*/ 1743529 w 4633435"/>
              <a:gd name="connsiteY1" fmla="*/ 6433145 h 6433145"/>
              <a:gd name="connsiteX2" fmla="*/ 1354296 w 4633435"/>
              <a:gd name="connsiteY2" fmla="*/ 6433145 h 6433145"/>
              <a:gd name="connsiteX3" fmla="*/ 2986632 w 4633435"/>
              <a:gd name="connsiteY3" fmla="*/ 1948336 h 6433145"/>
              <a:gd name="connsiteX4" fmla="*/ 1927309 w 4633435"/>
              <a:gd name="connsiteY4" fmla="*/ 1085245 h 6433145"/>
              <a:gd name="connsiteX5" fmla="*/ 389233 w 4633435"/>
              <a:gd name="connsiteY5" fmla="*/ 5311073 h 6433145"/>
              <a:gd name="connsiteX6" fmla="*/ 0 w 4633435"/>
              <a:gd name="connsiteY6" fmla="*/ 5311073 h 6433145"/>
              <a:gd name="connsiteX7" fmla="*/ 1538076 w 4633435"/>
              <a:gd name="connsiteY7" fmla="*/ 1085245 h 6433145"/>
              <a:gd name="connsiteX8" fmla="*/ 4144614 w 4633435"/>
              <a:gd name="connsiteY8" fmla="*/ 1054143 h 6433145"/>
              <a:gd name="connsiteX9" fmla="*/ 2240188 w 4633435"/>
              <a:gd name="connsiteY9" fmla="*/ 6286513 h 6433145"/>
              <a:gd name="connsiteX10" fmla="*/ 1850955 w 4633435"/>
              <a:gd name="connsiteY10" fmla="*/ 6286512 h 6433145"/>
              <a:gd name="connsiteX11" fmla="*/ 3755381 w 4633435"/>
              <a:gd name="connsiteY11" fmla="*/ 1054144 h 6433145"/>
              <a:gd name="connsiteX12" fmla="*/ 4633435 w 4633435"/>
              <a:gd name="connsiteY12" fmla="*/ 929046 h 6433145"/>
              <a:gd name="connsiteX13" fmla="*/ 2931731 w 4633435"/>
              <a:gd name="connsiteY13" fmla="*/ 5604439 h 6433145"/>
              <a:gd name="connsiteX14" fmla="*/ 2542497 w 4633435"/>
              <a:gd name="connsiteY14" fmla="*/ 5604441 h 6433145"/>
              <a:gd name="connsiteX15" fmla="*/ 4244201 w 4633435"/>
              <a:gd name="connsiteY15" fmla="*/ 929046 h 6433145"/>
              <a:gd name="connsiteX16" fmla="*/ 2556829 w 4633435"/>
              <a:gd name="connsiteY16" fmla="*/ 693359 h 6433145"/>
              <a:gd name="connsiteX17" fmla="*/ 2946062 w 4633435"/>
              <a:gd name="connsiteY17" fmla="*/ 693360 h 6433145"/>
              <a:gd name="connsiteX18" fmla="*/ 1105166 w 4633435"/>
              <a:gd name="connsiteY18" fmla="*/ 5751182 h 6433145"/>
              <a:gd name="connsiteX19" fmla="*/ 715932 w 4633435"/>
              <a:gd name="connsiteY19" fmla="*/ 5751182 h 6433145"/>
              <a:gd name="connsiteX20" fmla="*/ 3117220 w 4633435"/>
              <a:gd name="connsiteY20" fmla="*/ 371622 h 6433145"/>
              <a:gd name="connsiteX21" fmla="*/ 3506455 w 4633435"/>
              <a:gd name="connsiteY21" fmla="*/ 371623 h 6433145"/>
              <a:gd name="connsiteX22" fmla="*/ 1733179 w 4633435"/>
              <a:gd name="connsiteY22" fmla="*/ 5243655 h 6433145"/>
              <a:gd name="connsiteX23" fmla="*/ 1343944 w 4633435"/>
              <a:gd name="connsiteY23" fmla="*/ 5243655 h 6433145"/>
              <a:gd name="connsiteX24" fmla="*/ 2755136 w 4633435"/>
              <a:gd name="connsiteY24" fmla="*/ 0 h 6433145"/>
              <a:gd name="connsiteX25" fmla="*/ 525012 w 4633435"/>
              <a:gd name="connsiteY25" fmla="*/ 6127216 h 6433145"/>
              <a:gd name="connsiteX26" fmla="*/ 135778 w 4633435"/>
              <a:gd name="connsiteY26" fmla="*/ 6127217 h 6433145"/>
              <a:gd name="connsiteX27" fmla="*/ 2365902 w 4633435"/>
              <a:gd name="connsiteY27" fmla="*/ 1 h 643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33435" h="6433145">
                <a:moveTo>
                  <a:pt x="3375866" y="1948335"/>
                </a:moveTo>
                <a:lnTo>
                  <a:pt x="1743529" y="6433145"/>
                </a:lnTo>
                <a:lnTo>
                  <a:pt x="1354296" y="6433145"/>
                </a:lnTo>
                <a:lnTo>
                  <a:pt x="2986632" y="1948336"/>
                </a:lnTo>
                <a:close/>
                <a:moveTo>
                  <a:pt x="1927309" y="1085245"/>
                </a:moveTo>
                <a:lnTo>
                  <a:pt x="389233" y="5311073"/>
                </a:lnTo>
                <a:lnTo>
                  <a:pt x="0" y="5311073"/>
                </a:lnTo>
                <a:lnTo>
                  <a:pt x="1538076" y="1085245"/>
                </a:lnTo>
                <a:close/>
                <a:moveTo>
                  <a:pt x="4144614" y="1054143"/>
                </a:moveTo>
                <a:lnTo>
                  <a:pt x="2240188" y="6286513"/>
                </a:lnTo>
                <a:lnTo>
                  <a:pt x="1850955" y="6286512"/>
                </a:lnTo>
                <a:lnTo>
                  <a:pt x="3755381" y="1054144"/>
                </a:lnTo>
                <a:close/>
                <a:moveTo>
                  <a:pt x="4633435" y="929046"/>
                </a:moveTo>
                <a:lnTo>
                  <a:pt x="2931731" y="5604439"/>
                </a:lnTo>
                <a:lnTo>
                  <a:pt x="2542497" y="5604441"/>
                </a:lnTo>
                <a:lnTo>
                  <a:pt x="4244201" y="929046"/>
                </a:lnTo>
                <a:close/>
                <a:moveTo>
                  <a:pt x="2556829" y="693359"/>
                </a:moveTo>
                <a:lnTo>
                  <a:pt x="2946062" y="693360"/>
                </a:lnTo>
                <a:lnTo>
                  <a:pt x="1105166" y="5751182"/>
                </a:lnTo>
                <a:lnTo>
                  <a:pt x="715932" y="5751182"/>
                </a:lnTo>
                <a:close/>
                <a:moveTo>
                  <a:pt x="3117220" y="371622"/>
                </a:moveTo>
                <a:lnTo>
                  <a:pt x="3506455" y="371623"/>
                </a:lnTo>
                <a:lnTo>
                  <a:pt x="1733179" y="5243655"/>
                </a:lnTo>
                <a:lnTo>
                  <a:pt x="1343944" y="5243655"/>
                </a:lnTo>
                <a:close/>
                <a:moveTo>
                  <a:pt x="2755136" y="0"/>
                </a:moveTo>
                <a:lnTo>
                  <a:pt x="525012" y="6127216"/>
                </a:lnTo>
                <a:lnTo>
                  <a:pt x="135778" y="6127217"/>
                </a:lnTo>
                <a:lnTo>
                  <a:pt x="2365902" y="1"/>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37042313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R3">
    <p:spTree>
      <p:nvGrpSpPr>
        <p:cNvPr id="1" name=""/>
        <p:cNvGrpSpPr/>
        <p:nvPr/>
      </p:nvGrpSpPr>
      <p:grpSpPr>
        <a:xfrm>
          <a:off x="0" y="0"/>
          <a:ext cx="0" cy="0"/>
          <a:chOff x="0" y="0"/>
          <a:chExt cx="0" cy="0"/>
        </a:xfrm>
      </p:grpSpPr>
      <p:sp>
        <p:nvSpPr>
          <p:cNvPr id="4" name="Freeform 6"/>
          <p:cNvSpPr>
            <a:spLocks/>
          </p:cNvSpPr>
          <p:nvPr userDrawn="1"/>
        </p:nvSpPr>
        <p:spPr bwMode="auto">
          <a:xfrm>
            <a:off x="4823901" y="17"/>
            <a:ext cx="7246179" cy="10359459"/>
          </a:xfrm>
          <a:custGeom>
            <a:avLst/>
            <a:gdLst>
              <a:gd name="T0" fmla="*/ 3084 w 3859"/>
              <a:gd name="T1" fmla="*/ 0 h 5517"/>
              <a:gd name="T2" fmla="*/ 3859 w 3859"/>
              <a:gd name="T3" fmla="*/ 0 h 5517"/>
              <a:gd name="T4" fmla="*/ 0 w 3859"/>
              <a:gd name="T5" fmla="*/ 5517 h 5517"/>
              <a:gd name="T6" fmla="*/ 3084 w 3859"/>
              <a:gd name="T7" fmla="*/ 0 h 5517"/>
            </a:gdLst>
            <a:ahLst/>
            <a:cxnLst>
              <a:cxn ang="0">
                <a:pos x="T0" y="T1"/>
              </a:cxn>
              <a:cxn ang="0">
                <a:pos x="T2" y="T3"/>
              </a:cxn>
              <a:cxn ang="0">
                <a:pos x="T4" y="T5"/>
              </a:cxn>
              <a:cxn ang="0">
                <a:pos x="T6" y="T7"/>
              </a:cxn>
            </a:cxnLst>
            <a:rect l="0" t="0" r="r" b="b"/>
            <a:pathLst>
              <a:path w="3859" h="5517">
                <a:moveTo>
                  <a:pt x="3084" y="0"/>
                </a:moveTo>
                <a:lnTo>
                  <a:pt x="3859" y="0"/>
                </a:lnTo>
                <a:lnTo>
                  <a:pt x="0" y="5517"/>
                </a:lnTo>
                <a:lnTo>
                  <a:pt x="3084" y="0"/>
                </a:lnTo>
                <a:close/>
              </a:path>
            </a:pathLst>
          </a:custGeom>
          <a:gradFill>
            <a:gsLst>
              <a:gs pos="0">
                <a:schemeClr val="accent1"/>
              </a:gs>
              <a:gs pos="100000">
                <a:schemeClr val="bg2"/>
              </a:gs>
            </a:gsLst>
            <a:lin ang="5400000" scaled="1"/>
          </a:gradFill>
          <a:ln>
            <a:noFill/>
          </a:ln>
        </p:spPr>
        <p:txBody>
          <a:bodyPr vert="horz" wrap="square" lIns="137160" tIns="68580" rIns="137160" bIns="68580" numCol="1" anchor="t" anchorCtr="0" compatLnSpc="1">
            <a:prstTxWarp prst="textNoShape">
              <a:avLst/>
            </a:prstTxWarp>
          </a:bodyPr>
          <a:lstStyle/>
          <a:p>
            <a:endParaRPr lang="en-US" sz="4050" dirty="0"/>
          </a:p>
        </p:txBody>
      </p:sp>
      <p:sp>
        <p:nvSpPr>
          <p:cNvPr id="7" name="Picture Placeholder 6"/>
          <p:cNvSpPr>
            <a:spLocks noGrp="1"/>
          </p:cNvSpPr>
          <p:nvPr>
            <p:ph type="pic" sz="quarter" idx="10"/>
          </p:nvPr>
        </p:nvSpPr>
        <p:spPr>
          <a:xfrm>
            <a:off x="1" y="17"/>
            <a:ext cx="10614836" cy="9891903"/>
          </a:xfrm>
          <a:custGeom>
            <a:avLst/>
            <a:gdLst>
              <a:gd name="connsiteX0" fmla="*/ 0 w 7076557"/>
              <a:gd name="connsiteY0" fmla="*/ 0 h 6594602"/>
              <a:gd name="connsiteX1" fmla="*/ 7076557 w 7076557"/>
              <a:gd name="connsiteY1" fmla="*/ 0 h 6594602"/>
              <a:gd name="connsiteX2" fmla="*/ 3169617 w 7076557"/>
              <a:gd name="connsiteY2" fmla="*/ 6594602 h 6594602"/>
              <a:gd name="connsiteX3" fmla="*/ 0 w 7076557"/>
              <a:gd name="connsiteY3" fmla="*/ 4639255 h 6594602"/>
            </a:gdLst>
            <a:ahLst/>
            <a:cxnLst>
              <a:cxn ang="0">
                <a:pos x="connsiteX0" y="connsiteY0"/>
              </a:cxn>
              <a:cxn ang="0">
                <a:pos x="connsiteX1" y="connsiteY1"/>
              </a:cxn>
              <a:cxn ang="0">
                <a:pos x="connsiteX2" y="connsiteY2"/>
              </a:cxn>
              <a:cxn ang="0">
                <a:pos x="connsiteX3" y="connsiteY3"/>
              </a:cxn>
            </a:cxnLst>
            <a:rect l="l" t="t" r="r" b="b"/>
            <a:pathLst>
              <a:path w="7076557" h="6594602">
                <a:moveTo>
                  <a:pt x="0" y="0"/>
                </a:moveTo>
                <a:lnTo>
                  <a:pt x="7076557" y="0"/>
                </a:lnTo>
                <a:lnTo>
                  <a:pt x="3169617" y="6594602"/>
                </a:lnTo>
                <a:lnTo>
                  <a:pt x="0" y="4639255"/>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24991374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R4">
    <p:spTree>
      <p:nvGrpSpPr>
        <p:cNvPr id="1" name=""/>
        <p:cNvGrpSpPr/>
        <p:nvPr/>
      </p:nvGrpSpPr>
      <p:grpSpPr>
        <a:xfrm>
          <a:off x="0" y="0"/>
          <a:ext cx="0" cy="0"/>
          <a:chOff x="0" y="0"/>
          <a:chExt cx="0" cy="0"/>
        </a:xfrm>
      </p:grpSpPr>
      <p:sp>
        <p:nvSpPr>
          <p:cNvPr id="4" name="Freeform 6"/>
          <p:cNvSpPr>
            <a:spLocks/>
          </p:cNvSpPr>
          <p:nvPr userDrawn="1"/>
        </p:nvSpPr>
        <p:spPr bwMode="auto">
          <a:xfrm>
            <a:off x="4823901" y="17"/>
            <a:ext cx="7246179" cy="10359459"/>
          </a:xfrm>
          <a:custGeom>
            <a:avLst/>
            <a:gdLst>
              <a:gd name="T0" fmla="*/ 3084 w 3859"/>
              <a:gd name="T1" fmla="*/ 0 h 5517"/>
              <a:gd name="T2" fmla="*/ 3859 w 3859"/>
              <a:gd name="T3" fmla="*/ 0 h 5517"/>
              <a:gd name="T4" fmla="*/ 0 w 3859"/>
              <a:gd name="T5" fmla="*/ 5517 h 5517"/>
              <a:gd name="T6" fmla="*/ 3084 w 3859"/>
              <a:gd name="T7" fmla="*/ 0 h 5517"/>
            </a:gdLst>
            <a:ahLst/>
            <a:cxnLst>
              <a:cxn ang="0">
                <a:pos x="T0" y="T1"/>
              </a:cxn>
              <a:cxn ang="0">
                <a:pos x="T2" y="T3"/>
              </a:cxn>
              <a:cxn ang="0">
                <a:pos x="T4" y="T5"/>
              </a:cxn>
              <a:cxn ang="0">
                <a:pos x="T6" y="T7"/>
              </a:cxn>
            </a:cxnLst>
            <a:rect l="0" t="0" r="r" b="b"/>
            <a:pathLst>
              <a:path w="3859" h="5517">
                <a:moveTo>
                  <a:pt x="3084" y="0"/>
                </a:moveTo>
                <a:lnTo>
                  <a:pt x="3859" y="0"/>
                </a:lnTo>
                <a:lnTo>
                  <a:pt x="0" y="5517"/>
                </a:lnTo>
                <a:lnTo>
                  <a:pt x="3084" y="0"/>
                </a:lnTo>
                <a:close/>
              </a:path>
            </a:pathLst>
          </a:custGeom>
          <a:gradFill>
            <a:gsLst>
              <a:gs pos="0">
                <a:schemeClr val="accent3"/>
              </a:gs>
              <a:gs pos="100000">
                <a:schemeClr val="bg2"/>
              </a:gs>
            </a:gsLst>
            <a:lin ang="5400000" scaled="1"/>
          </a:gradFill>
          <a:ln>
            <a:noFill/>
          </a:ln>
        </p:spPr>
        <p:txBody>
          <a:bodyPr vert="horz" wrap="square" lIns="137160" tIns="68580" rIns="137160" bIns="68580" numCol="1" anchor="t" anchorCtr="0" compatLnSpc="1">
            <a:prstTxWarp prst="textNoShape">
              <a:avLst/>
            </a:prstTxWarp>
          </a:bodyPr>
          <a:lstStyle/>
          <a:p>
            <a:endParaRPr lang="en-US" sz="4050" dirty="0"/>
          </a:p>
        </p:txBody>
      </p:sp>
      <p:sp>
        <p:nvSpPr>
          <p:cNvPr id="7" name="Picture Placeholder 6"/>
          <p:cNvSpPr>
            <a:spLocks noGrp="1"/>
          </p:cNvSpPr>
          <p:nvPr>
            <p:ph type="pic" sz="quarter" idx="10"/>
          </p:nvPr>
        </p:nvSpPr>
        <p:spPr>
          <a:xfrm>
            <a:off x="1" y="17"/>
            <a:ext cx="10614836" cy="9891903"/>
          </a:xfrm>
          <a:custGeom>
            <a:avLst/>
            <a:gdLst>
              <a:gd name="connsiteX0" fmla="*/ 0 w 7076557"/>
              <a:gd name="connsiteY0" fmla="*/ 0 h 6594602"/>
              <a:gd name="connsiteX1" fmla="*/ 7076557 w 7076557"/>
              <a:gd name="connsiteY1" fmla="*/ 0 h 6594602"/>
              <a:gd name="connsiteX2" fmla="*/ 3169617 w 7076557"/>
              <a:gd name="connsiteY2" fmla="*/ 6594602 h 6594602"/>
              <a:gd name="connsiteX3" fmla="*/ 0 w 7076557"/>
              <a:gd name="connsiteY3" fmla="*/ 4639255 h 6594602"/>
            </a:gdLst>
            <a:ahLst/>
            <a:cxnLst>
              <a:cxn ang="0">
                <a:pos x="connsiteX0" y="connsiteY0"/>
              </a:cxn>
              <a:cxn ang="0">
                <a:pos x="connsiteX1" y="connsiteY1"/>
              </a:cxn>
              <a:cxn ang="0">
                <a:pos x="connsiteX2" y="connsiteY2"/>
              </a:cxn>
              <a:cxn ang="0">
                <a:pos x="connsiteX3" y="connsiteY3"/>
              </a:cxn>
            </a:cxnLst>
            <a:rect l="l" t="t" r="r" b="b"/>
            <a:pathLst>
              <a:path w="7076557" h="6594602">
                <a:moveTo>
                  <a:pt x="0" y="0"/>
                </a:moveTo>
                <a:lnTo>
                  <a:pt x="7076557" y="0"/>
                </a:lnTo>
                <a:lnTo>
                  <a:pt x="3169617" y="6594602"/>
                </a:lnTo>
                <a:lnTo>
                  <a:pt x="0" y="4639255"/>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36437191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R5">
    <p:spTree>
      <p:nvGrpSpPr>
        <p:cNvPr id="1" name=""/>
        <p:cNvGrpSpPr/>
        <p:nvPr/>
      </p:nvGrpSpPr>
      <p:grpSpPr>
        <a:xfrm>
          <a:off x="0" y="0"/>
          <a:ext cx="0" cy="0"/>
          <a:chOff x="0" y="0"/>
          <a:chExt cx="0" cy="0"/>
        </a:xfrm>
      </p:grpSpPr>
      <p:sp>
        <p:nvSpPr>
          <p:cNvPr id="4" name="Freeform 6"/>
          <p:cNvSpPr>
            <a:spLocks/>
          </p:cNvSpPr>
          <p:nvPr userDrawn="1"/>
        </p:nvSpPr>
        <p:spPr bwMode="auto">
          <a:xfrm>
            <a:off x="4823901" y="17"/>
            <a:ext cx="7246179" cy="10359459"/>
          </a:xfrm>
          <a:custGeom>
            <a:avLst/>
            <a:gdLst>
              <a:gd name="T0" fmla="*/ 3084 w 3859"/>
              <a:gd name="T1" fmla="*/ 0 h 5517"/>
              <a:gd name="T2" fmla="*/ 3859 w 3859"/>
              <a:gd name="T3" fmla="*/ 0 h 5517"/>
              <a:gd name="T4" fmla="*/ 0 w 3859"/>
              <a:gd name="T5" fmla="*/ 5517 h 5517"/>
              <a:gd name="T6" fmla="*/ 3084 w 3859"/>
              <a:gd name="T7" fmla="*/ 0 h 5517"/>
            </a:gdLst>
            <a:ahLst/>
            <a:cxnLst>
              <a:cxn ang="0">
                <a:pos x="T0" y="T1"/>
              </a:cxn>
              <a:cxn ang="0">
                <a:pos x="T2" y="T3"/>
              </a:cxn>
              <a:cxn ang="0">
                <a:pos x="T4" y="T5"/>
              </a:cxn>
              <a:cxn ang="0">
                <a:pos x="T6" y="T7"/>
              </a:cxn>
            </a:cxnLst>
            <a:rect l="0" t="0" r="r" b="b"/>
            <a:pathLst>
              <a:path w="3859" h="5517">
                <a:moveTo>
                  <a:pt x="3084" y="0"/>
                </a:moveTo>
                <a:lnTo>
                  <a:pt x="3859" y="0"/>
                </a:lnTo>
                <a:lnTo>
                  <a:pt x="0" y="5517"/>
                </a:lnTo>
                <a:lnTo>
                  <a:pt x="3084" y="0"/>
                </a:lnTo>
                <a:close/>
              </a:path>
            </a:pathLst>
          </a:custGeom>
          <a:gradFill>
            <a:gsLst>
              <a:gs pos="0">
                <a:schemeClr val="accent4"/>
              </a:gs>
              <a:gs pos="100000">
                <a:schemeClr val="bg2"/>
              </a:gs>
            </a:gsLst>
            <a:lin ang="5400000" scaled="1"/>
          </a:gradFill>
          <a:ln>
            <a:noFill/>
          </a:ln>
        </p:spPr>
        <p:txBody>
          <a:bodyPr vert="horz" wrap="square" lIns="137160" tIns="68580" rIns="137160" bIns="68580" numCol="1" anchor="t" anchorCtr="0" compatLnSpc="1">
            <a:prstTxWarp prst="textNoShape">
              <a:avLst/>
            </a:prstTxWarp>
          </a:bodyPr>
          <a:lstStyle/>
          <a:p>
            <a:endParaRPr lang="en-US" sz="4050" dirty="0"/>
          </a:p>
        </p:txBody>
      </p:sp>
      <p:sp>
        <p:nvSpPr>
          <p:cNvPr id="7" name="Picture Placeholder 6"/>
          <p:cNvSpPr>
            <a:spLocks noGrp="1"/>
          </p:cNvSpPr>
          <p:nvPr>
            <p:ph type="pic" sz="quarter" idx="10"/>
          </p:nvPr>
        </p:nvSpPr>
        <p:spPr>
          <a:xfrm>
            <a:off x="1" y="17"/>
            <a:ext cx="10614836" cy="9891903"/>
          </a:xfrm>
          <a:custGeom>
            <a:avLst/>
            <a:gdLst>
              <a:gd name="connsiteX0" fmla="*/ 0 w 7076557"/>
              <a:gd name="connsiteY0" fmla="*/ 0 h 6594602"/>
              <a:gd name="connsiteX1" fmla="*/ 7076557 w 7076557"/>
              <a:gd name="connsiteY1" fmla="*/ 0 h 6594602"/>
              <a:gd name="connsiteX2" fmla="*/ 3169617 w 7076557"/>
              <a:gd name="connsiteY2" fmla="*/ 6594602 h 6594602"/>
              <a:gd name="connsiteX3" fmla="*/ 0 w 7076557"/>
              <a:gd name="connsiteY3" fmla="*/ 4639255 h 6594602"/>
            </a:gdLst>
            <a:ahLst/>
            <a:cxnLst>
              <a:cxn ang="0">
                <a:pos x="connsiteX0" y="connsiteY0"/>
              </a:cxn>
              <a:cxn ang="0">
                <a:pos x="connsiteX1" y="connsiteY1"/>
              </a:cxn>
              <a:cxn ang="0">
                <a:pos x="connsiteX2" y="connsiteY2"/>
              </a:cxn>
              <a:cxn ang="0">
                <a:pos x="connsiteX3" y="connsiteY3"/>
              </a:cxn>
            </a:cxnLst>
            <a:rect l="l" t="t" r="r" b="b"/>
            <a:pathLst>
              <a:path w="7076557" h="6594602">
                <a:moveTo>
                  <a:pt x="0" y="0"/>
                </a:moveTo>
                <a:lnTo>
                  <a:pt x="7076557" y="0"/>
                </a:lnTo>
                <a:lnTo>
                  <a:pt x="3169617" y="6594602"/>
                </a:lnTo>
                <a:lnTo>
                  <a:pt x="0" y="4639255"/>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31353852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R6">
    <p:spTree>
      <p:nvGrpSpPr>
        <p:cNvPr id="1" name=""/>
        <p:cNvGrpSpPr/>
        <p:nvPr/>
      </p:nvGrpSpPr>
      <p:grpSpPr>
        <a:xfrm>
          <a:off x="0" y="0"/>
          <a:ext cx="0" cy="0"/>
          <a:chOff x="0" y="0"/>
          <a:chExt cx="0" cy="0"/>
        </a:xfrm>
      </p:grpSpPr>
      <p:sp>
        <p:nvSpPr>
          <p:cNvPr id="11" name="Freeform 5"/>
          <p:cNvSpPr>
            <a:spLocks/>
          </p:cNvSpPr>
          <p:nvPr userDrawn="1"/>
        </p:nvSpPr>
        <p:spPr bwMode="auto">
          <a:xfrm>
            <a:off x="5888164" y="0"/>
            <a:ext cx="7251890" cy="10355580"/>
          </a:xfrm>
          <a:custGeom>
            <a:avLst/>
            <a:gdLst>
              <a:gd name="T0" fmla="*/ 194 w 972"/>
              <a:gd name="T1" fmla="*/ 0 h 1388"/>
              <a:gd name="T2" fmla="*/ 0 w 972"/>
              <a:gd name="T3" fmla="*/ 0 h 1388"/>
              <a:gd name="T4" fmla="*/ 972 w 972"/>
              <a:gd name="T5" fmla="*/ 1388 h 1388"/>
              <a:gd name="T6" fmla="*/ 194 w 972"/>
              <a:gd name="T7" fmla="*/ 0 h 1388"/>
            </a:gdLst>
            <a:ahLst/>
            <a:cxnLst>
              <a:cxn ang="0">
                <a:pos x="T0" y="T1"/>
              </a:cxn>
              <a:cxn ang="0">
                <a:pos x="T2" y="T3"/>
              </a:cxn>
              <a:cxn ang="0">
                <a:pos x="T4" y="T5"/>
              </a:cxn>
              <a:cxn ang="0">
                <a:pos x="T6" y="T7"/>
              </a:cxn>
            </a:cxnLst>
            <a:rect l="0" t="0" r="r" b="b"/>
            <a:pathLst>
              <a:path w="972" h="1388">
                <a:moveTo>
                  <a:pt x="194" y="0"/>
                </a:moveTo>
                <a:lnTo>
                  <a:pt x="0" y="0"/>
                </a:lnTo>
                <a:lnTo>
                  <a:pt x="972" y="1388"/>
                </a:lnTo>
                <a:lnTo>
                  <a:pt x="194" y="0"/>
                </a:lnTo>
                <a:close/>
              </a:path>
            </a:pathLst>
          </a:custGeom>
          <a:gradFill>
            <a:gsLst>
              <a:gs pos="0">
                <a:schemeClr val="accent1"/>
              </a:gs>
              <a:gs pos="100000">
                <a:schemeClr val="bg2"/>
              </a:gs>
            </a:gsLst>
            <a:lin ang="5400000" scaled="1"/>
          </a:gradFill>
          <a:ln>
            <a:noFill/>
          </a:ln>
        </p:spPr>
        <p:txBody>
          <a:bodyPr vert="horz" wrap="square" lIns="137160" tIns="68580" rIns="137160" bIns="68580" numCol="1" anchor="t" anchorCtr="0" compatLnSpc="1">
            <a:prstTxWarp prst="textNoShape">
              <a:avLst/>
            </a:prstTxWarp>
          </a:bodyPr>
          <a:lstStyle/>
          <a:p>
            <a:endParaRPr lang="en-US" sz="4050" dirty="0"/>
          </a:p>
        </p:txBody>
      </p:sp>
      <p:sp>
        <p:nvSpPr>
          <p:cNvPr id="14" name="Picture Placeholder 13"/>
          <p:cNvSpPr>
            <a:spLocks noGrp="1"/>
          </p:cNvSpPr>
          <p:nvPr>
            <p:ph type="pic" sz="quarter" idx="10"/>
          </p:nvPr>
        </p:nvSpPr>
        <p:spPr>
          <a:xfrm>
            <a:off x="7335557" y="0"/>
            <a:ext cx="10952442" cy="9907932"/>
          </a:xfrm>
          <a:custGeom>
            <a:avLst/>
            <a:gdLst>
              <a:gd name="connsiteX0" fmla="*/ 0 w 7301628"/>
              <a:gd name="connsiteY0" fmla="*/ 0 h 6605288"/>
              <a:gd name="connsiteX1" fmla="*/ 7301628 w 7301628"/>
              <a:gd name="connsiteY1" fmla="*/ 0 h 6605288"/>
              <a:gd name="connsiteX2" fmla="*/ 7301628 w 7301628"/>
              <a:gd name="connsiteY2" fmla="*/ 4516267 h 6605288"/>
              <a:gd name="connsiteX3" fmla="*/ 3904481 w 7301628"/>
              <a:gd name="connsiteY3" fmla="*/ 6605288 h 6605288"/>
            </a:gdLst>
            <a:ahLst/>
            <a:cxnLst>
              <a:cxn ang="0">
                <a:pos x="connsiteX0" y="connsiteY0"/>
              </a:cxn>
              <a:cxn ang="0">
                <a:pos x="connsiteX1" y="connsiteY1"/>
              </a:cxn>
              <a:cxn ang="0">
                <a:pos x="connsiteX2" y="connsiteY2"/>
              </a:cxn>
              <a:cxn ang="0">
                <a:pos x="connsiteX3" y="connsiteY3"/>
              </a:cxn>
            </a:cxnLst>
            <a:rect l="l" t="t" r="r" b="b"/>
            <a:pathLst>
              <a:path w="7301628" h="6605288">
                <a:moveTo>
                  <a:pt x="0" y="0"/>
                </a:moveTo>
                <a:lnTo>
                  <a:pt x="7301628" y="0"/>
                </a:lnTo>
                <a:lnTo>
                  <a:pt x="7301628" y="4516267"/>
                </a:lnTo>
                <a:lnTo>
                  <a:pt x="3904481" y="6605288"/>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3698736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esenter 2">
    <p:bg>
      <p:bgPr>
        <a:solidFill>
          <a:schemeClr val="accent4">
            <a:alpha val="67000"/>
          </a:schemeClr>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 y="0"/>
            <a:ext cx="18287999" cy="10287000"/>
          </a:xfrm>
          <a:custGeom>
            <a:avLst/>
            <a:gdLst>
              <a:gd name="connsiteX0" fmla="*/ 6878051 w 12191999"/>
              <a:gd name="connsiteY0" fmla="*/ 0 h 6858000"/>
              <a:gd name="connsiteX1" fmla="*/ 12191999 w 12191999"/>
              <a:gd name="connsiteY1" fmla="*/ 0 h 6858000"/>
              <a:gd name="connsiteX2" fmla="*/ 12191999 w 12191999"/>
              <a:gd name="connsiteY2" fmla="*/ 6858000 h 6858000"/>
              <a:gd name="connsiteX3" fmla="*/ 10747715 w 12191999"/>
              <a:gd name="connsiteY3" fmla="*/ 6858000 h 6858000"/>
              <a:gd name="connsiteX4" fmla="*/ 0 w 12191999"/>
              <a:gd name="connsiteY4" fmla="*/ 0 h 6858000"/>
              <a:gd name="connsiteX5" fmla="*/ 5913122 w 12191999"/>
              <a:gd name="connsiteY5" fmla="*/ 0 h 6858000"/>
              <a:gd name="connsiteX6" fmla="*/ 10747715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6878051" y="0"/>
                </a:moveTo>
                <a:lnTo>
                  <a:pt x="12191999" y="0"/>
                </a:lnTo>
                <a:lnTo>
                  <a:pt x="12191999" y="6858000"/>
                </a:lnTo>
                <a:lnTo>
                  <a:pt x="10747715" y="6858000"/>
                </a:lnTo>
                <a:close/>
                <a:moveTo>
                  <a:pt x="0" y="0"/>
                </a:moveTo>
                <a:lnTo>
                  <a:pt x="5913122" y="0"/>
                </a:lnTo>
                <a:lnTo>
                  <a:pt x="10747715" y="6858000"/>
                </a:lnTo>
                <a:lnTo>
                  <a:pt x="0" y="6858000"/>
                </a:lnTo>
                <a:close/>
              </a:path>
            </a:pathLst>
          </a:custGeom>
          <a:solidFill>
            <a:schemeClr val="tx2">
              <a:lumMod val="85000"/>
              <a:alpha val="67000"/>
            </a:schemeClr>
          </a:solidFill>
        </p:spPr>
        <p:txBody>
          <a:bodyPr wrap="square" anchor="ctr" anchorCtr="0">
            <a:noAutofit/>
          </a:bodyPr>
          <a:lstStyle>
            <a:lvl1pPr algn="ctr">
              <a:defRPr/>
            </a:lvl1pPr>
          </a:lstStyle>
          <a:p>
            <a:r>
              <a:rPr lang="en-US" dirty="0"/>
              <a:t>Click icon to add picture</a:t>
            </a:r>
          </a:p>
        </p:txBody>
      </p:sp>
      <p:sp>
        <p:nvSpPr>
          <p:cNvPr id="10" name="Picture Placeholder 9"/>
          <p:cNvSpPr>
            <a:spLocks noGrp="1"/>
          </p:cNvSpPr>
          <p:nvPr>
            <p:ph type="pic" sz="quarter" idx="11"/>
          </p:nvPr>
        </p:nvSpPr>
        <p:spPr>
          <a:xfrm>
            <a:off x="10927019" y="3223281"/>
            <a:ext cx="3840480" cy="3840459"/>
          </a:xfrm>
          <a:custGeom>
            <a:avLst/>
            <a:gdLst>
              <a:gd name="connsiteX0" fmla="*/ 1279883 w 2560320"/>
              <a:gd name="connsiteY0" fmla="*/ 0 h 2560306"/>
              <a:gd name="connsiteX1" fmla="*/ 1280437 w 2560320"/>
              <a:gd name="connsiteY1" fmla="*/ 0 h 2560306"/>
              <a:gd name="connsiteX2" fmla="*/ 1411049 w 2560320"/>
              <a:gd name="connsiteY2" fmla="*/ 6595 h 2560306"/>
              <a:gd name="connsiteX3" fmla="*/ 2560320 w 2560320"/>
              <a:gd name="connsiteY3" fmla="*/ 1280146 h 2560306"/>
              <a:gd name="connsiteX4" fmla="*/ 1280160 w 2560320"/>
              <a:gd name="connsiteY4" fmla="*/ 2560306 h 2560306"/>
              <a:gd name="connsiteX5" fmla="*/ 0 w 2560320"/>
              <a:gd name="connsiteY5" fmla="*/ 1280146 h 2560306"/>
              <a:gd name="connsiteX6" fmla="*/ 1149271 w 2560320"/>
              <a:gd name="connsiteY6" fmla="*/ 6595 h 256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0320" h="2560306">
                <a:moveTo>
                  <a:pt x="1279883" y="0"/>
                </a:moveTo>
                <a:lnTo>
                  <a:pt x="1280437" y="0"/>
                </a:lnTo>
                <a:lnTo>
                  <a:pt x="1411049" y="6595"/>
                </a:lnTo>
                <a:cubicBezTo>
                  <a:pt x="2056578" y="72152"/>
                  <a:pt x="2560320" y="617321"/>
                  <a:pt x="2560320" y="1280146"/>
                </a:cubicBezTo>
                <a:cubicBezTo>
                  <a:pt x="2560320" y="1987159"/>
                  <a:pt x="1987173" y="2560306"/>
                  <a:pt x="1280160" y="2560306"/>
                </a:cubicBezTo>
                <a:cubicBezTo>
                  <a:pt x="573147" y="2560306"/>
                  <a:pt x="0" y="1987159"/>
                  <a:pt x="0" y="1280146"/>
                </a:cubicBezTo>
                <a:cubicBezTo>
                  <a:pt x="0" y="617321"/>
                  <a:pt x="503743" y="72152"/>
                  <a:pt x="1149271" y="6595"/>
                </a:cubicBezTo>
                <a:close/>
              </a:path>
            </a:pathLst>
          </a:custGeom>
          <a:solidFill>
            <a:schemeClr val="accent4"/>
          </a:solidFill>
          <a:ln w="76200">
            <a:solidFill>
              <a:schemeClr val="accent4"/>
            </a:solidFill>
          </a:ln>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71615886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66857" fill="hold" grpId="0" nodeType="withEffect" p14:presetBounceEnd="67000">
                                      <p:stCondLst>
                                        <p:cond delay="0"/>
                                      </p:stCondLst>
                                      <p:childTnLst>
                                        <p:animMotion origin="layout" path="M -0.25494 -0.71991 L -3.95833E-6 0.00023 " pathEditMode="relative" rAng="0" ptsTypes="AA" p14:bounceEnd="67000">
                                          <p:cBhvr>
                                            <p:cTn id="6" dur="1750" fill="hold"/>
                                            <p:tgtEl>
                                              <p:spTgt spid="10"/>
                                            </p:tgtEl>
                                            <p:attrNameLst>
                                              <p:attrName>ppt_x</p:attrName>
                                              <p:attrName>ppt_y</p:attrName>
                                            </p:attrNameLst>
                                          </p:cBhvr>
                                          <p:rCtr x="12747" y="35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66857" fill="hold" grpId="0" nodeType="withEffect">
                                      <p:stCondLst>
                                        <p:cond delay="0"/>
                                      </p:stCondLst>
                                      <p:childTnLst>
                                        <p:animMotion origin="layout" path="M -0.25494 -0.71991 L -3.95833E-6 0.00023 " pathEditMode="relative" rAng="0" ptsTypes="AA">
                                          <p:cBhvr>
                                            <p:cTn id="6" dur="1750" fill="hold"/>
                                            <p:tgtEl>
                                              <p:spTgt spid="10"/>
                                            </p:tgtEl>
                                            <p:attrNameLst>
                                              <p:attrName>ppt_x</p:attrName>
                                              <p:attrName>ppt_y</p:attrName>
                                            </p:attrNameLst>
                                          </p:cBhvr>
                                          <p:rCtr x="12747" y="35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R7">
    <p:spTree>
      <p:nvGrpSpPr>
        <p:cNvPr id="1" name=""/>
        <p:cNvGrpSpPr/>
        <p:nvPr/>
      </p:nvGrpSpPr>
      <p:grpSpPr>
        <a:xfrm>
          <a:off x="0" y="0"/>
          <a:ext cx="0" cy="0"/>
          <a:chOff x="0" y="0"/>
          <a:chExt cx="0" cy="0"/>
        </a:xfrm>
      </p:grpSpPr>
      <p:sp>
        <p:nvSpPr>
          <p:cNvPr id="11" name="Freeform 5"/>
          <p:cNvSpPr>
            <a:spLocks/>
          </p:cNvSpPr>
          <p:nvPr userDrawn="1"/>
        </p:nvSpPr>
        <p:spPr bwMode="auto">
          <a:xfrm>
            <a:off x="5888164" y="0"/>
            <a:ext cx="7251890" cy="10355580"/>
          </a:xfrm>
          <a:custGeom>
            <a:avLst/>
            <a:gdLst>
              <a:gd name="T0" fmla="*/ 194 w 972"/>
              <a:gd name="T1" fmla="*/ 0 h 1388"/>
              <a:gd name="T2" fmla="*/ 0 w 972"/>
              <a:gd name="T3" fmla="*/ 0 h 1388"/>
              <a:gd name="T4" fmla="*/ 972 w 972"/>
              <a:gd name="T5" fmla="*/ 1388 h 1388"/>
              <a:gd name="T6" fmla="*/ 194 w 972"/>
              <a:gd name="T7" fmla="*/ 0 h 1388"/>
            </a:gdLst>
            <a:ahLst/>
            <a:cxnLst>
              <a:cxn ang="0">
                <a:pos x="T0" y="T1"/>
              </a:cxn>
              <a:cxn ang="0">
                <a:pos x="T2" y="T3"/>
              </a:cxn>
              <a:cxn ang="0">
                <a:pos x="T4" y="T5"/>
              </a:cxn>
              <a:cxn ang="0">
                <a:pos x="T6" y="T7"/>
              </a:cxn>
            </a:cxnLst>
            <a:rect l="0" t="0" r="r" b="b"/>
            <a:pathLst>
              <a:path w="972" h="1388">
                <a:moveTo>
                  <a:pt x="194" y="0"/>
                </a:moveTo>
                <a:lnTo>
                  <a:pt x="0" y="0"/>
                </a:lnTo>
                <a:lnTo>
                  <a:pt x="972" y="1388"/>
                </a:lnTo>
                <a:lnTo>
                  <a:pt x="194" y="0"/>
                </a:lnTo>
                <a:close/>
              </a:path>
            </a:pathLst>
          </a:custGeom>
          <a:gradFill>
            <a:gsLst>
              <a:gs pos="0">
                <a:schemeClr val="accent3"/>
              </a:gs>
              <a:gs pos="100000">
                <a:schemeClr val="bg2"/>
              </a:gs>
            </a:gsLst>
            <a:lin ang="5400000" scaled="1"/>
          </a:gradFill>
          <a:ln>
            <a:noFill/>
          </a:ln>
        </p:spPr>
        <p:txBody>
          <a:bodyPr vert="horz" wrap="square" lIns="137160" tIns="68580" rIns="137160" bIns="68580" numCol="1" anchor="t" anchorCtr="0" compatLnSpc="1">
            <a:prstTxWarp prst="textNoShape">
              <a:avLst/>
            </a:prstTxWarp>
          </a:bodyPr>
          <a:lstStyle/>
          <a:p>
            <a:endParaRPr lang="en-US" sz="4050" dirty="0"/>
          </a:p>
        </p:txBody>
      </p:sp>
      <p:sp>
        <p:nvSpPr>
          <p:cNvPr id="14" name="Picture Placeholder 13"/>
          <p:cNvSpPr>
            <a:spLocks noGrp="1"/>
          </p:cNvSpPr>
          <p:nvPr>
            <p:ph type="pic" sz="quarter" idx="10"/>
          </p:nvPr>
        </p:nvSpPr>
        <p:spPr>
          <a:xfrm>
            <a:off x="7335557" y="0"/>
            <a:ext cx="10952442" cy="9907932"/>
          </a:xfrm>
          <a:custGeom>
            <a:avLst/>
            <a:gdLst>
              <a:gd name="connsiteX0" fmla="*/ 0 w 7301628"/>
              <a:gd name="connsiteY0" fmla="*/ 0 h 6605288"/>
              <a:gd name="connsiteX1" fmla="*/ 7301628 w 7301628"/>
              <a:gd name="connsiteY1" fmla="*/ 0 h 6605288"/>
              <a:gd name="connsiteX2" fmla="*/ 7301628 w 7301628"/>
              <a:gd name="connsiteY2" fmla="*/ 4516267 h 6605288"/>
              <a:gd name="connsiteX3" fmla="*/ 3904481 w 7301628"/>
              <a:gd name="connsiteY3" fmla="*/ 6605288 h 6605288"/>
            </a:gdLst>
            <a:ahLst/>
            <a:cxnLst>
              <a:cxn ang="0">
                <a:pos x="connsiteX0" y="connsiteY0"/>
              </a:cxn>
              <a:cxn ang="0">
                <a:pos x="connsiteX1" y="connsiteY1"/>
              </a:cxn>
              <a:cxn ang="0">
                <a:pos x="connsiteX2" y="connsiteY2"/>
              </a:cxn>
              <a:cxn ang="0">
                <a:pos x="connsiteX3" y="connsiteY3"/>
              </a:cxn>
            </a:cxnLst>
            <a:rect l="l" t="t" r="r" b="b"/>
            <a:pathLst>
              <a:path w="7301628" h="6605288">
                <a:moveTo>
                  <a:pt x="0" y="0"/>
                </a:moveTo>
                <a:lnTo>
                  <a:pt x="7301628" y="0"/>
                </a:lnTo>
                <a:lnTo>
                  <a:pt x="7301628" y="4516267"/>
                </a:lnTo>
                <a:lnTo>
                  <a:pt x="3904481" y="6605288"/>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28443708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R8">
    <p:spTree>
      <p:nvGrpSpPr>
        <p:cNvPr id="1" name=""/>
        <p:cNvGrpSpPr/>
        <p:nvPr/>
      </p:nvGrpSpPr>
      <p:grpSpPr>
        <a:xfrm>
          <a:off x="0" y="0"/>
          <a:ext cx="0" cy="0"/>
          <a:chOff x="0" y="0"/>
          <a:chExt cx="0" cy="0"/>
        </a:xfrm>
      </p:grpSpPr>
      <p:sp>
        <p:nvSpPr>
          <p:cNvPr id="11" name="Freeform 5"/>
          <p:cNvSpPr>
            <a:spLocks/>
          </p:cNvSpPr>
          <p:nvPr userDrawn="1"/>
        </p:nvSpPr>
        <p:spPr bwMode="auto">
          <a:xfrm>
            <a:off x="5888164" y="0"/>
            <a:ext cx="7251890" cy="10355580"/>
          </a:xfrm>
          <a:custGeom>
            <a:avLst/>
            <a:gdLst>
              <a:gd name="T0" fmla="*/ 194 w 972"/>
              <a:gd name="T1" fmla="*/ 0 h 1388"/>
              <a:gd name="T2" fmla="*/ 0 w 972"/>
              <a:gd name="T3" fmla="*/ 0 h 1388"/>
              <a:gd name="T4" fmla="*/ 972 w 972"/>
              <a:gd name="T5" fmla="*/ 1388 h 1388"/>
              <a:gd name="T6" fmla="*/ 194 w 972"/>
              <a:gd name="T7" fmla="*/ 0 h 1388"/>
            </a:gdLst>
            <a:ahLst/>
            <a:cxnLst>
              <a:cxn ang="0">
                <a:pos x="T0" y="T1"/>
              </a:cxn>
              <a:cxn ang="0">
                <a:pos x="T2" y="T3"/>
              </a:cxn>
              <a:cxn ang="0">
                <a:pos x="T4" y="T5"/>
              </a:cxn>
              <a:cxn ang="0">
                <a:pos x="T6" y="T7"/>
              </a:cxn>
            </a:cxnLst>
            <a:rect l="0" t="0" r="r" b="b"/>
            <a:pathLst>
              <a:path w="972" h="1388">
                <a:moveTo>
                  <a:pt x="194" y="0"/>
                </a:moveTo>
                <a:lnTo>
                  <a:pt x="0" y="0"/>
                </a:lnTo>
                <a:lnTo>
                  <a:pt x="972" y="1388"/>
                </a:lnTo>
                <a:lnTo>
                  <a:pt x="194" y="0"/>
                </a:lnTo>
                <a:close/>
              </a:path>
            </a:pathLst>
          </a:custGeom>
          <a:gradFill>
            <a:gsLst>
              <a:gs pos="0">
                <a:schemeClr val="accent4"/>
              </a:gs>
              <a:gs pos="100000">
                <a:schemeClr val="bg2"/>
              </a:gs>
            </a:gsLst>
            <a:lin ang="5400000" scaled="1"/>
          </a:gradFill>
          <a:ln>
            <a:noFill/>
          </a:ln>
        </p:spPr>
        <p:txBody>
          <a:bodyPr vert="horz" wrap="square" lIns="137160" tIns="68580" rIns="137160" bIns="68580" numCol="1" anchor="t" anchorCtr="0" compatLnSpc="1">
            <a:prstTxWarp prst="textNoShape">
              <a:avLst/>
            </a:prstTxWarp>
          </a:bodyPr>
          <a:lstStyle/>
          <a:p>
            <a:endParaRPr lang="en-US" sz="4050" dirty="0"/>
          </a:p>
        </p:txBody>
      </p:sp>
      <p:sp>
        <p:nvSpPr>
          <p:cNvPr id="14" name="Picture Placeholder 13"/>
          <p:cNvSpPr>
            <a:spLocks noGrp="1"/>
          </p:cNvSpPr>
          <p:nvPr>
            <p:ph type="pic" sz="quarter" idx="10"/>
          </p:nvPr>
        </p:nvSpPr>
        <p:spPr>
          <a:xfrm>
            <a:off x="7335557" y="0"/>
            <a:ext cx="10952442" cy="9907932"/>
          </a:xfrm>
          <a:custGeom>
            <a:avLst/>
            <a:gdLst>
              <a:gd name="connsiteX0" fmla="*/ 0 w 7301628"/>
              <a:gd name="connsiteY0" fmla="*/ 0 h 6605288"/>
              <a:gd name="connsiteX1" fmla="*/ 7301628 w 7301628"/>
              <a:gd name="connsiteY1" fmla="*/ 0 h 6605288"/>
              <a:gd name="connsiteX2" fmla="*/ 7301628 w 7301628"/>
              <a:gd name="connsiteY2" fmla="*/ 4516267 h 6605288"/>
              <a:gd name="connsiteX3" fmla="*/ 3904481 w 7301628"/>
              <a:gd name="connsiteY3" fmla="*/ 6605288 h 6605288"/>
            </a:gdLst>
            <a:ahLst/>
            <a:cxnLst>
              <a:cxn ang="0">
                <a:pos x="connsiteX0" y="connsiteY0"/>
              </a:cxn>
              <a:cxn ang="0">
                <a:pos x="connsiteX1" y="connsiteY1"/>
              </a:cxn>
              <a:cxn ang="0">
                <a:pos x="connsiteX2" y="connsiteY2"/>
              </a:cxn>
              <a:cxn ang="0">
                <a:pos x="connsiteX3" y="connsiteY3"/>
              </a:cxn>
            </a:cxnLst>
            <a:rect l="l" t="t" r="r" b="b"/>
            <a:pathLst>
              <a:path w="7301628" h="6605288">
                <a:moveTo>
                  <a:pt x="0" y="0"/>
                </a:moveTo>
                <a:lnTo>
                  <a:pt x="7301628" y="0"/>
                </a:lnTo>
                <a:lnTo>
                  <a:pt x="7301628" y="4516267"/>
                </a:lnTo>
                <a:lnTo>
                  <a:pt x="3904481" y="6605288"/>
                </a:lnTo>
                <a:close/>
              </a:path>
            </a:pathLst>
          </a:custGeom>
          <a:solidFill>
            <a:schemeClr val="tx2">
              <a:lumMod val="85000"/>
            </a:schemeClr>
          </a:solidFill>
        </p:spPr>
        <p:txBody>
          <a:bodyPr wrap="square" anchor="ctr" anchorCtr="0">
            <a:noAutofit/>
          </a:bodyPr>
          <a:lstStyle>
            <a:lvl1pPr algn="ctr">
              <a:defRPr/>
            </a:lvl1pPr>
          </a:lstStyle>
          <a:p>
            <a:r>
              <a:rPr lang="en-US" dirty="0"/>
              <a:t>Click icon to add picture</a:t>
            </a:r>
          </a:p>
        </p:txBody>
      </p:sp>
    </p:spTree>
    <p:extLst>
      <p:ext uri="{BB962C8B-B14F-4D97-AF65-F5344CB8AC3E}">
        <p14:creationId xmlns:p14="http://schemas.microsoft.com/office/powerpoint/2010/main" val="30753393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dvisors">
    <p:spTree>
      <p:nvGrpSpPr>
        <p:cNvPr id="1" name=""/>
        <p:cNvGrpSpPr/>
        <p:nvPr/>
      </p:nvGrpSpPr>
      <p:grpSpPr>
        <a:xfrm>
          <a:off x="0" y="0"/>
          <a:ext cx="0" cy="0"/>
          <a:chOff x="0" y="0"/>
          <a:chExt cx="0" cy="0"/>
        </a:xfrm>
      </p:grpSpPr>
      <p:sp>
        <p:nvSpPr>
          <p:cNvPr id="19" name="Picture Placeholder 18"/>
          <p:cNvSpPr>
            <a:spLocks noGrp="1"/>
          </p:cNvSpPr>
          <p:nvPr>
            <p:ph type="pic" sz="quarter" idx="13"/>
          </p:nvPr>
        </p:nvSpPr>
        <p:spPr>
          <a:xfrm>
            <a:off x="7086605" y="5006324"/>
            <a:ext cx="1645920" cy="1645920"/>
          </a:xfrm>
          <a:custGeom>
            <a:avLst/>
            <a:gdLst>
              <a:gd name="connsiteX0" fmla="*/ 548640 w 1097280"/>
              <a:gd name="connsiteY0" fmla="*/ 0 h 1097280"/>
              <a:gd name="connsiteX1" fmla="*/ 1097280 w 1097280"/>
              <a:gd name="connsiteY1" fmla="*/ 548640 h 1097280"/>
              <a:gd name="connsiteX2" fmla="*/ 548640 w 1097280"/>
              <a:gd name="connsiteY2" fmla="*/ 1097280 h 1097280"/>
              <a:gd name="connsiteX3" fmla="*/ 0 w 1097280"/>
              <a:gd name="connsiteY3" fmla="*/ 548640 h 1097280"/>
              <a:gd name="connsiteX4" fmla="*/ 548640 w 1097280"/>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97280">
                <a:moveTo>
                  <a:pt x="548640" y="0"/>
                </a:moveTo>
                <a:cubicBezTo>
                  <a:pt x="851646" y="0"/>
                  <a:pt x="1097280" y="245634"/>
                  <a:pt x="1097280" y="548640"/>
                </a:cubicBezTo>
                <a:cubicBezTo>
                  <a:pt x="1097280" y="851646"/>
                  <a:pt x="851646" y="1097280"/>
                  <a:pt x="548640" y="1097280"/>
                </a:cubicBezTo>
                <a:cubicBezTo>
                  <a:pt x="245634" y="1097280"/>
                  <a:pt x="0" y="851646"/>
                  <a:pt x="0" y="548640"/>
                </a:cubicBezTo>
                <a:cubicBezTo>
                  <a:pt x="0" y="245634"/>
                  <a:pt x="245634" y="0"/>
                  <a:pt x="548640" y="0"/>
                </a:cubicBezTo>
                <a:close/>
              </a:path>
            </a:pathLst>
          </a:custGeom>
          <a:solidFill>
            <a:schemeClr val="tx2">
              <a:lumMod val="85000"/>
            </a:schemeClr>
          </a:solidFill>
          <a:ln w="28575">
            <a:solidFill>
              <a:schemeClr val="accent3"/>
            </a:solidFill>
          </a:ln>
        </p:spPr>
        <p:txBody>
          <a:bodyPr wrap="square" anchor="ctr" anchorCtr="0">
            <a:noAutofit/>
          </a:bodyPr>
          <a:lstStyle>
            <a:lvl1pPr algn="ctr">
              <a:defRPr/>
            </a:lvl1pPr>
          </a:lstStyle>
          <a:p>
            <a:r>
              <a:rPr lang="en-US" dirty="0"/>
              <a:t>Click icon to add picture</a:t>
            </a:r>
          </a:p>
        </p:txBody>
      </p:sp>
      <p:sp>
        <p:nvSpPr>
          <p:cNvPr id="20" name="Picture Placeholder 19"/>
          <p:cNvSpPr>
            <a:spLocks noGrp="1"/>
          </p:cNvSpPr>
          <p:nvPr>
            <p:ph type="pic" sz="quarter" idx="14"/>
          </p:nvPr>
        </p:nvSpPr>
        <p:spPr>
          <a:xfrm>
            <a:off x="12847243" y="5006324"/>
            <a:ext cx="1645920" cy="1645920"/>
          </a:xfrm>
          <a:custGeom>
            <a:avLst/>
            <a:gdLst>
              <a:gd name="connsiteX0" fmla="*/ 548640 w 1097280"/>
              <a:gd name="connsiteY0" fmla="*/ 0 h 1097280"/>
              <a:gd name="connsiteX1" fmla="*/ 1097280 w 1097280"/>
              <a:gd name="connsiteY1" fmla="*/ 548640 h 1097280"/>
              <a:gd name="connsiteX2" fmla="*/ 548640 w 1097280"/>
              <a:gd name="connsiteY2" fmla="*/ 1097280 h 1097280"/>
              <a:gd name="connsiteX3" fmla="*/ 0 w 1097280"/>
              <a:gd name="connsiteY3" fmla="*/ 548640 h 1097280"/>
              <a:gd name="connsiteX4" fmla="*/ 548640 w 1097280"/>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97280">
                <a:moveTo>
                  <a:pt x="548640" y="0"/>
                </a:moveTo>
                <a:cubicBezTo>
                  <a:pt x="851646" y="0"/>
                  <a:pt x="1097280" y="245634"/>
                  <a:pt x="1097280" y="548640"/>
                </a:cubicBezTo>
                <a:cubicBezTo>
                  <a:pt x="1097280" y="851646"/>
                  <a:pt x="851646" y="1097280"/>
                  <a:pt x="548640" y="1097280"/>
                </a:cubicBezTo>
                <a:cubicBezTo>
                  <a:pt x="245634" y="1097280"/>
                  <a:pt x="0" y="851646"/>
                  <a:pt x="0" y="548640"/>
                </a:cubicBezTo>
                <a:cubicBezTo>
                  <a:pt x="0" y="245634"/>
                  <a:pt x="245634" y="0"/>
                  <a:pt x="548640" y="0"/>
                </a:cubicBezTo>
                <a:close/>
              </a:path>
            </a:pathLst>
          </a:custGeom>
          <a:solidFill>
            <a:schemeClr val="tx2">
              <a:lumMod val="85000"/>
            </a:schemeClr>
          </a:solidFill>
          <a:ln w="28575">
            <a:solidFill>
              <a:schemeClr val="accent3"/>
            </a:solidFill>
          </a:ln>
        </p:spPr>
        <p:txBody>
          <a:bodyPr wrap="square" anchor="ctr" anchorCtr="0">
            <a:noAutofit/>
          </a:bodyPr>
          <a:lstStyle>
            <a:lvl1pPr algn="ctr">
              <a:defRPr/>
            </a:lvl1pPr>
          </a:lstStyle>
          <a:p>
            <a:r>
              <a:rPr lang="en-US" dirty="0"/>
              <a:t>Click icon to add picture</a:t>
            </a:r>
          </a:p>
        </p:txBody>
      </p:sp>
      <p:sp>
        <p:nvSpPr>
          <p:cNvPr id="21" name="Picture Placeholder 20"/>
          <p:cNvSpPr>
            <a:spLocks noGrp="1"/>
          </p:cNvSpPr>
          <p:nvPr>
            <p:ph type="pic" sz="quarter" idx="15"/>
          </p:nvPr>
        </p:nvSpPr>
        <p:spPr>
          <a:xfrm>
            <a:off x="1325966" y="5006324"/>
            <a:ext cx="1645920" cy="1645920"/>
          </a:xfrm>
          <a:custGeom>
            <a:avLst/>
            <a:gdLst>
              <a:gd name="connsiteX0" fmla="*/ 548640 w 1097280"/>
              <a:gd name="connsiteY0" fmla="*/ 0 h 1097280"/>
              <a:gd name="connsiteX1" fmla="*/ 1097280 w 1097280"/>
              <a:gd name="connsiteY1" fmla="*/ 548640 h 1097280"/>
              <a:gd name="connsiteX2" fmla="*/ 548640 w 1097280"/>
              <a:gd name="connsiteY2" fmla="*/ 1097280 h 1097280"/>
              <a:gd name="connsiteX3" fmla="*/ 0 w 1097280"/>
              <a:gd name="connsiteY3" fmla="*/ 548640 h 1097280"/>
              <a:gd name="connsiteX4" fmla="*/ 548640 w 1097280"/>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97280">
                <a:moveTo>
                  <a:pt x="548640" y="0"/>
                </a:moveTo>
                <a:cubicBezTo>
                  <a:pt x="851646" y="0"/>
                  <a:pt x="1097280" y="245634"/>
                  <a:pt x="1097280" y="548640"/>
                </a:cubicBezTo>
                <a:cubicBezTo>
                  <a:pt x="1097280" y="851646"/>
                  <a:pt x="851646" y="1097280"/>
                  <a:pt x="548640" y="1097280"/>
                </a:cubicBezTo>
                <a:cubicBezTo>
                  <a:pt x="245634" y="1097280"/>
                  <a:pt x="0" y="851646"/>
                  <a:pt x="0" y="548640"/>
                </a:cubicBezTo>
                <a:cubicBezTo>
                  <a:pt x="0" y="245634"/>
                  <a:pt x="245634" y="0"/>
                  <a:pt x="548640" y="0"/>
                </a:cubicBezTo>
                <a:close/>
              </a:path>
            </a:pathLst>
          </a:custGeom>
          <a:solidFill>
            <a:schemeClr val="tx2">
              <a:lumMod val="85000"/>
            </a:schemeClr>
          </a:solidFill>
          <a:ln w="28575">
            <a:solidFill>
              <a:schemeClr val="accent3"/>
            </a:solidFill>
          </a:ln>
        </p:spPr>
        <p:txBody>
          <a:bodyPr wrap="square" anchor="ctr" anchorCtr="0">
            <a:noAutofit/>
          </a:bodyPr>
          <a:lstStyle>
            <a:lvl1pPr algn="ctr">
              <a:defRPr/>
            </a:lvl1pPr>
          </a:lstStyle>
          <a:p>
            <a:r>
              <a:rPr lang="en-US" dirty="0"/>
              <a:t>Click icon to add picture</a:t>
            </a:r>
          </a:p>
        </p:txBody>
      </p:sp>
      <p:sp>
        <p:nvSpPr>
          <p:cNvPr id="22" name="Picture Placeholder 21"/>
          <p:cNvSpPr>
            <a:spLocks noGrp="1"/>
          </p:cNvSpPr>
          <p:nvPr>
            <p:ph type="pic" sz="quarter" idx="16"/>
          </p:nvPr>
        </p:nvSpPr>
        <p:spPr>
          <a:xfrm>
            <a:off x="7086605" y="7475159"/>
            <a:ext cx="1645920" cy="1645920"/>
          </a:xfrm>
          <a:custGeom>
            <a:avLst/>
            <a:gdLst>
              <a:gd name="connsiteX0" fmla="*/ 548640 w 1097280"/>
              <a:gd name="connsiteY0" fmla="*/ 0 h 1097280"/>
              <a:gd name="connsiteX1" fmla="*/ 1097280 w 1097280"/>
              <a:gd name="connsiteY1" fmla="*/ 548640 h 1097280"/>
              <a:gd name="connsiteX2" fmla="*/ 548640 w 1097280"/>
              <a:gd name="connsiteY2" fmla="*/ 1097280 h 1097280"/>
              <a:gd name="connsiteX3" fmla="*/ 0 w 1097280"/>
              <a:gd name="connsiteY3" fmla="*/ 548640 h 1097280"/>
              <a:gd name="connsiteX4" fmla="*/ 548640 w 1097280"/>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97280">
                <a:moveTo>
                  <a:pt x="548640" y="0"/>
                </a:moveTo>
                <a:cubicBezTo>
                  <a:pt x="851646" y="0"/>
                  <a:pt x="1097280" y="245634"/>
                  <a:pt x="1097280" y="548640"/>
                </a:cubicBezTo>
                <a:cubicBezTo>
                  <a:pt x="1097280" y="851646"/>
                  <a:pt x="851646" y="1097280"/>
                  <a:pt x="548640" y="1097280"/>
                </a:cubicBezTo>
                <a:cubicBezTo>
                  <a:pt x="245634" y="1097280"/>
                  <a:pt x="0" y="851646"/>
                  <a:pt x="0" y="548640"/>
                </a:cubicBezTo>
                <a:cubicBezTo>
                  <a:pt x="0" y="245634"/>
                  <a:pt x="245634" y="0"/>
                  <a:pt x="548640" y="0"/>
                </a:cubicBezTo>
                <a:close/>
              </a:path>
            </a:pathLst>
          </a:custGeom>
          <a:solidFill>
            <a:schemeClr val="tx2">
              <a:lumMod val="85000"/>
            </a:schemeClr>
          </a:solidFill>
          <a:ln w="28575">
            <a:solidFill>
              <a:schemeClr val="accent4"/>
            </a:solidFill>
          </a:ln>
        </p:spPr>
        <p:txBody>
          <a:bodyPr wrap="square" anchor="ctr" anchorCtr="0">
            <a:noAutofit/>
          </a:bodyPr>
          <a:lstStyle>
            <a:lvl1pPr algn="ctr">
              <a:defRPr/>
            </a:lvl1pPr>
          </a:lstStyle>
          <a:p>
            <a:r>
              <a:rPr lang="en-US" dirty="0"/>
              <a:t>Click icon to add picture</a:t>
            </a:r>
          </a:p>
        </p:txBody>
      </p:sp>
      <p:sp>
        <p:nvSpPr>
          <p:cNvPr id="23" name="Picture Placeholder 22"/>
          <p:cNvSpPr>
            <a:spLocks noGrp="1"/>
          </p:cNvSpPr>
          <p:nvPr>
            <p:ph type="pic" sz="quarter" idx="17"/>
          </p:nvPr>
        </p:nvSpPr>
        <p:spPr>
          <a:xfrm>
            <a:off x="12847243" y="7475159"/>
            <a:ext cx="1645920" cy="1645920"/>
          </a:xfrm>
          <a:custGeom>
            <a:avLst/>
            <a:gdLst>
              <a:gd name="connsiteX0" fmla="*/ 548640 w 1097280"/>
              <a:gd name="connsiteY0" fmla="*/ 0 h 1097280"/>
              <a:gd name="connsiteX1" fmla="*/ 1097280 w 1097280"/>
              <a:gd name="connsiteY1" fmla="*/ 548640 h 1097280"/>
              <a:gd name="connsiteX2" fmla="*/ 548640 w 1097280"/>
              <a:gd name="connsiteY2" fmla="*/ 1097280 h 1097280"/>
              <a:gd name="connsiteX3" fmla="*/ 0 w 1097280"/>
              <a:gd name="connsiteY3" fmla="*/ 548640 h 1097280"/>
              <a:gd name="connsiteX4" fmla="*/ 548640 w 1097280"/>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97280">
                <a:moveTo>
                  <a:pt x="548640" y="0"/>
                </a:moveTo>
                <a:cubicBezTo>
                  <a:pt x="851646" y="0"/>
                  <a:pt x="1097280" y="245634"/>
                  <a:pt x="1097280" y="548640"/>
                </a:cubicBezTo>
                <a:cubicBezTo>
                  <a:pt x="1097280" y="851646"/>
                  <a:pt x="851646" y="1097280"/>
                  <a:pt x="548640" y="1097280"/>
                </a:cubicBezTo>
                <a:cubicBezTo>
                  <a:pt x="245634" y="1097280"/>
                  <a:pt x="0" y="851646"/>
                  <a:pt x="0" y="548640"/>
                </a:cubicBezTo>
                <a:cubicBezTo>
                  <a:pt x="0" y="245634"/>
                  <a:pt x="245634" y="0"/>
                  <a:pt x="548640" y="0"/>
                </a:cubicBezTo>
                <a:close/>
              </a:path>
            </a:pathLst>
          </a:custGeom>
          <a:solidFill>
            <a:schemeClr val="tx2">
              <a:lumMod val="85000"/>
            </a:schemeClr>
          </a:solidFill>
          <a:ln w="28575">
            <a:solidFill>
              <a:schemeClr val="accent4"/>
            </a:solidFill>
          </a:ln>
        </p:spPr>
        <p:txBody>
          <a:bodyPr wrap="square" anchor="ctr" anchorCtr="0">
            <a:noAutofit/>
          </a:bodyPr>
          <a:lstStyle>
            <a:lvl1pPr algn="ctr">
              <a:defRPr/>
            </a:lvl1pPr>
          </a:lstStyle>
          <a:p>
            <a:r>
              <a:rPr lang="en-US" dirty="0"/>
              <a:t>Click icon to add picture</a:t>
            </a:r>
          </a:p>
        </p:txBody>
      </p:sp>
      <p:sp>
        <p:nvSpPr>
          <p:cNvPr id="24" name="Picture Placeholder 23"/>
          <p:cNvSpPr>
            <a:spLocks noGrp="1"/>
          </p:cNvSpPr>
          <p:nvPr>
            <p:ph type="pic" sz="quarter" idx="18"/>
          </p:nvPr>
        </p:nvSpPr>
        <p:spPr>
          <a:xfrm>
            <a:off x="1325966" y="7475159"/>
            <a:ext cx="1645920" cy="1645920"/>
          </a:xfrm>
          <a:custGeom>
            <a:avLst/>
            <a:gdLst>
              <a:gd name="connsiteX0" fmla="*/ 548640 w 1097280"/>
              <a:gd name="connsiteY0" fmla="*/ 0 h 1097280"/>
              <a:gd name="connsiteX1" fmla="*/ 1097280 w 1097280"/>
              <a:gd name="connsiteY1" fmla="*/ 548640 h 1097280"/>
              <a:gd name="connsiteX2" fmla="*/ 548640 w 1097280"/>
              <a:gd name="connsiteY2" fmla="*/ 1097280 h 1097280"/>
              <a:gd name="connsiteX3" fmla="*/ 0 w 1097280"/>
              <a:gd name="connsiteY3" fmla="*/ 548640 h 1097280"/>
              <a:gd name="connsiteX4" fmla="*/ 548640 w 1097280"/>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97280">
                <a:moveTo>
                  <a:pt x="548640" y="0"/>
                </a:moveTo>
                <a:cubicBezTo>
                  <a:pt x="851646" y="0"/>
                  <a:pt x="1097280" y="245634"/>
                  <a:pt x="1097280" y="548640"/>
                </a:cubicBezTo>
                <a:cubicBezTo>
                  <a:pt x="1097280" y="851646"/>
                  <a:pt x="851646" y="1097280"/>
                  <a:pt x="548640" y="1097280"/>
                </a:cubicBezTo>
                <a:cubicBezTo>
                  <a:pt x="245634" y="1097280"/>
                  <a:pt x="0" y="851646"/>
                  <a:pt x="0" y="548640"/>
                </a:cubicBezTo>
                <a:cubicBezTo>
                  <a:pt x="0" y="245634"/>
                  <a:pt x="245634" y="0"/>
                  <a:pt x="548640" y="0"/>
                </a:cubicBezTo>
                <a:close/>
              </a:path>
            </a:pathLst>
          </a:custGeom>
          <a:solidFill>
            <a:schemeClr val="tx2">
              <a:lumMod val="85000"/>
            </a:schemeClr>
          </a:solidFill>
          <a:ln w="28575">
            <a:solidFill>
              <a:schemeClr val="accent4"/>
            </a:solidFill>
          </a:ln>
        </p:spPr>
        <p:txBody>
          <a:bodyPr wrap="square" anchor="ctr" anchorCtr="0">
            <a:noAutofit/>
          </a:bodyPr>
          <a:lstStyle>
            <a:lvl1pPr algn="ctr">
              <a:defRPr/>
            </a:lvl1pPr>
          </a:lstStyle>
          <a:p>
            <a:r>
              <a:rPr lang="en-US" dirty="0"/>
              <a:t>Click icon to add picture</a:t>
            </a:r>
          </a:p>
        </p:txBody>
      </p:sp>
      <p:sp>
        <p:nvSpPr>
          <p:cNvPr id="17" name="Picture Placeholder 16"/>
          <p:cNvSpPr>
            <a:spLocks noGrp="1"/>
          </p:cNvSpPr>
          <p:nvPr>
            <p:ph type="pic" sz="quarter" idx="11"/>
          </p:nvPr>
        </p:nvSpPr>
        <p:spPr>
          <a:xfrm>
            <a:off x="7086605" y="2537489"/>
            <a:ext cx="1645920" cy="1645920"/>
          </a:xfrm>
          <a:custGeom>
            <a:avLst/>
            <a:gdLst>
              <a:gd name="connsiteX0" fmla="*/ 548640 w 1097280"/>
              <a:gd name="connsiteY0" fmla="*/ 0 h 1097280"/>
              <a:gd name="connsiteX1" fmla="*/ 1097280 w 1097280"/>
              <a:gd name="connsiteY1" fmla="*/ 548640 h 1097280"/>
              <a:gd name="connsiteX2" fmla="*/ 548640 w 1097280"/>
              <a:gd name="connsiteY2" fmla="*/ 1097280 h 1097280"/>
              <a:gd name="connsiteX3" fmla="*/ 0 w 1097280"/>
              <a:gd name="connsiteY3" fmla="*/ 548640 h 1097280"/>
              <a:gd name="connsiteX4" fmla="*/ 548640 w 1097280"/>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97280">
                <a:moveTo>
                  <a:pt x="548640" y="0"/>
                </a:moveTo>
                <a:cubicBezTo>
                  <a:pt x="851646" y="0"/>
                  <a:pt x="1097280" y="245634"/>
                  <a:pt x="1097280" y="548640"/>
                </a:cubicBezTo>
                <a:cubicBezTo>
                  <a:pt x="1097280" y="851646"/>
                  <a:pt x="851646" y="1097280"/>
                  <a:pt x="548640" y="1097280"/>
                </a:cubicBezTo>
                <a:cubicBezTo>
                  <a:pt x="245634" y="1097280"/>
                  <a:pt x="0" y="851646"/>
                  <a:pt x="0" y="548640"/>
                </a:cubicBezTo>
                <a:cubicBezTo>
                  <a:pt x="0" y="245634"/>
                  <a:pt x="245634" y="0"/>
                  <a:pt x="548640" y="0"/>
                </a:cubicBezTo>
                <a:close/>
              </a:path>
            </a:pathLst>
          </a:custGeom>
          <a:solidFill>
            <a:schemeClr val="tx2">
              <a:lumMod val="85000"/>
            </a:schemeClr>
          </a:solidFill>
          <a:ln w="28575">
            <a:solidFill>
              <a:schemeClr val="accent1"/>
            </a:solidFill>
          </a:ln>
        </p:spPr>
        <p:txBody>
          <a:bodyPr wrap="square" anchor="ctr" anchorCtr="0">
            <a:noAutofit/>
          </a:bodyPr>
          <a:lstStyle>
            <a:lvl1pPr algn="ctr">
              <a:defRPr/>
            </a:lvl1pPr>
          </a:lstStyle>
          <a:p>
            <a:r>
              <a:rPr lang="en-US" dirty="0"/>
              <a:t>Click icon to add picture</a:t>
            </a:r>
          </a:p>
        </p:txBody>
      </p:sp>
      <p:sp>
        <p:nvSpPr>
          <p:cNvPr id="18" name="Picture Placeholder 17"/>
          <p:cNvSpPr>
            <a:spLocks noGrp="1"/>
          </p:cNvSpPr>
          <p:nvPr>
            <p:ph type="pic" sz="quarter" idx="12"/>
          </p:nvPr>
        </p:nvSpPr>
        <p:spPr>
          <a:xfrm>
            <a:off x="12847243" y="2537489"/>
            <a:ext cx="1645920" cy="1645920"/>
          </a:xfrm>
          <a:custGeom>
            <a:avLst/>
            <a:gdLst>
              <a:gd name="connsiteX0" fmla="*/ 548640 w 1097280"/>
              <a:gd name="connsiteY0" fmla="*/ 0 h 1097280"/>
              <a:gd name="connsiteX1" fmla="*/ 1097280 w 1097280"/>
              <a:gd name="connsiteY1" fmla="*/ 548640 h 1097280"/>
              <a:gd name="connsiteX2" fmla="*/ 548640 w 1097280"/>
              <a:gd name="connsiteY2" fmla="*/ 1097280 h 1097280"/>
              <a:gd name="connsiteX3" fmla="*/ 0 w 1097280"/>
              <a:gd name="connsiteY3" fmla="*/ 548640 h 1097280"/>
              <a:gd name="connsiteX4" fmla="*/ 548640 w 1097280"/>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97280">
                <a:moveTo>
                  <a:pt x="548640" y="0"/>
                </a:moveTo>
                <a:cubicBezTo>
                  <a:pt x="851646" y="0"/>
                  <a:pt x="1097280" y="245634"/>
                  <a:pt x="1097280" y="548640"/>
                </a:cubicBezTo>
                <a:cubicBezTo>
                  <a:pt x="1097280" y="851646"/>
                  <a:pt x="851646" y="1097280"/>
                  <a:pt x="548640" y="1097280"/>
                </a:cubicBezTo>
                <a:cubicBezTo>
                  <a:pt x="245634" y="1097280"/>
                  <a:pt x="0" y="851646"/>
                  <a:pt x="0" y="548640"/>
                </a:cubicBezTo>
                <a:cubicBezTo>
                  <a:pt x="0" y="245634"/>
                  <a:pt x="245634" y="0"/>
                  <a:pt x="548640" y="0"/>
                </a:cubicBezTo>
                <a:close/>
              </a:path>
            </a:pathLst>
          </a:custGeom>
          <a:solidFill>
            <a:schemeClr val="tx2">
              <a:lumMod val="85000"/>
            </a:schemeClr>
          </a:solidFill>
          <a:ln w="28575">
            <a:solidFill>
              <a:schemeClr val="accent1"/>
            </a:solidFill>
          </a:ln>
        </p:spPr>
        <p:txBody>
          <a:bodyPr wrap="square" anchor="ctr" anchorCtr="0">
            <a:noAutofit/>
          </a:bodyPr>
          <a:lstStyle>
            <a:lvl1pPr algn="ctr">
              <a:defRPr/>
            </a:lvl1pPr>
          </a:lstStyle>
          <a:p>
            <a:r>
              <a:rPr lang="en-US" dirty="0"/>
              <a:t>Click icon to add picture</a:t>
            </a:r>
          </a:p>
        </p:txBody>
      </p:sp>
      <p:sp>
        <p:nvSpPr>
          <p:cNvPr id="16" name="Picture Placeholder 15"/>
          <p:cNvSpPr>
            <a:spLocks noGrp="1"/>
          </p:cNvSpPr>
          <p:nvPr>
            <p:ph type="pic" sz="quarter" idx="10"/>
          </p:nvPr>
        </p:nvSpPr>
        <p:spPr>
          <a:xfrm>
            <a:off x="1325966" y="2537489"/>
            <a:ext cx="1645920" cy="1645920"/>
          </a:xfrm>
          <a:custGeom>
            <a:avLst/>
            <a:gdLst>
              <a:gd name="connsiteX0" fmla="*/ 548640 w 1097280"/>
              <a:gd name="connsiteY0" fmla="*/ 0 h 1097280"/>
              <a:gd name="connsiteX1" fmla="*/ 1097280 w 1097280"/>
              <a:gd name="connsiteY1" fmla="*/ 548640 h 1097280"/>
              <a:gd name="connsiteX2" fmla="*/ 548640 w 1097280"/>
              <a:gd name="connsiteY2" fmla="*/ 1097280 h 1097280"/>
              <a:gd name="connsiteX3" fmla="*/ 0 w 1097280"/>
              <a:gd name="connsiteY3" fmla="*/ 548640 h 1097280"/>
              <a:gd name="connsiteX4" fmla="*/ 548640 w 1097280"/>
              <a:gd name="connsiteY4" fmla="*/ 0 h 109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280" h="1097280">
                <a:moveTo>
                  <a:pt x="548640" y="0"/>
                </a:moveTo>
                <a:cubicBezTo>
                  <a:pt x="851646" y="0"/>
                  <a:pt x="1097280" y="245634"/>
                  <a:pt x="1097280" y="548640"/>
                </a:cubicBezTo>
                <a:cubicBezTo>
                  <a:pt x="1097280" y="851646"/>
                  <a:pt x="851646" y="1097280"/>
                  <a:pt x="548640" y="1097280"/>
                </a:cubicBezTo>
                <a:cubicBezTo>
                  <a:pt x="245634" y="1097280"/>
                  <a:pt x="0" y="851646"/>
                  <a:pt x="0" y="548640"/>
                </a:cubicBezTo>
                <a:cubicBezTo>
                  <a:pt x="0" y="245634"/>
                  <a:pt x="245634" y="0"/>
                  <a:pt x="548640" y="0"/>
                </a:cubicBezTo>
                <a:close/>
              </a:path>
            </a:pathLst>
          </a:custGeom>
          <a:solidFill>
            <a:schemeClr val="tx2">
              <a:lumMod val="85000"/>
            </a:schemeClr>
          </a:solidFill>
          <a:ln w="28575">
            <a:solidFill>
              <a:schemeClr val="accent1"/>
            </a:solidFill>
          </a:ln>
        </p:spPr>
        <p:txBody>
          <a:bodyPr wrap="square" anchor="ctr" anchorCtr="0">
            <a:noAutofit/>
          </a:bodyPr>
          <a:lstStyle>
            <a:lvl1pPr algn="ctr">
              <a:defRPr/>
            </a:lvl1pPr>
          </a:lstStyle>
          <a:p>
            <a:r>
              <a:rPr lang="en-US" dirty="0"/>
              <a:t>Click icon to add picture</a:t>
            </a:r>
          </a:p>
        </p:txBody>
      </p:sp>
      <p:sp>
        <p:nvSpPr>
          <p:cNvPr id="2" name="Title 1"/>
          <p:cNvSpPr>
            <a:spLocks noGrp="1"/>
          </p:cNvSpPr>
          <p:nvPr>
            <p:ph type="title"/>
          </p:nvPr>
        </p:nvSpPr>
        <p:spPr/>
        <p:txBody>
          <a:bodyPr/>
          <a:lstStyle/>
          <a:p>
            <a:r>
              <a:rPr lang="en-US"/>
              <a:t>Click to edit Master title style</a:t>
            </a:r>
          </a:p>
        </p:txBody>
      </p:sp>
      <p:grpSp>
        <p:nvGrpSpPr>
          <p:cNvPr id="25" name="Group 24"/>
          <p:cNvGrpSpPr/>
          <p:nvPr userDrawn="1"/>
        </p:nvGrpSpPr>
        <p:grpSpPr>
          <a:xfrm>
            <a:off x="1231671" y="1390824"/>
            <a:ext cx="754371" cy="137160"/>
            <a:chOff x="792538" y="868707"/>
            <a:chExt cx="502914" cy="91440"/>
          </a:xfrm>
        </p:grpSpPr>
        <p:sp>
          <p:nvSpPr>
            <p:cNvPr id="26" name="Oval 25"/>
            <p:cNvSpPr>
              <a:spLocks noChangeAspect="1"/>
            </p:cNvSpPr>
            <p:nvPr/>
          </p:nvSpPr>
          <p:spPr>
            <a:xfrm>
              <a:off x="792538" y="868707"/>
              <a:ext cx="91440" cy="914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27" name="Oval 26"/>
            <p:cNvSpPr>
              <a:spLocks noChangeAspect="1"/>
            </p:cNvSpPr>
            <p:nvPr/>
          </p:nvSpPr>
          <p:spPr>
            <a:xfrm>
              <a:off x="929696" y="868707"/>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28" name="Oval 27"/>
            <p:cNvSpPr>
              <a:spLocks noChangeAspect="1"/>
            </p:cNvSpPr>
            <p:nvPr/>
          </p:nvSpPr>
          <p:spPr>
            <a:xfrm>
              <a:off x="1066854" y="868707"/>
              <a:ext cx="91440"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sp>
          <p:nvSpPr>
            <p:cNvPr id="29" name="Oval 28"/>
            <p:cNvSpPr>
              <a:spLocks noChangeAspect="1"/>
            </p:cNvSpPr>
            <p:nvPr/>
          </p:nvSpPr>
          <p:spPr>
            <a:xfrm>
              <a:off x="1204012" y="868707"/>
              <a:ext cx="91440"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en-US" sz="1800" dirty="0"/>
            </a:p>
          </p:txBody>
        </p:sp>
      </p:grpSp>
    </p:spTree>
    <p:extLst>
      <p:ext uri="{BB962C8B-B14F-4D97-AF65-F5344CB8AC3E}">
        <p14:creationId xmlns:p14="http://schemas.microsoft.com/office/powerpoint/2010/main" val="36926771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1" name="Rectangle 10"/>
          <p:cNvSpPr/>
          <p:nvPr userDrawn="1"/>
        </p:nvSpPr>
        <p:spPr>
          <a:xfrm>
            <a:off x="9144000" y="0"/>
            <a:ext cx="109728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dirty="0"/>
          </a:p>
        </p:txBody>
      </p:sp>
      <p:sp>
        <p:nvSpPr>
          <p:cNvPr id="12" name="Picture Placeholder 3"/>
          <p:cNvSpPr>
            <a:spLocks noGrp="1"/>
          </p:cNvSpPr>
          <p:nvPr>
            <p:ph type="pic" sz="quarter" idx="10"/>
          </p:nvPr>
        </p:nvSpPr>
        <p:spPr>
          <a:xfrm>
            <a:off x="0" y="0"/>
            <a:ext cx="9144000" cy="10287000"/>
          </a:xfrm>
          <a:solidFill>
            <a:schemeClr val="tx2">
              <a:lumMod val="85000"/>
            </a:schemeClr>
          </a:solidFill>
        </p:spPr>
        <p:txBody>
          <a:bodyPr anchor="ctr" anchorCtr="0"/>
          <a:lstStyle>
            <a:lvl1pPr algn="ctr">
              <a:defRPr/>
            </a:lvl1pPr>
          </a:lstStyle>
          <a:p>
            <a:r>
              <a:rPr lang="en-US" dirty="0"/>
              <a:t>Click icon to add picture</a:t>
            </a:r>
          </a:p>
        </p:txBody>
      </p:sp>
    </p:spTree>
    <p:extLst>
      <p:ext uri="{BB962C8B-B14F-4D97-AF65-F5344CB8AC3E}">
        <p14:creationId xmlns:p14="http://schemas.microsoft.com/office/powerpoint/2010/main" val="37428578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5" name="Picture Placeholder 5"/>
          <p:cNvSpPr>
            <a:spLocks noGrp="1"/>
          </p:cNvSpPr>
          <p:nvPr>
            <p:ph type="pic" sz="quarter" idx="13" hasCustomPrompt="1"/>
          </p:nvPr>
        </p:nvSpPr>
        <p:spPr>
          <a:xfrm>
            <a:off x="0" y="0"/>
            <a:ext cx="18288000" cy="10287000"/>
          </a:xfrm>
          <a:prstGeom prst="rect">
            <a:avLst/>
          </a:prstGeom>
          <a:solidFill>
            <a:schemeClr val="bg1">
              <a:lumMod val="95000"/>
            </a:schemeClr>
          </a:solidFill>
        </p:spPr>
        <p:txBody>
          <a:bodyPr anchor="ctr">
            <a:normAutofit/>
          </a:bodyPr>
          <a:lstStyle>
            <a:lvl1pPr marL="0" indent="0" algn="ctr">
              <a:buFontTx/>
              <a:buNone/>
              <a:defRPr sz="1800">
                <a:solidFill>
                  <a:schemeClr val="tx1"/>
                </a:solidFill>
              </a:defRPr>
            </a:lvl1pPr>
          </a:lstStyle>
          <a:p>
            <a:r>
              <a:rPr lang="en-US" dirty="0"/>
              <a:t>Image</a:t>
            </a:r>
          </a:p>
        </p:txBody>
      </p:sp>
    </p:spTree>
    <p:extLst>
      <p:ext uri="{BB962C8B-B14F-4D97-AF65-F5344CB8AC3E}">
        <p14:creationId xmlns:p14="http://schemas.microsoft.com/office/powerpoint/2010/main" val="29906241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9909-41BA-458B-8FE5-54D6599C01CB}"/>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827D9DA-1D31-4A59-8B1E-D93756E0CF9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8563499-F5EF-48C3-AE9A-4B560AB9CA9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67834A4-0ABB-406A-9A12-1BFAAAB3BD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550BB8-716D-4BD6-AAB9-060EB5449B2D}"/>
              </a:ext>
            </a:extLst>
          </p:cNvPr>
          <p:cNvSpPr>
            <a:spLocks noGrp="1"/>
          </p:cNvSpPr>
          <p:nvPr>
            <p:ph type="sldNum" sz="quarter" idx="12"/>
          </p:nvPr>
        </p:nvSpPr>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39565771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57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dirty="0"/>
          </a:p>
        </p:txBody>
      </p:sp>
      <p:sp>
        <p:nvSpPr>
          <p:cNvPr id="4" name="Slide Number Placeholder 3"/>
          <p:cNvSpPr>
            <a:spLocks noGrp="1"/>
          </p:cNvSpPr>
          <p:nvPr>
            <p:ph type="sldNum" sz="quarter" idx="12"/>
          </p:nvPr>
        </p:nvSpPr>
        <p:spPr>
          <a:xfrm>
            <a:off x="17266341" y="452653"/>
            <a:ext cx="1021659" cy="497936"/>
          </a:xfrm>
          <a:prstGeom prst="rect">
            <a:avLst/>
          </a:prstGeom>
        </p:spPr>
        <p:txBody>
          <a:bodyPr/>
          <a:lstStyle/>
          <a:p>
            <a:fld id="{F3427122-DD58-4B2A-BC02-A0C1482E4B6E}" type="slidenum">
              <a:rPr lang="en-US" smtClean="0"/>
              <a:t>‹#›</a:t>
            </a:fld>
            <a:endParaRPr lang="en-US" dirty="0"/>
          </a:p>
        </p:txBody>
      </p:sp>
      <p:sp>
        <p:nvSpPr>
          <p:cNvPr id="7" name="Picture Placeholder 6">
            <a:extLst>
              <a:ext uri="{FF2B5EF4-FFF2-40B4-BE49-F238E27FC236}">
                <a16:creationId xmlns:a16="http://schemas.microsoft.com/office/drawing/2014/main" id="{CAAA6EAB-A164-4571-B239-A2A05F443E3D}"/>
              </a:ext>
            </a:extLst>
          </p:cNvPr>
          <p:cNvSpPr>
            <a:spLocks noGrp="1"/>
          </p:cNvSpPr>
          <p:nvPr>
            <p:ph type="pic" sz="quarter" idx="17" hasCustomPrompt="1"/>
          </p:nvPr>
        </p:nvSpPr>
        <p:spPr>
          <a:xfrm>
            <a:off x="7790188" y="2"/>
            <a:ext cx="10497815" cy="10286999"/>
          </a:xfrm>
          <a:custGeom>
            <a:avLst/>
            <a:gdLst>
              <a:gd name="connsiteX0" fmla="*/ 1970396 w 6998543"/>
              <a:gd name="connsiteY0" fmla="*/ 0 h 6857999"/>
              <a:gd name="connsiteX1" fmla="*/ 6998543 w 6998543"/>
              <a:gd name="connsiteY1" fmla="*/ 0 h 6857999"/>
              <a:gd name="connsiteX2" fmla="*/ 6998543 w 6998543"/>
              <a:gd name="connsiteY2" fmla="*/ 6857999 h 6857999"/>
              <a:gd name="connsiteX3" fmla="*/ 0 w 69985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998543" h="6857999">
                <a:moveTo>
                  <a:pt x="1970396" y="0"/>
                </a:moveTo>
                <a:lnTo>
                  <a:pt x="6998543" y="0"/>
                </a:lnTo>
                <a:lnTo>
                  <a:pt x="6998543" y="6857999"/>
                </a:lnTo>
                <a:lnTo>
                  <a:pt x="0" y="6857999"/>
                </a:lnTo>
                <a:close/>
              </a:path>
            </a:pathLst>
          </a:custGeom>
          <a:solidFill>
            <a:schemeClr val="bg1">
              <a:lumMod val="95000"/>
            </a:schemeClr>
          </a:solidFill>
        </p:spPr>
        <p:txBody>
          <a:bodyPr wrap="square" anchor="ctr">
            <a:noAutofit/>
          </a:bodyPr>
          <a:lstStyle>
            <a:lvl1pPr marL="0" indent="0" algn="ctr">
              <a:buFontTx/>
              <a:buNone/>
              <a:defRPr sz="1800">
                <a:solidFill>
                  <a:schemeClr val="tx1"/>
                </a:solidFill>
              </a:defRPr>
            </a:lvl1pPr>
          </a:lstStyle>
          <a:p>
            <a:r>
              <a:rPr lang="en-US" dirty="0"/>
              <a:t>Image</a:t>
            </a:r>
          </a:p>
        </p:txBody>
      </p:sp>
    </p:spTree>
    <p:extLst>
      <p:ext uri="{BB962C8B-B14F-4D97-AF65-F5344CB8AC3E}">
        <p14:creationId xmlns:p14="http://schemas.microsoft.com/office/powerpoint/2010/main" val="5188603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8E661-04AE-4BE9-B4A2-A9C3B6A8A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FD9B03-90CF-4D1B-A5C3-F175FB1E480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3AA0EC-3E34-44A8-A69D-11751DE897E2}"/>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82C600-BC15-4E88-9D09-86B01709634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EEC2C7BC-1A3F-497E-BE8A-3E1D02F4B1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1D0361-1FB3-4C5D-AAF5-3CA14C1D9BC0}"/>
              </a:ext>
            </a:extLst>
          </p:cNvPr>
          <p:cNvSpPr>
            <a:spLocks noGrp="1"/>
          </p:cNvSpPr>
          <p:nvPr>
            <p:ph type="sldNum" sz="quarter" idx="12"/>
          </p:nvPr>
        </p:nvSpPr>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405800689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88807" y="710879"/>
            <a:ext cx="12069948" cy="685800"/>
          </a:xfrm>
          <a:prstGeom prst="rect">
            <a:avLst/>
          </a:prstGeom>
        </p:spPr>
        <p:txBody>
          <a:bodyPr vert="horz" lIns="0" tIns="45720" rIns="0" bIns="45720" rtlCol="0" anchor="ctr">
            <a:noAutofit/>
          </a:bodyPr>
          <a:lstStyle/>
          <a:p>
            <a:endParaRPr lang="en-US"/>
          </a:p>
        </p:txBody>
      </p:sp>
      <p:sp>
        <p:nvSpPr>
          <p:cNvPr id="3" name="Text Placeholder 2"/>
          <p:cNvSpPr>
            <a:spLocks noGrp="1"/>
          </p:cNvSpPr>
          <p:nvPr>
            <p:ph type="body" idx="1"/>
          </p:nvPr>
        </p:nvSpPr>
        <p:spPr>
          <a:xfrm>
            <a:off x="1188248" y="2126457"/>
            <a:ext cx="16185266" cy="7131846"/>
          </a:xfrm>
          <a:prstGeom prst="rect">
            <a:avLst/>
          </a:prstGeom>
        </p:spPr>
        <p:txBody>
          <a:bodyPr vert="horz" lIns="0" tIns="45720" rIns="0" bIns="45720" rtlCol="0">
            <a:normAutofit/>
          </a:bodyPr>
          <a:lstStyle/>
          <a:p>
            <a:pPr lvl="0"/>
            <a:endParaRPr lang="en-US"/>
          </a:p>
        </p:txBody>
      </p:sp>
      <p:sp>
        <p:nvSpPr>
          <p:cNvPr id="4" name="Date Placeholder 3"/>
          <p:cNvSpPr>
            <a:spLocks noGrp="1"/>
          </p:cNvSpPr>
          <p:nvPr>
            <p:ph type="dt" sz="half" idx="2"/>
          </p:nvPr>
        </p:nvSpPr>
        <p:spPr>
          <a:xfrm>
            <a:off x="1188250" y="9534530"/>
            <a:ext cx="3840998" cy="547688"/>
          </a:xfrm>
          <a:prstGeom prst="rect">
            <a:avLst/>
          </a:prstGeom>
        </p:spPr>
        <p:txBody>
          <a:bodyPr vert="horz" lIns="0" tIns="45720" rIns="0" bIns="45720" rtlCol="0" anchor="ctr"/>
          <a:lstStyle>
            <a:lvl1pPr algn="l">
              <a:defRPr sz="1800">
                <a:solidFill>
                  <a:schemeClr val="tx1"/>
                </a:solidFill>
              </a:defRPr>
            </a:lvl1pPr>
          </a:lstStyle>
          <a:p>
            <a:endParaRPr lang="en-US" dirty="0"/>
          </a:p>
        </p:txBody>
      </p:sp>
      <p:sp>
        <p:nvSpPr>
          <p:cNvPr id="5" name="Footer Placeholder 4"/>
          <p:cNvSpPr>
            <a:spLocks noGrp="1"/>
          </p:cNvSpPr>
          <p:nvPr>
            <p:ph type="ftr" sz="quarter" idx="3"/>
          </p:nvPr>
        </p:nvSpPr>
        <p:spPr>
          <a:xfrm>
            <a:off x="6057900" y="9534530"/>
            <a:ext cx="6172200" cy="547688"/>
          </a:xfrm>
          <a:prstGeom prst="rect">
            <a:avLst/>
          </a:prstGeom>
        </p:spPr>
        <p:txBody>
          <a:bodyPr vert="horz" lIns="91440" tIns="45720" rIns="91440" bIns="45720" rtlCol="0" anchor="ctr"/>
          <a:lstStyle>
            <a:lvl1pPr algn="ctr">
              <a:defRPr sz="1800">
                <a:solidFill>
                  <a:schemeClr val="tx1"/>
                </a:solidFill>
              </a:defRPr>
            </a:lvl1pPr>
          </a:lstStyle>
          <a:p>
            <a:endParaRPr lang="en-US" dirty="0"/>
          </a:p>
        </p:txBody>
      </p:sp>
      <p:sp>
        <p:nvSpPr>
          <p:cNvPr id="6" name="Slide Number Placeholder 5"/>
          <p:cNvSpPr>
            <a:spLocks noGrp="1"/>
          </p:cNvSpPr>
          <p:nvPr>
            <p:ph type="sldNum" sz="quarter" idx="4"/>
          </p:nvPr>
        </p:nvSpPr>
        <p:spPr>
          <a:xfrm>
            <a:off x="13258758" y="9534530"/>
            <a:ext cx="4114755" cy="547688"/>
          </a:xfrm>
          <a:prstGeom prst="rect">
            <a:avLst/>
          </a:prstGeom>
        </p:spPr>
        <p:txBody>
          <a:bodyPr vert="horz" lIns="0" tIns="45720" rIns="0" bIns="45720" rtlCol="0" anchor="ctr"/>
          <a:lstStyle>
            <a:lvl1pPr algn="r">
              <a:defRPr sz="1800">
                <a:solidFill>
                  <a:schemeClr val="tx1"/>
                </a:solidFill>
              </a:defRPr>
            </a:lvl1pPr>
          </a:lstStyle>
          <a:p>
            <a:fld id="{74BF5506-DA29-4FA5-9E54-004F6EB4D2CB}" type="slidenum">
              <a:rPr lang="en-US" smtClean="0"/>
              <a:pPr/>
              <a:t>‹#›</a:t>
            </a:fld>
            <a:endParaRPr lang="en-US" dirty="0"/>
          </a:p>
        </p:txBody>
      </p:sp>
    </p:spTree>
    <p:extLst>
      <p:ext uri="{BB962C8B-B14F-4D97-AF65-F5344CB8AC3E}">
        <p14:creationId xmlns:p14="http://schemas.microsoft.com/office/powerpoint/2010/main" val="40328371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 id="2147483670" r:id="rId58"/>
    <p:sldLayoutId id="2147483721" r:id="rId59"/>
    <p:sldLayoutId id="2147483722" r:id="rId60"/>
    <p:sldLayoutId id="2147483723" r:id="rId61"/>
    <p:sldLayoutId id="2147483724" r:id="rId62"/>
    <p:sldLayoutId id="2147483725" r:id="rId63"/>
    <p:sldLayoutId id="2147483726" r:id="rId64"/>
    <p:sldLayoutId id="2147483727" r:id="rId65"/>
    <p:sldLayoutId id="2147483728" r:id="rId66"/>
    <p:sldLayoutId id="2147483729" r:id="rId67"/>
    <p:sldLayoutId id="2147483730" r:id="rId68"/>
    <p:sldLayoutId id="2147483731" r:id="rId69"/>
    <p:sldLayoutId id="2147483732" r:id="rId70"/>
    <p:sldLayoutId id="2147483733" r:id="rId71"/>
    <p:sldLayoutId id="2147483734" r:id="rId72"/>
    <p:sldLayoutId id="2147483735" r:id="rId73"/>
    <p:sldLayoutId id="2147483736" r:id="rId74"/>
    <p:sldLayoutId id="2147483737" r:id="rId75"/>
    <p:sldLayoutId id="2147483738" r:id="rId76"/>
    <p:sldLayoutId id="2147483739" r:id="rId77"/>
    <p:sldLayoutId id="2147483740" r:id="rId78"/>
    <p:sldLayoutId id="2147483741" r:id="rId79"/>
    <p:sldLayoutId id="2147483742" r:id="rId80"/>
    <p:sldLayoutId id="2147483743" r:id="rId81"/>
    <p:sldLayoutId id="2147483744" r:id="rId82"/>
    <p:sldLayoutId id="2147483745" r:id="rId83"/>
    <p:sldLayoutId id="2147483746" r:id="rId84"/>
    <p:sldLayoutId id="2147483747" r:id="rId85"/>
    <p:sldLayoutId id="2147483748" r:id="rId86"/>
    <p:sldLayoutId id="2147483749" r:id="rId87"/>
    <p:sldLayoutId id="2147483750" r:id="rId88"/>
    <p:sldLayoutId id="2147483751" r:id="rId89"/>
    <p:sldLayoutId id="2147483752" r:id="rId90"/>
    <p:sldLayoutId id="2147483753" r:id="rId91"/>
    <p:sldLayoutId id="2147483754" r:id="rId92"/>
    <p:sldLayoutId id="2147483755" r:id="rId93"/>
    <p:sldLayoutId id="2147483756" r:id="rId94"/>
    <p:sldLayoutId id="2147483757" r:id="rId95"/>
    <p:sldLayoutId id="2147483758" r:id="rId96"/>
    <p:sldLayoutId id="2147483759" r:id="rId97"/>
  </p:sldLayoutIdLst>
  <p:hf hdr="0" ftr="0" dt="0"/>
  <p:txStyles>
    <p:titleStyle>
      <a:lvl1pPr algn="l" defTabSz="1371807" rtl="0" eaLnBrk="1" latinLnBrk="0" hangingPunct="1">
        <a:lnSpc>
          <a:spcPct val="90000"/>
        </a:lnSpc>
        <a:spcBef>
          <a:spcPct val="0"/>
        </a:spcBef>
        <a:buNone/>
        <a:defRPr sz="4200" kern="1200" cap="none" baseline="0">
          <a:solidFill>
            <a:schemeClr val="bg1"/>
          </a:solidFill>
          <a:latin typeface="+mj-lt"/>
          <a:ea typeface="+mj-ea"/>
          <a:cs typeface="+mj-cs"/>
        </a:defRPr>
      </a:lvl1pPr>
    </p:titleStyle>
    <p:bodyStyle>
      <a:lvl1pPr marL="0" indent="0" algn="l" defTabSz="1371807" rtl="0" eaLnBrk="1" latinLnBrk="0" hangingPunct="1">
        <a:lnSpc>
          <a:spcPct val="90000"/>
        </a:lnSpc>
        <a:spcBef>
          <a:spcPts val="1500"/>
        </a:spcBef>
        <a:buFont typeface="Arial" panose="020B0604020202020204" pitchFamily="34" charset="0"/>
        <a:buNone/>
        <a:defRPr sz="1800" kern="1200">
          <a:solidFill>
            <a:schemeClr val="tx1"/>
          </a:solidFill>
          <a:latin typeface="+mn-lt"/>
          <a:ea typeface="+mn-ea"/>
          <a:cs typeface="+mn-cs"/>
        </a:defRPr>
      </a:lvl1pPr>
      <a:lvl2pPr marL="685904" indent="0" algn="l" defTabSz="1371807" rtl="0" eaLnBrk="1" latinLnBrk="0" hangingPunct="1">
        <a:lnSpc>
          <a:spcPct val="90000"/>
        </a:lnSpc>
        <a:spcBef>
          <a:spcPts val="750"/>
        </a:spcBef>
        <a:buFont typeface="Arial" panose="020B0604020202020204" pitchFamily="34" charset="0"/>
        <a:buNone/>
        <a:defRPr sz="3600" kern="1200">
          <a:solidFill>
            <a:schemeClr val="tx1"/>
          </a:solidFill>
          <a:latin typeface="+mn-lt"/>
          <a:ea typeface="+mn-ea"/>
          <a:cs typeface="+mn-cs"/>
        </a:defRPr>
      </a:lvl2pPr>
      <a:lvl3pPr marL="1371807" indent="0" algn="l" defTabSz="1371807"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3pPr>
      <a:lvl4pPr marL="2057711" indent="0" algn="l" defTabSz="1371807"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4pPr>
      <a:lvl5pPr marL="2743613" indent="0" algn="l" defTabSz="1371807"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5pPr>
      <a:lvl6pPr marL="3772467" indent="-342953" algn="l" defTabSz="137180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8371" indent="-342953" algn="l" defTabSz="137180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4273" indent="-342953" algn="l" defTabSz="137180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30173" indent="-342953" algn="l" defTabSz="137180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807" rtl="0" eaLnBrk="1" latinLnBrk="0" hangingPunct="1">
        <a:defRPr sz="2700" kern="1200">
          <a:solidFill>
            <a:schemeClr val="tx1"/>
          </a:solidFill>
          <a:latin typeface="+mn-lt"/>
          <a:ea typeface="+mn-ea"/>
          <a:cs typeface="+mn-cs"/>
        </a:defRPr>
      </a:lvl1pPr>
      <a:lvl2pPr marL="685904" algn="l" defTabSz="1371807" rtl="0" eaLnBrk="1" latinLnBrk="0" hangingPunct="1">
        <a:defRPr sz="2700" kern="1200">
          <a:solidFill>
            <a:schemeClr val="tx1"/>
          </a:solidFill>
          <a:latin typeface="+mn-lt"/>
          <a:ea typeface="+mn-ea"/>
          <a:cs typeface="+mn-cs"/>
        </a:defRPr>
      </a:lvl2pPr>
      <a:lvl3pPr marL="1371807" algn="l" defTabSz="1371807" rtl="0" eaLnBrk="1" latinLnBrk="0" hangingPunct="1">
        <a:defRPr sz="2700" kern="1200">
          <a:solidFill>
            <a:schemeClr val="tx1"/>
          </a:solidFill>
          <a:latin typeface="+mn-lt"/>
          <a:ea typeface="+mn-ea"/>
          <a:cs typeface="+mn-cs"/>
        </a:defRPr>
      </a:lvl3pPr>
      <a:lvl4pPr marL="2057711" algn="l" defTabSz="1371807" rtl="0" eaLnBrk="1" latinLnBrk="0" hangingPunct="1">
        <a:defRPr sz="2700" kern="1200">
          <a:solidFill>
            <a:schemeClr val="tx1"/>
          </a:solidFill>
          <a:latin typeface="+mn-lt"/>
          <a:ea typeface="+mn-ea"/>
          <a:cs typeface="+mn-cs"/>
        </a:defRPr>
      </a:lvl4pPr>
      <a:lvl5pPr marL="2743613" algn="l" defTabSz="1371807" rtl="0" eaLnBrk="1" latinLnBrk="0" hangingPunct="1">
        <a:defRPr sz="2700" kern="1200">
          <a:solidFill>
            <a:schemeClr val="tx1"/>
          </a:solidFill>
          <a:latin typeface="+mn-lt"/>
          <a:ea typeface="+mn-ea"/>
          <a:cs typeface="+mn-cs"/>
        </a:defRPr>
      </a:lvl5pPr>
      <a:lvl6pPr marL="3429513" algn="l" defTabSz="1371807" rtl="0" eaLnBrk="1" latinLnBrk="0" hangingPunct="1">
        <a:defRPr sz="2700" kern="1200">
          <a:solidFill>
            <a:schemeClr val="tx1"/>
          </a:solidFill>
          <a:latin typeface="+mn-lt"/>
          <a:ea typeface="+mn-ea"/>
          <a:cs typeface="+mn-cs"/>
        </a:defRPr>
      </a:lvl6pPr>
      <a:lvl7pPr marL="4115420" algn="l" defTabSz="1371807" rtl="0" eaLnBrk="1" latinLnBrk="0" hangingPunct="1">
        <a:defRPr sz="2700" kern="1200">
          <a:solidFill>
            <a:schemeClr val="tx1"/>
          </a:solidFill>
          <a:latin typeface="+mn-lt"/>
          <a:ea typeface="+mn-ea"/>
          <a:cs typeface="+mn-cs"/>
        </a:defRPr>
      </a:lvl7pPr>
      <a:lvl8pPr marL="4801320" algn="l" defTabSz="1371807" rtl="0" eaLnBrk="1" latinLnBrk="0" hangingPunct="1">
        <a:defRPr sz="2700" kern="1200">
          <a:solidFill>
            <a:schemeClr val="tx1"/>
          </a:solidFill>
          <a:latin typeface="+mn-lt"/>
          <a:ea typeface="+mn-ea"/>
          <a:cs typeface="+mn-cs"/>
        </a:defRPr>
      </a:lvl8pPr>
      <a:lvl9pPr marL="5487224" algn="l" defTabSz="1371807"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94.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94.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9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9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94.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05B3D-8998-6945-6094-BFD1693EBB6C}"/>
              </a:ext>
            </a:extLst>
          </p:cNvPr>
          <p:cNvSpPr>
            <a:spLocks noGrp="1"/>
          </p:cNvSpPr>
          <p:nvPr>
            <p:ph type="ctrTitle"/>
          </p:nvPr>
        </p:nvSpPr>
        <p:spPr>
          <a:xfrm>
            <a:off x="353932" y="6737944"/>
            <a:ext cx="17362568" cy="2879585"/>
          </a:xfrm>
        </p:spPr>
        <p:txBody>
          <a:bodyPr anchor="t">
            <a:noAutofit/>
          </a:bodyPr>
          <a:lstStyle/>
          <a:p>
            <a:pPr algn="l"/>
            <a:r>
              <a:rPr lang="en-US" sz="4200" b="1" dirty="0">
                <a:ln w="0"/>
                <a:effectLst>
                  <a:outerShdw blurRad="38100" dist="25400" dir="5400000" algn="ctr" rotWithShape="0">
                    <a:srgbClr val="6E747A">
                      <a:alpha val="43000"/>
                    </a:srgbClr>
                  </a:outerShdw>
                </a:effectLst>
              </a:rPr>
              <a:t>American College of Sports Medicine</a:t>
            </a:r>
            <a:br>
              <a:rPr lang="en-US" sz="4200" b="1" dirty="0">
                <a:ln w="0"/>
                <a:effectLst>
                  <a:outerShdw blurRad="38100" dist="25400" dir="5400000" algn="ctr" rotWithShape="0">
                    <a:srgbClr val="6E747A">
                      <a:alpha val="43000"/>
                    </a:srgbClr>
                  </a:outerShdw>
                </a:effectLst>
              </a:rPr>
            </a:br>
            <a:br>
              <a:rPr lang="en-US" sz="4200" b="1" dirty="0">
                <a:solidFill>
                  <a:srgbClr val="7030A0"/>
                </a:solidFill>
              </a:rPr>
            </a:br>
            <a:r>
              <a:rPr lang="en-US" sz="4200" b="1" dirty="0">
                <a:solidFill>
                  <a:srgbClr val="7030A0"/>
                </a:solidFill>
              </a:rPr>
              <a:t>Testing in Intermittent Sports - Importance for Training and Performance Optimization in Adult Athletes.</a:t>
            </a:r>
            <a:br>
              <a:rPr lang="en-US" sz="4200" b="1" dirty="0">
                <a:solidFill>
                  <a:srgbClr val="7030A0"/>
                </a:solidFill>
              </a:rPr>
            </a:br>
            <a:r>
              <a:rPr lang="en-US" sz="4200" b="1" dirty="0">
                <a:solidFill>
                  <a:srgbClr val="00B0F0"/>
                </a:solidFill>
              </a:rPr>
              <a:t>Consensus Statement for the American College of Sports Medicine.</a:t>
            </a:r>
            <a:br>
              <a:rPr lang="en-US" sz="4200" b="1" dirty="0">
                <a:solidFill>
                  <a:srgbClr val="7030A0"/>
                </a:solidFill>
              </a:rPr>
            </a:br>
            <a:endParaRPr lang="en-US" sz="4200" b="1" dirty="0">
              <a:solidFill>
                <a:srgbClr val="7030A0"/>
              </a:solidFill>
            </a:endParaRPr>
          </a:p>
        </p:txBody>
      </p:sp>
      <p:pic>
        <p:nvPicPr>
          <p:cNvPr id="4" name="Picture 3" descr="A window with many square windows&#10;&#10;Description automatically generated">
            <a:extLst>
              <a:ext uri="{FF2B5EF4-FFF2-40B4-BE49-F238E27FC236}">
                <a16:creationId xmlns:a16="http://schemas.microsoft.com/office/drawing/2014/main" id="{525D8561-A203-B0FB-653C-14BBDCF94E41}"/>
              </a:ext>
            </a:extLst>
          </p:cNvPr>
          <p:cNvPicPr>
            <a:picLocks noChangeAspect="1"/>
          </p:cNvPicPr>
          <p:nvPr/>
        </p:nvPicPr>
        <p:blipFill rotWithShape="1">
          <a:blip r:embed="rId3"/>
          <a:srcRect l="13529" r="11749" b="1"/>
          <a:stretch/>
        </p:blipFill>
        <p:spPr>
          <a:xfrm>
            <a:off x="-1" y="16"/>
            <a:ext cx="18288002" cy="630217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60222373-193B-054E-DFFB-78F5D06D0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523" y="545950"/>
            <a:ext cx="3064953" cy="1098757"/>
          </a:xfrm>
          <a:prstGeom prst="rect">
            <a:avLst/>
          </a:prstGeom>
        </p:spPr>
      </p:pic>
    </p:spTree>
    <p:extLst>
      <p:ext uri="{BB962C8B-B14F-4D97-AF65-F5344CB8AC3E}">
        <p14:creationId xmlns:p14="http://schemas.microsoft.com/office/powerpoint/2010/main" val="3320977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55FEA1-B300-4788-9D3D-ED289AC16464}"/>
              </a:ext>
            </a:extLst>
          </p:cNvPr>
          <p:cNvSpPr/>
          <p:nvPr/>
        </p:nvSpPr>
        <p:spPr>
          <a:xfrm>
            <a:off x="0" y="0"/>
            <a:ext cx="6487611" cy="10287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50" dirty="0"/>
          </a:p>
        </p:txBody>
      </p:sp>
      <p:sp>
        <p:nvSpPr>
          <p:cNvPr id="6" name="Rectangle 22">
            <a:extLst>
              <a:ext uri="{FF2B5EF4-FFF2-40B4-BE49-F238E27FC236}">
                <a16:creationId xmlns:a16="http://schemas.microsoft.com/office/drawing/2014/main" id="{5F1D8B6D-DDA8-44EB-AC90-CE964AA51A03}"/>
              </a:ext>
            </a:extLst>
          </p:cNvPr>
          <p:cNvSpPr>
            <a:spLocks noChangeArrowheads="1"/>
          </p:cNvSpPr>
          <p:nvPr/>
        </p:nvSpPr>
        <p:spPr bwMode="auto">
          <a:xfrm>
            <a:off x="226766" y="134158"/>
            <a:ext cx="6807854" cy="141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aleway Light" panose="020B0403030101060003" pitchFamily="34" charset="0"/>
              </a:defRPr>
            </a:lvl1pPr>
            <a:lvl2pPr marL="742950" indent="-285750">
              <a:defRPr>
                <a:solidFill>
                  <a:schemeClr val="tx1"/>
                </a:solidFill>
                <a:latin typeface="Raleway Light" panose="020B0403030101060003" pitchFamily="34" charset="0"/>
              </a:defRPr>
            </a:lvl2pPr>
            <a:lvl3pPr marL="1143000" indent="-228600">
              <a:defRPr>
                <a:solidFill>
                  <a:schemeClr val="tx1"/>
                </a:solidFill>
                <a:latin typeface="Raleway Light" panose="020B0403030101060003" pitchFamily="34" charset="0"/>
              </a:defRPr>
            </a:lvl3pPr>
            <a:lvl4pPr marL="1600200" indent="-228600">
              <a:defRPr>
                <a:solidFill>
                  <a:schemeClr val="tx1"/>
                </a:solidFill>
                <a:latin typeface="Raleway Light" panose="020B0403030101060003" pitchFamily="34" charset="0"/>
              </a:defRPr>
            </a:lvl4pPr>
            <a:lvl5pPr marL="2057400" indent="-228600">
              <a:defRPr>
                <a:solidFill>
                  <a:schemeClr val="tx1"/>
                </a:solidFill>
                <a:latin typeface="Raleway Light" panose="020B0403030101060003" pitchFamily="34" charset="0"/>
              </a:defRPr>
            </a:lvl5pPr>
            <a:lvl6pPr marL="2514600" indent="-228600" fontAlgn="base">
              <a:spcBef>
                <a:spcPct val="0"/>
              </a:spcBef>
              <a:spcAft>
                <a:spcPct val="0"/>
              </a:spcAft>
              <a:defRPr>
                <a:solidFill>
                  <a:schemeClr val="tx1"/>
                </a:solidFill>
                <a:latin typeface="Raleway Light" panose="020B0403030101060003" pitchFamily="34" charset="0"/>
              </a:defRPr>
            </a:lvl6pPr>
            <a:lvl7pPr marL="2971800" indent="-228600" fontAlgn="base">
              <a:spcBef>
                <a:spcPct val="0"/>
              </a:spcBef>
              <a:spcAft>
                <a:spcPct val="0"/>
              </a:spcAft>
              <a:defRPr>
                <a:solidFill>
                  <a:schemeClr val="tx1"/>
                </a:solidFill>
                <a:latin typeface="Raleway Light" panose="020B0403030101060003" pitchFamily="34" charset="0"/>
              </a:defRPr>
            </a:lvl7pPr>
            <a:lvl8pPr marL="3429000" indent="-228600" fontAlgn="base">
              <a:spcBef>
                <a:spcPct val="0"/>
              </a:spcBef>
              <a:spcAft>
                <a:spcPct val="0"/>
              </a:spcAft>
              <a:defRPr>
                <a:solidFill>
                  <a:schemeClr val="tx1"/>
                </a:solidFill>
                <a:latin typeface="Raleway Light" panose="020B0403030101060003" pitchFamily="34" charset="0"/>
              </a:defRPr>
            </a:lvl8pPr>
            <a:lvl9pPr marL="3886200" indent="-228600" fontAlgn="base">
              <a:spcBef>
                <a:spcPct val="0"/>
              </a:spcBef>
              <a:spcAft>
                <a:spcPct val="0"/>
              </a:spcAft>
              <a:defRPr>
                <a:solidFill>
                  <a:schemeClr val="tx1"/>
                </a:solidFill>
                <a:latin typeface="Raleway Light" panose="020B0403030101060003" pitchFamily="34" charset="0"/>
              </a:defRPr>
            </a:lvl9pPr>
          </a:lstStyle>
          <a:p>
            <a:pPr eaLnBrk="1" hangingPunct="1">
              <a:lnSpc>
                <a:spcPct val="110000"/>
              </a:lnSpc>
            </a:pPr>
            <a:r>
              <a:rPr lang="en-US" altLang="en-US" sz="4050" b="1" dirty="0">
                <a:solidFill>
                  <a:schemeClr val="bg1"/>
                </a:solidFill>
              </a:rPr>
              <a:t>Test Categories </a:t>
            </a:r>
          </a:p>
          <a:p>
            <a:pPr eaLnBrk="1" hangingPunct="1">
              <a:lnSpc>
                <a:spcPct val="110000"/>
              </a:lnSpc>
            </a:pPr>
            <a:r>
              <a:rPr lang="en-US" altLang="en-US" sz="4050" b="1" dirty="0">
                <a:solidFill>
                  <a:schemeClr val="bg1"/>
                </a:solidFill>
              </a:rPr>
              <a:t>Overview</a:t>
            </a:r>
          </a:p>
        </p:txBody>
      </p:sp>
      <p:sp>
        <p:nvSpPr>
          <p:cNvPr id="7" name="Rectangle 6">
            <a:extLst>
              <a:ext uri="{FF2B5EF4-FFF2-40B4-BE49-F238E27FC236}">
                <a16:creationId xmlns:a16="http://schemas.microsoft.com/office/drawing/2014/main" id="{4B825763-CFDD-4F5C-9039-B5B083B75A22}"/>
              </a:ext>
            </a:extLst>
          </p:cNvPr>
          <p:cNvSpPr/>
          <p:nvPr/>
        </p:nvSpPr>
        <p:spPr bwMode="auto">
          <a:xfrm>
            <a:off x="850135" y="1130009"/>
            <a:ext cx="184731" cy="715581"/>
          </a:xfrm>
          <a:prstGeom prst="rect">
            <a:avLst/>
          </a:prstGeom>
        </p:spPr>
        <p:txBody>
          <a:bodyPr wrap="none">
            <a:spAutoFit/>
          </a:bodyPr>
          <a:lstStyle/>
          <a:p>
            <a:pPr>
              <a:defRPr/>
            </a:pPr>
            <a:endParaRPr lang="en-US" sz="4050" dirty="0">
              <a:solidFill>
                <a:schemeClr val="bg1"/>
              </a:solidFill>
              <a:latin typeface="+mj-lt"/>
            </a:endParaRPr>
          </a:p>
        </p:txBody>
      </p:sp>
      <p:sp>
        <p:nvSpPr>
          <p:cNvPr id="10" name="TextBox 9">
            <a:extLst>
              <a:ext uri="{FF2B5EF4-FFF2-40B4-BE49-F238E27FC236}">
                <a16:creationId xmlns:a16="http://schemas.microsoft.com/office/drawing/2014/main" id="{56176BDB-ADAF-2BF8-3AED-2BFB6E81F44F}"/>
              </a:ext>
            </a:extLst>
          </p:cNvPr>
          <p:cNvSpPr txBox="1"/>
          <p:nvPr/>
        </p:nvSpPr>
        <p:spPr>
          <a:xfrm>
            <a:off x="226767" y="1665515"/>
            <a:ext cx="5994419" cy="7982506"/>
          </a:xfrm>
          <a:prstGeom prst="rect">
            <a:avLst/>
          </a:prstGeom>
          <a:noFill/>
        </p:spPr>
        <p:txBody>
          <a:bodyPr wrap="square" rtlCol="0">
            <a:spAutoFit/>
          </a:bodyPr>
          <a:lstStyle/>
          <a:p>
            <a:pPr>
              <a:lnSpc>
                <a:spcPct val="110000"/>
              </a:lnSpc>
              <a:spcAft>
                <a:spcPts val="900"/>
              </a:spcAft>
            </a:pPr>
            <a:r>
              <a:rPr lang="en-US" sz="2175" b="1" dirty="0">
                <a:solidFill>
                  <a:schemeClr val="bg1"/>
                </a:solidFill>
              </a:rPr>
              <a:t>General Fitness Tests</a:t>
            </a:r>
            <a:r>
              <a:rPr lang="en-US" sz="2175" dirty="0">
                <a:solidFill>
                  <a:schemeClr val="bg1"/>
                </a:solidFill>
              </a:rPr>
              <a:t>:</a:t>
            </a:r>
          </a:p>
          <a:p>
            <a:pPr marL="428625" indent="-428625">
              <a:lnSpc>
                <a:spcPct val="110000"/>
              </a:lnSpc>
              <a:spcAft>
                <a:spcPts val="900"/>
              </a:spcAft>
              <a:buFont typeface="Arial" panose="020B0604020202020204" pitchFamily="34" charset="0"/>
              <a:buChar char="•"/>
            </a:pPr>
            <a:r>
              <a:rPr lang="en-US" sz="2175" b="1" dirty="0">
                <a:solidFill>
                  <a:schemeClr val="bg1"/>
                </a:solidFill>
              </a:rPr>
              <a:t>Environment</a:t>
            </a:r>
            <a:r>
              <a:rPr lang="en-US" sz="2175" dirty="0">
                <a:solidFill>
                  <a:schemeClr val="bg1"/>
                </a:solidFill>
              </a:rPr>
              <a:t>: Conducted in controlled settings, often laboratories.</a:t>
            </a:r>
          </a:p>
          <a:p>
            <a:pPr marL="428625" indent="-428625">
              <a:lnSpc>
                <a:spcPct val="110000"/>
              </a:lnSpc>
              <a:spcAft>
                <a:spcPts val="900"/>
              </a:spcAft>
              <a:buFont typeface="Arial" panose="020B0604020202020204" pitchFamily="34" charset="0"/>
              <a:buChar char="•"/>
            </a:pPr>
            <a:r>
              <a:rPr lang="en-US" sz="2175" b="1" dirty="0">
                <a:solidFill>
                  <a:schemeClr val="bg1"/>
                </a:solidFill>
              </a:rPr>
              <a:t>Purpose</a:t>
            </a:r>
            <a:r>
              <a:rPr lang="en-US" sz="2175" dirty="0">
                <a:solidFill>
                  <a:schemeClr val="bg1"/>
                </a:solidFill>
              </a:rPr>
              <a:t>: Assess fundamental physical attributes applicable across various sports.</a:t>
            </a:r>
          </a:p>
          <a:p>
            <a:pPr marL="428625" indent="-428625">
              <a:lnSpc>
                <a:spcPct val="110000"/>
              </a:lnSpc>
              <a:spcAft>
                <a:spcPts val="900"/>
              </a:spcAft>
              <a:buFont typeface="Arial" panose="020B0604020202020204" pitchFamily="34" charset="0"/>
              <a:buChar char="•"/>
            </a:pPr>
            <a:r>
              <a:rPr lang="en-US" sz="2175" b="1" dirty="0">
                <a:solidFill>
                  <a:schemeClr val="bg1"/>
                </a:solidFill>
              </a:rPr>
              <a:t>Examples</a:t>
            </a:r>
            <a:r>
              <a:rPr lang="en-US" sz="2175" dirty="0">
                <a:solidFill>
                  <a:schemeClr val="bg1"/>
                </a:solidFill>
              </a:rPr>
              <a:t>: VO2max tests, strength assessments. </a:t>
            </a:r>
            <a:r>
              <a:rPr lang="en-US" sz="2175" baseline="30000" dirty="0">
                <a:solidFill>
                  <a:schemeClr val="bg1"/>
                </a:solidFill>
              </a:rPr>
              <a:t>74, 169-171</a:t>
            </a:r>
          </a:p>
          <a:p>
            <a:pPr>
              <a:lnSpc>
                <a:spcPct val="110000"/>
              </a:lnSpc>
              <a:spcAft>
                <a:spcPts val="900"/>
              </a:spcAft>
            </a:pPr>
            <a:r>
              <a:rPr lang="en-US" sz="2175" b="1" dirty="0">
                <a:solidFill>
                  <a:schemeClr val="bg1"/>
                </a:solidFill>
              </a:rPr>
              <a:t>Sport-Specific Tests</a:t>
            </a:r>
            <a:r>
              <a:rPr lang="en-US" sz="2175" dirty="0">
                <a:solidFill>
                  <a:schemeClr val="bg1"/>
                </a:solidFill>
              </a:rPr>
              <a:t>:</a:t>
            </a:r>
          </a:p>
          <a:p>
            <a:pPr marL="428625" indent="-428625">
              <a:lnSpc>
                <a:spcPct val="110000"/>
              </a:lnSpc>
              <a:spcAft>
                <a:spcPts val="900"/>
              </a:spcAft>
              <a:buFont typeface="Arial" panose="020B0604020202020204" pitchFamily="34" charset="0"/>
              <a:buChar char="•"/>
            </a:pPr>
            <a:r>
              <a:rPr lang="en-US" sz="2175" b="1" dirty="0">
                <a:solidFill>
                  <a:schemeClr val="bg1"/>
                </a:solidFill>
              </a:rPr>
              <a:t>Environment</a:t>
            </a:r>
            <a:r>
              <a:rPr lang="en-US" sz="2175" dirty="0">
                <a:solidFill>
                  <a:schemeClr val="bg1"/>
                </a:solidFill>
              </a:rPr>
              <a:t>: Designed to replicate real-game conditions and specific demands of the sport.</a:t>
            </a:r>
          </a:p>
          <a:p>
            <a:pPr marL="428625" indent="-428625">
              <a:lnSpc>
                <a:spcPct val="110000"/>
              </a:lnSpc>
              <a:spcAft>
                <a:spcPts val="900"/>
              </a:spcAft>
              <a:buFont typeface="Arial" panose="020B0604020202020204" pitchFamily="34" charset="0"/>
              <a:buChar char="•"/>
            </a:pPr>
            <a:r>
              <a:rPr lang="en-US" sz="2175" b="1" dirty="0">
                <a:solidFill>
                  <a:schemeClr val="bg1"/>
                </a:solidFill>
              </a:rPr>
              <a:t>Purpose</a:t>
            </a:r>
            <a:r>
              <a:rPr lang="en-US" sz="2175" dirty="0">
                <a:solidFill>
                  <a:schemeClr val="bg1"/>
                </a:solidFill>
              </a:rPr>
              <a:t>: Provide targeted insights into an athlete’s performance in sport-specific scenarios.</a:t>
            </a:r>
          </a:p>
          <a:p>
            <a:pPr marL="428625" indent="-428625">
              <a:lnSpc>
                <a:spcPct val="110000"/>
              </a:lnSpc>
              <a:spcAft>
                <a:spcPts val="900"/>
              </a:spcAft>
              <a:buFont typeface="Arial" panose="020B0604020202020204" pitchFamily="34" charset="0"/>
              <a:buChar char="•"/>
            </a:pPr>
            <a:r>
              <a:rPr lang="en-US" sz="2175" b="1" dirty="0">
                <a:solidFill>
                  <a:schemeClr val="bg1"/>
                </a:solidFill>
              </a:rPr>
              <a:t>Examples</a:t>
            </a:r>
            <a:r>
              <a:rPr lang="en-US" sz="2175" dirty="0">
                <a:solidFill>
                  <a:schemeClr val="bg1"/>
                </a:solidFill>
              </a:rPr>
              <a:t>: Repeated sprint tests, intermittent endurance tests</a:t>
            </a:r>
            <a:r>
              <a:rPr lang="en-US" sz="2175" baseline="30000" dirty="0">
                <a:solidFill>
                  <a:schemeClr val="bg1"/>
                </a:solidFill>
              </a:rPr>
              <a:t>. 164,165,172</a:t>
            </a:r>
          </a:p>
          <a:p>
            <a:pPr>
              <a:lnSpc>
                <a:spcPct val="110000"/>
              </a:lnSpc>
              <a:spcAft>
                <a:spcPts val="1800"/>
              </a:spcAft>
            </a:pPr>
            <a:r>
              <a:rPr lang="en-US" sz="2175" b="1" dirty="0">
                <a:solidFill>
                  <a:schemeClr val="bg1"/>
                </a:solidFill>
              </a:rPr>
              <a:t>Importance</a:t>
            </a:r>
            <a:r>
              <a:rPr lang="en-US" sz="2175" dirty="0">
                <a:solidFill>
                  <a:schemeClr val="bg1"/>
                </a:solidFill>
              </a:rPr>
              <a:t>: Each category offers unique insights, contributing to a comprehensive understanding of an athlete’s fitness profile.</a:t>
            </a:r>
          </a:p>
        </p:txBody>
      </p:sp>
      <p:sp>
        <p:nvSpPr>
          <p:cNvPr id="8" name="Slide Number Placeholder 1">
            <a:extLst>
              <a:ext uri="{FF2B5EF4-FFF2-40B4-BE49-F238E27FC236}">
                <a16:creationId xmlns:a16="http://schemas.microsoft.com/office/drawing/2014/main" id="{652B8D05-0DE5-04DA-53BF-B337F6D4C8BE}"/>
              </a:ext>
            </a:extLst>
          </p:cNvPr>
          <p:cNvSpPr txBox="1">
            <a:spLocks/>
          </p:cNvSpPr>
          <p:nvPr/>
        </p:nvSpPr>
        <p:spPr>
          <a:xfrm>
            <a:off x="17349500" y="481199"/>
            <a:ext cx="858696" cy="5476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6DF47B-3BED-4C75-ACAB-4344E1B376FE}" type="slidenum">
              <a:rPr lang="en-US">
                <a:solidFill>
                  <a:schemeClr val="bg1"/>
                </a:solidFill>
              </a:rPr>
              <a:pPr algn="ctr"/>
              <a:t>10</a:t>
            </a:fld>
            <a:endParaRPr lang="en-US" dirty="0">
              <a:solidFill>
                <a:schemeClr val="bg1"/>
              </a:solidFill>
            </a:endParaRPr>
          </a:p>
        </p:txBody>
      </p:sp>
      <p:sp>
        <p:nvSpPr>
          <p:cNvPr id="14" name="TextBox 13">
            <a:extLst>
              <a:ext uri="{FF2B5EF4-FFF2-40B4-BE49-F238E27FC236}">
                <a16:creationId xmlns:a16="http://schemas.microsoft.com/office/drawing/2014/main" id="{3E7D5BA8-E81A-07DC-2D4E-3DF72ECAD79C}"/>
              </a:ext>
            </a:extLst>
          </p:cNvPr>
          <p:cNvSpPr txBox="1"/>
          <p:nvPr/>
        </p:nvSpPr>
        <p:spPr>
          <a:xfrm>
            <a:off x="17621251" y="800101"/>
            <a:ext cx="184731" cy="715581"/>
          </a:xfrm>
          <a:prstGeom prst="rect">
            <a:avLst/>
          </a:prstGeom>
          <a:noFill/>
        </p:spPr>
        <p:txBody>
          <a:bodyPr wrap="none" rtlCol="0">
            <a:spAutoFit/>
          </a:bodyPr>
          <a:lstStyle/>
          <a:p>
            <a:endParaRPr lang="en-US" sz="4050" dirty="0"/>
          </a:p>
        </p:txBody>
      </p:sp>
      <p:sp>
        <p:nvSpPr>
          <p:cNvPr id="15" name="TextBox 14">
            <a:extLst>
              <a:ext uri="{FF2B5EF4-FFF2-40B4-BE49-F238E27FC236}">
                <a16:creationId xmlns:a16="http://schemas.microsoft.com/office/drawing/2014/main" id="{83565550-E06B-3DE4-E25D-0DEDB6AF258F}"/>
              </a:ext>
            </a:extLst>
          </p:cNvPr>
          <p:cNvSpPr txBox="1"/>
          <p:nvPr/>
        </p:nvSpPr>
        <p:spPr>
          <a:xfrm>
            <a:off x="18021301" y="438151"/>
            <a:ext cx="184731" cy="715581"/>
          </a:xfrm>
          <a:prstGeom prst="rect">
            <a:avLst/>
          </a:prstGeom>
          <a:noFill/>
        </p:spPr>
        <p:txBody>
          <a:bodyPr wrap="none" rtlCol="0">
            <a:spAutoFit/>
          </a:bodyPr>
          <a:lstStyle/>
          <a:p>
            <a:endParaRPr lang="en-US" sz="4050" dirty="0"/>
          </a:p>
        </p:txBody>
      </p:sp>
      <p:graphicFrame>
        <p:nvGraphicFramePr>
          <p:cNvPr id="3" name="Table 2">
            <a:extLst>
              <a:ext uri="{FF2B5EF4-FFF2-40B4-BE49-F238E27FC236}">
                <a16:creationId xmlns:a16="http://schemas.microsoft.com/office/drawing/2014/main" id="{CE89D5CC-4A03-2E15-D32C-DEDBCF2A2737}"/>
              </a:ext>
            </a:extLst>
          </p:cNvPr>
          <p:cNvGraphicFramePr>
            <a:graphicFrameLocks noGrp="1"/>
          </p:cNvGraphicFramePr>
          <p:nvPr>
            <p:extLst>
              <p:ext uri="{D42A27DB-BD31-4B8C-83A1-F6EECF244321}">
                <p14:modId xmlns:p14="http://schemas.microsoft.com/office/powerpoint/2010/main" val="2706338170"/>
              </p:ext>
            </p:extLst>
          </p:nvPr>
        </p:nvGraphicFramePr>
        <p:xfrm>
          <a:off x="6487611" y="4"/>
          <a:ext cx="11810782" cy="10287001"/>
        </p:xfrm>
        <a:graphic>
          <a:graphicData uri="http://schemas.openxmlformats.org/drawingml/2006/table">
            <a:tbl>
              <a:tblPr firstRow="1" bandRow="1">
                <a:tableStyleId>{5C22544A-7EE6-4342-B048-85BDC9FD1C3A}</a:tableStyleId>
              </a:tblPr>
              <a:tblGrid>
                <a:gridCol w="1757739">
                  <a:extLst>
                    <a:ext uri="{9D8B030D-6E8A-4147-A177-3AD203B41FA5}">
                      <a16:colId xmlns:a16="http://schemas.microsoft.com/office/drawing/2014/main" val="2895769200"/>
                    </a:ext>
                  </a:extLst>
                </a:gridCol>
                <a:gridCol w="5435024">
                  <a:extLst>
                    <a:ext uri="{9D8B030D-6E8A-4147-A177-3AD203B41FA5}">
                      <a16:colId xmlns:a16="http://schemas.microsoft.com/office/drawing/2014/main" val="1709197835"/>
                    </a:ext>
                  </a:extLst>
                </a:gridCol>
                <a:gridCol w="4618019">
                  <a:extLst>
                    <a:ext uri="{9D8B030D-6E8A-4147-A177-3AD203B41FA5}">
                      <a16:colId xmlns:a16="http://schemas.microsoft.com/office/drawing/2014/main" val="1569438480"/>
                    </a:ext>
                  </a:extLst>
                </a:gridCol>
              </a:tblGrid>
              <a:tr h="408353">
                <a:tc gridSpan="3">
                  <a:txBody>
                    <a:bodyPr/>
                    <a:lstStyle/>
                    <a:p>
                      <a:pPr algn="l"/>
                      <a:r>
                        <a:rPr lang="en-US" sz="1700" dirty="0">
                          <a:solidFill>
                            <a:schemeClr val="bg2"/>
                          </a:solidFill>
                        </a:rPr>
                        <a:t>Strength, speed and power tests</a:t>
                      </a:r>
                    </a:p>
                  </a:txBody>
                  <a:tcPr marL="137160" marR="137160" marT="68580" marB="68580"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06381880"/>
                  </a:ext>
                </a:extLst>
              </a:tr>
              <a:tr h="573341">
                <a:tc>
                  <a:txBody>
                    <a:bodyPr/>
                    <a:lstStyle/>
                    <a:p>
                      <a:r>
                        <a:rPr lang="en-US" sz="1200" dirty="0"/>
                        <a:t>Overall “test-category”</a:t>
                      </a:r>
                    </a:p>
                  </a:txBody>
                  <a:tcPr marL="137160" marR="137160" marT="68580" marB="68580" anchor="ctr"/>
                </a:tc>
                <a:tc>
                  <a:txBody>
                    <a:bodyPr/>
                    <a:lstStyle/>
                    <a:p>
                      <a:r>
                        <a:rPr lang="en-US" sz="1200" dirty="0"/>
                        <a:t>Generic examples and typical tests</a:t>
                      </a:r>
                    </a:p>
                  </a:txBody>
                  <a:tcPr marL="137160" marR="137160" marT="68580" marB="68580" anchor="ctr"/>
                </a:tc>
                <a:tc>
                  <a:txBody>
                    <a:bodyPr/>
                    <a:lstStyle/>
                    <a:p>
                      <a:r>
                        <a:rPr lang="en-US" sz="1200" dirty="0"/>
                        <a:t>Relevance for intermittent sports</a:t>
                      </a:r>
                    </a:p>
                  </a:txBody>
                  <a:tcPr marL="137160" marR="137160" marT="68580" marB="68580" anchor="ctr"/>
                </a:tc>
                <a:extLst>
                  <a:ext uri="{0D108BD9-81ED-4DB2-BD59-A6C34878D82A}">
                    <a16:rowId xmlns:a16="http://schemas.microsoft.com/office/drawing/2014/main" val="1597860268"/>
                  </a:ext>
                </a:extLst>
              </a:tr>
              <a:tr h="1945931">
                <a:tc>
                  <a:txBody>
                    <a:bodyPr/>
                    <a:lstStyle/>
                    <a:p>
                      <a:r>
                        <a:rPr lang="en-US" sz="1200" dirty="0"/>
                        <a:t>“Single Exercise” strength testing</a:t>
                      </a:r>
                    </a:p>
                  </a:txBody>
                  <a:tcPr marL="137160" marR="137160" marT="68580" marB="68580" anchor="ctr"/>
                </a:tc>
                <a:tc>
                  <a:txBody>
                    <a:bodyPr/>
                    <a:lstStyle/>
                    <a:p>
                      <a:r>
                        <a:rPr lang="en-US" sz="1200" dirty="0"/>
                        <a:t>-Strength testing covers variety of sub-categories, including lower-body/upper-body/core, single joint/multi-joint, concentric/isometric/eccentric, isoinertial/isokinetic strength (227).</a:t>
                      </a:r>
                    </a:p>
                    <a:p>
                      <a:r>
                        <a:rPr lang="en-US" sz="1200" dirty="0"/>
                        <a:t>-One-repetition maximum (1RM) and isometric strength (with or without RFD [rate of force development]) are the most frequent scoring methodologies. Can be applied for most exercises e.g. squat, lunges, hip thrust for lower-body or relevant upper body.</a:t>
                      </a:r>
                    </a:p>
                  </a:txBody>
                  <a:tcPr marL="137160" marR="137160" marT="68580" marB="68580"/>
                </a:tc>
                <a:tc>
                  <a:txBody>
                    <a:bodyPr/>
                    <a:lstStyle/>
                    <a:p>
                      <a:r>
                        <a:rPr lang="en-US" sz="1200" dirty="0"/>
                        <a:t>-Realization of true maximal strength is quite infrequent in intermittent sports and direct associative or predictive value lower than e.g. power or “functional” test measures in terms of benchmarking or prediction of match/athletic performance (226).</a:t>
                      </a:r>
                    </a:p>
                    <a:p>
                      <a:r>
                        <a:rPr lang="en-US" sz="1200" dirty="0"/>
                        <a:t>-However, strength testing may be</a:t>
                      </a:r>
                    </a:p>
                    <a:p>
                      <a:r>
                        <a:rPr lang="en-US" sz="1200" dirty="0"/>
                        <a:t>useful and conducted to identify</a:t>
                      </a:r>
                    </a:p>
                    <a:p>
                      <a:r>
                        <a:rPr lang="en-US" sz="1200" dirty="0"/>
                        <a:t>individual training needs, for tracking training progression, and/or injury risk assessment.</a:t>
                      </a:r>
                    </a:p>
                  </a:txBody>
                  <a:tcPr marL="137160" marR="137160" marT="68580" marB="68580"/>
                </a:tc>
                <a:extLst>
                  <a:ext uri="{0D108BD9-81ED-4DB2-BD59-A6C34878D82A}">
                    <a16:rowId xmlns:a16="http://schemas.microsoft.com/office/drawing/2014/main" val="2126814153"/>
                  </a:ext>
                </a:extLst>
              </a:tr>
              <a:tr h="1945931">
                <a:tc>
                  <a:txBody>
                    <a:bodyPr/>
                    <a:lstStyle/>
                    <a:p>
                      <a:r>
                        <a:rPr lang="en-US" sz="1200" dirty="0"/>
                        <a:t>Jump testing and vertical power assessment</a:t>
                      </a:r>
                    </a:p>
                  </a:txBody>
                  <a:tcPr marL="137160" marR="137160" marT="68580" marB="68580" anchor="ctr"/>
                </a:tc>
                <a:tc>
                  <a:txBody>
                    <a:bodyPr/>
                    <a:lstStyle/>
                    <a:p>
                      <a:r>
                        <a:rPr lang="en-US" sz="1200" dirty="0"/>
                        <a:t>-Jumps with/without stretch-shortening cycle, bilateral/unilateral jumps, unloaded/loaded jumps and vertical/horizontal jumps (255).</a:t>
                      </a:r>
                    </a:p>
                    <a:p>
                      <a:r>
                        <a:rPr lang="en-US" sz="1200" dirty="0"/>
                        <a:t>-Jump height, concentric mean/peak power and the reactive strength index most frequently adopted scoring systems (256-258).</a:t>
                      </a:r>
                    </a:p>
                    <a:p>
                      <a:r>
                        <a:rPr lang="en-US" sz="1200" dirty="0"/>
                        <a:t>-Force-velocity profiles can in practice be conducted for almost all (strength) exercises, but of main relevance and value for vertical power (and jumping) (242).</a:t>
                      </a:r>
                    </a:p>
                  </a:txBody>
                  <a:tcPr marL="137160" marR="137160" marT="68580" marB="68580"/>
                </a:tc>
                <a:tc>
                  <a:txBody>
                    <a:bodyPr/>
                    <a:lstStyle/>
                    <a:p>
                      <a:r>
                        <a:rPr lang="en-US" sz="1200" dirty="0"/>
                        <a:t>-While vertical jumps may be highly relevant in some sports, they often constitute a very limited fraction of the overall game play.</a:t>
                      </a:r>
                    </a:p>
                    <a:p>
                      <a:r>
                        <a:rPr lang="en-US" sz="1200" dirty="0"/>
                        <a:t>-However, jump testing is typically</a:t>
                      </a:r>
                    </a:p>
                    <a:p>
                      <a:r>
                        <a:rPr lang="en-US" sz="1200" dirty="0"/>
                        <a:t>encompassed due to its simplicity and provision of information regarding overall lower-extremity explosiveness.</a:t>
                      </a:r>
                    </a:p>
                    <a:p>
                      <a:r>
                        <a:rPr lang="en-US" sz="1200" dirty="0"/>
                        <a:t>-Vertical (SJ) power evaluation appears to provide additional information of relevance both for vertical and horizontal movements (179, 180). </a:t>
                      </a:r>
                    </a:p>
                  </a:txBody>
                  <a:tcPr marL="137160" marR="137160" marT="68580" marB="68580"/>
                </a:tc>
                <a:extLst>
                  <a:ext uri="{0D108BD9-81ED-4DB2-BD59-A6C34878D82A}">
                    <a16:rowId xmlns:a16="http://schemas.microsoft.com/office/drawing/2014/main" val="727686237"/>
                  </a:ext>
                </a:extLst>
              </a:tr>
              <a:tr h="2174810">
                <a:tc>
                  <a:txBody>
                    <a:bodyPr/>
                    <a:lstStyle/>
                    <a:p>
                      <a:r>
                        <a:rPr lang="en-US" sz="1200" dirty="0"/>
                        <a:t>Unidirectional sprinting and horizontal power assessment</a:t>
                      </a:r>
                    </a:p>
                  </a:txBody>
                  <a:tcPr marL="137160" marR="137160" marT="68580" marB="68580" anchor="ctr"/>
                </a:tc>
                <a:tc>
                  <a:txBody>
                    <a:bodyPr/>
                    <a:lstStyle/>
                    <a:p>
                      <a:r>
                        <a:rPr lang="en-US" sz="1200" dirty="0"/>
                        <a:t>-Linear sprint testing can be conducted over various distances with multiple sampling points typically used, e.g. 5-10 m to quantify acceleration capacity and 30-40 m to assess high velocity sprinting ability (130).</a:t>
                      </a:r>
                    </a:p>
                    <a:p>
                      <a:r>
                        <a:rPr lang="en-US" sz="1200" dirty="0"/>
                        <a:t>-Simple sprint times are the most frequent scoring method, however, calculation of sprint momentum and various split time ratios are also common (259).</a:t>
                      </a:r>
                    </a:p>
                    <a:p>
                      <a:r>
                        <a:rPr lang="en-US" sz="1200" dirty="0"/>
                        <a:t>-Horizontal force-velocity power profile (comparable to the vertical) also applicable – with the sprint version consisting of unloaded sprinting from null to maximal velocity (187).</a:t>
                      </a:r>
                    </a:p>
                  </a:txBody>
                  <a:tcPr marL="137160" marR="137160" marT="68580" marB="68580"/>
                </a:tc>
                <a:tc>
                  <a:txBody>
                    <a:bodyPr/>
                    <a:lstStyle/>
                    <a:p>
                      <a:r>
                        <a:rPr lang="en-US" sz="1200" dirty="0"/>
                        <a:t>-Linear sprinting, especially over short and medium distances, is frequently observed in many intermittent sporting such as all types of football/soccer, handball and basketball, where it is often involved in match-deciding</a:t>
                      </a:r>
                    </a:p>
                    <a:p>
                      <a:r>
                        <a:rPr lang="en-US" sz="1200" dirty="0"/>
                        <a:t>sequences (9).</a:t>
                      </a:r>
                    </a:p>
                  </a:txBody>
                  <a:tcPr marL="137160" marR="137160" marT="68580" marB="68580"/>
                </a:tc>
                <a:extLst>
                  <a:ext uri="{0D108BD9-81ED-4DB2-BD59-A6C34878D82A}">
                    <a16:rowId xmlns:a16="http://schemas.microsoft.com/office/drawing/2014/main" val="950338351"/>
                  </a:ext>
                </a:extLst>
              </a:tr>
              <a:tr h="2070276">
                <a:tc>
                  <a:txBody>
                    <a:bodyPr/>
                    <a:lstStyle/>
                    <a:p>
                      <a:r>
                        <a:rPr lang="en-US" sz="1200" dirty="0"/>
                        <a:t>Change of direction (COD), “agility” and sport specific “speed tests”</a:t>
                      </a:r>
                    </a:p>
                  </a:txBody>
                  <a:tcPr marL="137160" marR="137160" marT="68580" marB="68580" anchor="ctr"/>
                </a:tc>
                <a:tc>
                  <a:txBody>
                    <a:bodyPr/>
                    <a:lstStyle/>
                    <a:p>
                      <a:r>
                        <a:rPr lang="en-US" sz="1200" dirty="0"/>
                        <a:t>-Change of direction ability and agility tests are similar except for the inclusion of an element of uncertainty during agility testing, i.e. unknown movement pattern (212).</a:t>
                      </a:r>
                    </a:p>
                    <a:p>
                      <a:r>
                        <a:rPr lang="en-US" sz="1200" dirty="0"/>
                        <a:t>-Common change of direction tests include Illinois, L-Run, Pro-Agility, T-test, 505, the Arrowhead test or Lane test with reaction-based agility tests typically adopting a Y- or a T-shape change in direction (209, 213).</a:t>
                      </a:r>
                    </a:p>
                    <a:p>
                      <a:r>
                        <a:rPr lang="en-US" sz="1200" dirty="0"/>
                        <a:t>-Simple performance time is most frequently used. However, in combination with sprint testing, the so-called change of direction deficit is often computed as a supplementary</a:t>
                      </a:r>
                    </a:p>
                    <a:p>
                      <a:r>
                        <a:rPr lang="en-US" sz="1200" dirty="0"/>
                        <a:t>measure (259).</a:t>
                      </a:r>
                    </a:p>
                  </a:txBody>
                  <a:tcPr marL="137160" marR="137160" marT="68580" marB="68580"/>
                </a:tc>
                <a:tc>
                  <a:txBody>
                    <a:bodyPr/>
                    <a:lstStyle/>
                    <a:p>
                      <a:r>
                        <a:rPr lang="en-US" sz="1200" dirty="0"/>
                        <a:t>-Both change of direction and agility components Inherent ability in several intermittent sports, with some arguing for a greater ecological validity of reaction-based agility tests due to the adoption of unplanned rather than planned change of direction tasks</a:t>
                      </a:r>
                    </a:p>
                    <a:p>
                      <a:r>
                        <a:rPr lang="en-US" sz="1200" dirty="0"/>
                        <a:t>(212).</a:t>
                      </a:r>
                    </a:p>
                  </a:txBody>
                  <a:tcPr marL="137160" marR="137160" marT="68580" marB="68580"/>
                </a:tc>
                <a:extLst>
                  <a:ext uri="{0D108BD9-81ED-4DB2-BD59-A6C34878D82A}">
                    <a16:rowId xmlns:a16="http://schemas.microsoft.com/office/drawing/2014/main" val="171302893"/>
                  </a:ext>
                </a:extLst>
              </a:tr>
              <a:tr h="1168359">
                <a:tc>
                  <a:txBody>
                    <a:bodyPr/>
                    <a:lstStyle/>
                    <a:p>
                      <a:pPr algn="l"/>
                      <a:r>
                        <a:rPr lang="en-US" sz="1200" dirty="0"/>
                        <a:t>Deceleration tests</a:t>
                      </a:r>
                    </a:p>
                  </a:txBody>
                  <a:tcPr marL="137160" marR="137160" marT="68580" marB="68580"/>
                </a:tc>
                <a:tc>
                  <a:txBody>
                    <a:bodyPr/>
                    <a:lstStyle/>
                    <a:p>
                      <a:pPr algn="l"/>
                      <a:r>
                        <a:rPr lang="en-US" sz="1200" dirty="0"/>
                        <a:t>Recently emerging in intermittent sports with tests applying either a maximal deceleration after crossing a certain point (e.g. 10, 15 or 20 m mark) or decelerating maximally and stopping on a pre-defined spot. Can be measured using either video-systems, radar technology or simple deceleration distance.</a:t>
                      </a:r>
                    </a:p>
                  </a:txBody>
                  <a:tcPr marL="137160" marR="137160" marT="68580" marB="68580"/>
                </a:tc>
                <a:tc>
                  <a:txBody>
                    <a:bodyPr/>
                    <a:lstStyle/>
                    <a:p>
                      <a:pPr algn="l"/>
                      <a:r>
                        <a:rPr lang="en-US" sz="1200" dirty="0"/>
                        <a:t>Relevant in many intermittent sports with a large number and intensity of deceleration efforts (8).</a:t>
                      </a:r>
                    </a:p>
                  </a:txBody>
                  <a:tcPr marL="137160" marR="137160" marT="68580" marB="68580"/>
                </a:tc>
                <a:extLst>
                  <a:ext uri="{0D108BD9-81ED-4DB2-BD59-A6C34878D82A}">
                    <a16:rowId xmlns:a16="http://schemas.microsoft.com/office/drawing/2014/main" val="2033374625"/>
                  </a:ext>
                </a:extLst>
              </a:tr>
            </a:tbl>
          </a:graphicData>
        </a:graphic>
      </p:graphicFrame>
    </p:spTree>
    <p:extLst>
      <p:ext uri="{BB962C8B-B14F-4D97-AF65-F5344CB8AC3E}">
        <p14:creationId xmlns:p14="http://schemas.microsoft.com/office/powerpoint/2010/main" val="97945899"/>
      </p:ext>
    </p:extLst>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oman lifting weights">
            <a:extLst>
              <a:ext uri="{FF2B5EF4-FFF2-40B4-BE49-F238E27FC236}">
                <a16:creationId xmlns:a16="http://schemas.microsoft.com/office/drawing/2014/main" id="{1F300DC3-E4E8-3A83-C74E-C457B8F79DF0}"/>
              </a:ext>
            </a:extLst>
          </p:cNvPr>
          <p:cNvPicPr>
            <a:picLocks noChangeAspect="1"/>
          </p:cNvPicPr>
          <p:nvPr/>
        </p:nvPicPr>
        <p:blipFill rotWithShape="1">
          <a:blip r:embed="rId3">
            <a:extLst>
              <a:ext uri="{28A0092B-C50C-407E-A947-70E740481C1C}">
                <a14:useLocalDpi xmlns:a14="http://schemas.microsoft.com/office/drawing/2010/main" val="0"/>
              </a:ext>
            </a:extLst>
          </a:blip>
          <a:srcRect r="28106"/>
          <a:stretch/>
        </p:blipFill>
        <p:spPr>
          <a:xfrm>
            <a:off x="6918445" y="-13355"/>
            <a:ext cx="11355270" cy="10287000"/>
          </a:xfrm>
          <a:prstGeom prst="rect">
            <a:avLst/>
          </a:prstGeom>
        </p:spPr>
      </p:pic>
      <p:sp>
        <p:nvSpPr>
          <p:cNvPr id="5" name="Freeform 5">
            <a:extLst>
              <a:ext uri="{FF2B5EF4-FFF2-40B4-BE49-F238E27FC236}">
                <a16:creationId xmlns:a16="http://schemas.microsoft.com/office/drawing/2014/main" id="{B56D7E2F-233E-4DB5-B028-8BD67B7FBE5C}"/>
              </a:ext>
            </a:extLst>
          </p:cNvPr>
          <p:cNvSpPr>
            <a:spLocks/>
          </p:cNvSpPr>
          <p:nvPr/>
        </p:nvSpPr>
        <p:spPr bwMode="auto">
          <a:xfrm>
            <a:off x="14348405" y="3458831"/>
            <a:ext cx="3939596" cy="6817503"/>
          </a:xfrm>
          <a:custGeom>
            <a:avLst/>
            <a:gdLst>
              <a:gd name="T0" fmla="*/ 1180 w 1180"/>
              <a:gd name="T1" fmla="*/ 0 h 2042"/>
              <a:gd name="T2" fmla="*/ 0 w 1180"/>
              <a:gd name="T3" fmla="*/ 2042 h 2042"/>
              <a:gd name="T4" fmla="*/ 588 w 1180"/>
              <a:gd name="T5" fmla="*/ 2042 h 2042"/>
              <a:gd name="T6" fmla="*/ 1180 w 1180"/>
              <a:gd name="T7" fmla="*/ 1017 h 2042"/>
              <a:gd name="T8" fmla="*/ 1180 w 1180"/>
              <a:gd name="T9" fmla="*/ 0 h 2042"/>
            </a:gdLst>
            <a:ahLst/>
            <a:cxnLst>
              <a:cxn ang="0">
                <a:pos x="T0" y="T1"/>
              </a:cxn>
              <a:cxn ang="0">
                <a:pos x="T2" y="T3"/>
              </a:cxn>
              <a:cxn ang="0">
                <a:pos x="T4" y="T5"/>
              </a:cxn>
              <a:cxn ang="0">
                <a:pos x="T6" y="T7"/>
              </a:cxn>
              <a:cxn ang="0">
                <a:pos x="T8" y="T9"/>
              </a:cxn>
            </a:cxnLst>
            <a:rect l="0" t="0" r="r" b="b"/>
            <a:pathLst>
              <a:path w="1180" h="2042">
                <a:moveTo>
                  <a:pt x="1180" y="0"/>
                </a:moveTo>
                <a:lnTo>
                  <a:pt x="0" y="2042"/>
                </a:lnTo>
                <a:lnTo>
                  <a:pt x="588" y="2042"/>
                </a:lnTo>
                <a:lnTo>
                  <a:pt x="1180" y="1017"/>
                </a:lnTo>
                <a:lnTo>
                  <a:pt x="1180" y="0"/>
                </a:lnTo>
                <a:close/>
              </a:path>
            </a:pathLst>
          </a:custGeom>
          <a:solidFill>
            <a:schemeClr val="bg1">
              <a:alpha val="20000"/>
            </a:schemeClr>
          </a:solidFill>
          <a:ln>
            <a:noFill/>
          </a:ln>
        </p:spPr>
        <p:txBody>
          <a:bodyPr vert="horz" wrap="square" lIns="137160" tIns="68580" rIns="137160" bIns="68580" numCol="1" anchor="t" anchorCtr="0" compatLnSpc="1">
            <a:prstTxWarp prst="textNoShape">
              <a:avLst/>
            </a:prstTxWarp>
          </a:bodyPr>
          <a:lstStyle/>
          <a:p>
            <a:endParaRPr lang="en-US" sz="4050" dirty="0"/>
          </a:p>
        </p:txBody>
      </p:sp>
      <p:sp>
        <p:nvSpPr>
          <p:cNvPr id="6" name="Freeform 6">
            <a:extLst>
              <a:ext uri="{FF2B5EF4-FFF2-40B4-BE49-F238E27FC236}">
                <a16:creationId xmlns:a16="http://schemas.microsoft.com/office/drawing/2014/main" id="{AD6408C3-4AF7-4604-9130-17A5D107314C}"/>
              </a:ext>
            </a:extLst>
          </p:cNvPr>
          <p:cNvSpPr>
            <a:spLocks/>
          </p:cNvSpPr>
          <p:nvPr/>
        </p:nvSpPr>
        <p:spPr bwMode="auto">
          <a:xfrm>
            <a:off x="13120855" y="3458831"/>
            <a:ext cx="3939596" cy="6817503"/>
          </a:xfrm>
          <a:custGeom>
            <a:avLst/>
            <a:gdLst>
              <a:gd name="T0" fmla="*/ 1180 w 1180"/>
              <a:gd name="T1" fmla="*/ 0 h 2042"/>
              <a:gd name="T2" fmla="*/ 0 w 1180"/>
              <a:gd name="T3" fmla="*/ 2042 h 2042"/>
              <a:gd name="T4" fmla="*/ 588 w 1180"/>
              <a:gd name="T5" fmla="*/ 2042 h 2042"/>
              <a:gd name="T6" fmla="*/ 1180 w 1180"/>
              <a:gd name="T7" fmla="*/ 1017 h 2042"/>
              <a:gd name="T8" fmla="*/ 1180 w 1180"/>
              <a:gd name="T9" fmla="*/ 0 h 2042"/>
            </a:gdLst>
            <a:ahLst/>
            <a:cxnLst>
              <a:cxn ang="0">
                <a:pos x="T0" y="T1"/>
              </a:cxn>
              <a:cxn ang="0">
                <a:pos x="T2" y="T3"/>
              </a:cxn>
              <a:cxn ang="0">
                <a:pos x="T4" y="T5"/>
              </a:cxn>
              <a:cxn ang="0">
                <a:pos x="T6" y="T7"/>
              </a:cxn>
              <a:cxn ang="0">
                <a:pos x="T8" y="T9"/>
              </a:cxn>
            </a:cxnLst>
            <a:rect l="0" t="0" r="r" b="b"/>
            <a:pathLst>
              <a:path w="1180" h="2042">
                <a:moveTo>
                  <a:pt x="1180" y="0"/>
                </a:moveTo>
                <a:lnTo>
                  <a:pt x="0" y="2042"/>
                </a:lnTo>
                <a:lnTo>
                  <a:pt x="588" y="2042"/>
                </a:lnTo>
                <a:lnTo>
                  <a:pt x="1180" y="1017"/>
                </a:lnTo>
                <a:lnTo>
                  <a:pt x="1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dirty="0"/>
          </a:p>
        </p:txBody>
      </p:sp>
      <p:grpSp>
        <p:nvGrpSpPr>
          <p:cNvPr id="85" name="Group 84">
            <a:extLst>
              <a:ext uri="{FF2B5EF4-FFF2-40B4-BE49-F238E27FC236}">
                <a16:creationId xmlns:a16="http://schemas.microsoft.com/office/drawing/2014/main" id="{319AFEB4-F09A-4C41-86F7-D2A31A1D156E}"/>
              </a:ext>
            </a:extLst>
          </p:cNvPr>
          <p:cNvGrpSpPr/>
          <p:nvPr/>
        </p:nvGrpSpPr>
        <p:grpSpPr>
          <a:xfrm>
            <a:off x="-181404" y="-13355"/>
            <a:ext cx="12532283" cy="10289688"/>
            <a:chOff x="1" y="0"/>
            <a:chExt cx="6364835" cy="6859792"/>
          </a:xfrm>
          <a:solidFill>
            <a:schemeClr val="accent3"/>
          </a:solidFill>
        </p:grpSpPr>
        <p:sp>
          <p:nvSpPr>
            <p:cNvPr id="13" name="Freeform: Shape 12">
              <a:extLst>
                <a:ext uri="{FF2B5EF4-FFF2-40B4-BE49-F238E27FC236}">
                  <a16:creationId xmlns:a16="http://schemas.microsoft.com/office/drawing/2014/main" id="{F08E1E95-3393-48C0-8F01-8A44DD3B7914}"/>
                </a:ext>
              </a:extLst>
            </p:cNvPr>
            <p:cNvSpPr>
              <a:spLocks/>
            </p:cNvSpPr>
            <p:nvPr/>
          </p:nvSpPr>
          <p:spPr bwMode="auto">
            <a:xfrm>
              <a:off x="1" y="0"/>
              <a:ext cx="6004864" cy="6859792"/>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grpFill/>
            <a:ln>
              <a:noFill/>
            </a:ln>
          </p:spPr>
          <p:txBody>
            <a:bodyPr vert="horz" wrap="square" lIns="137160" tIns="68580" rIns="137160" bIns="68580" numCol="1" anchor="t" anchorCtr="0" compatLnSpc="1">
              <a:prstTxWarp prst="textNoShape">
                <a:avLst/>
              </a:prstTxWarp>
              <a:noAutofit/>
            </a:bodyPr>
            <a:lstStyle/>
            <a:p>
              <a:endParaRPr lang="en-US" sz="4050" dirty="0"/>
            </a:p>
          </p:txBody>
        </p:sp>
        <p:sp>
          <p:nvSpPr>
            <p:cNvPr id="15" name="Freeform 15">
              <a:extLst>
                <a:ext uri="{FF2B5EF4-FFF2-40B4-BE49-F238E27FC236}">
                  <a16:creationId xmlns:a16="http://schemas.microsoft.com/office/drawing/2014/main" id="{82905573-FC0B-4E06-A6D1-6F2964331282}"/>
                </a:ext>
              </a:extLst>
            </p:cNvPr>
            <p:cNvSpPr>
              <a:spLocks/>
            </p:cNvSpPr>
            <p:nvPr/>
          </p:nvSpPr>
          <p:spPr bwMode="auto">
            <a:xfrm>
              <a:off x="4535261" y="4452"/>
              <a:ext cx="1829575" cy="6855340"/>
            </a:xfrm>
            <a:custGeom>
              <a:avLst/>
              <a:gdLst>
                <a:gd name="T0" fmla="*/ 322 w 396"/>
                <a:gd name="T1" fmla="*/ 1021 h 1484"/>
                <a:gd name="T2" fmla="*/ 0 w 396"/>
                <a:gd name="T3" fmla="*/ 1484 h 1484"/>
                <a:gd name="T4" fmla="*/ 91 w 396"/>
                <a:gd name="T5" fmla="*/ 1484 h 1484"/>
                <a:gd name="T6" fmla="*/ 353 w 396"/>
                <a:gd name="T7" fmla="*/ 1028 h 1484"/>
                <a:gd name="T8" fmla="*/ 368 w 396"/>
                <a:gd name="T9" fmla="*/ 814 h 1484"/>
                <a:gd name="T10" fmla="*/ 45 w 396"/>
                <a:gd name="T11" fmla="*/ 0 h 1484"/>
                <a:gd name="T12" fmla="*/ 34 w 396"/>
                <a:gd name="T13" fmla="*/ 0 h 1484"/>
                <a:gd name="T14" fmla="*/ 347 w 396"/>
                <a:gd name="T15" fmla="*/ 815 h 1484"/>
                <a:gd name="T16" fmla="*/ 322 w 396"/>
                <a:gd name="T17" fmla="*/ 1021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1484">
                  <a:moveTo>
                    <a:pt x="322" y="1021"/>
                  </a:moveTo>
                  <a:cubicBezTo>
                    <a:pt x="0" y="1484"/>
                    <a:pt x="0" y="1484"/>
                    <a:pt x="0" y="1484"/>
                  </a:cubicBezTo>
                  <a:cubicBezTo>
                    <a:pt x="91" y="1484"/>
                    <a:pt x="91" y="1484"/>
                    <a:pt x="91" y="1484"/>
                  </a:cubicBezTo>
                  <a:cubicBezTo>
                    <a:pt x="353" y="1028"/>
                    <a:pt x="353" y="1028"/>
                    <a:pt x="353" y="1028"/>
                  </a:cubicBezTo>
                  <a:cubicBezTo>
                    <a:pt x="391" y="963"/>
                    <a:pt x="396" y="884"/>
                    <a:pt x="368" y="814"/>
                  </a:cubicBezTo>
                  <a:cubicBezTo>
                    <a:pt x="45" y="0"/>
                    <a:pt x="45" y="0"/>
                    <a:pt x="45" y="0"/>
                  </a:cubicBezTo>
                  <a:cubicBezTo>
                    <a:pt x="34" y="0"/>
                    <a:pt x="34" y="0"/>
                    <a:pt x="34" y="0"/>
                  </a:cubicBezTo>
                  <a:cubicBezTo>
                    <a:pt x="347" y="815"/>
                    <a:pt x="347" y="815"/>
                    <a:pt x="347" y="815"/>
                  </a:cubicBezTo>
                  <a:cubicBezTo>
                    <a:pt x="373" y="883"/>
                    <a:pt x="364" y="960"/>
                    <a:pt x="322" y="1021"/>
                  </a:cubicBezTo>
                  <a:close/>
                </a:path>
              </a:pathLst>
            </a:custGeom>
            <a:grpFill/>
            <a:ln>
              <a:noFill/>
            </a:ln>
          </p:spPr>
          <p:txBody>
            <a:bodyPr vert="horz" wrap="square" lIns="137160" tIns="68580" rIns="137160" bIns="68580" numCol="1" anchor="t" anchorCtr="0" compatLnSpc="1">
              <a:prstTxWarp prst="textNoShape">
                <a:avLst/>
              </a:prstTxWarp>
            </a:bodyPr>
            <a:lstStyle/>
            <a:p>
              <a:endParaRPr lang="en-US" sz="4050" dirty="0"/>
            </a:p>
          </p:txBody>
        </p:sp>
      </p:grpSp>
      <p:sp>
        <p:nvSpPr>
          <p:cNvPr id="16" name="Freeform 16">
            <a:extLst>
              <a:ext uri="{FF2B5EF4-FFF2-40B4-BE49-F238E27FC236}">
                <a16:creationId xmlns:a16="http://schemas.microsoft.com/office/drawing/2014/main" id="{764B5BF1-36D6-424B-86DA-3B03F130112D}"/>
              </a:ext>
            </a:extLst>
          </p:cNvPr>
          <p:cNvSpPr>
            <a:spLocks/>
          </p:cNvSpPr>
          <p:nvPr/>
        </p:nvSpPr>
        <p:spPr bwMode="auto">
          <a:xfrm>
            <a:off x="7443416" y="6678"/>
            <a:ext cx="2246906" cy="5642301"/>
          </a:xfrm>
          <a:custGeom>
            <a:avLst/>
            <a:gdLst>
              <a:gd name="T0" fmla="*/ 673 w 673"/>
              <a:gd name="T1" fmla="*/ 1690 h 1690"/>
              <a:gd name="T2" fmla="*/ 0 w 673"/>
              <a:gd name="T3" fmla="*/ 0 h 1690"/>
              <a:gd name="T4" fmla="*/ 673 w 673"/>
              <a:gd name="T5" fmla="*/ 1690 h 1690"/>
            </a:gdLst>
            <a:ahLst/>
            <a:cxnLst>
              <a:cxn ang="0">
                <a:pos x="T0" y="T1"/>
              </a:cxn>
              <a:cxn ang="0">
                <a:pos x="T2" y="T3"/>
              </a:cxn>
              <a:cxn ang="0">
                <a:pos x="T4" y="T5"/>
              </a:cxn>
            </a:cxnLst>
            <a:rect l="0" t="0" r="r" b="b"/>
            <a:pathLst>
              <a:path w="673" h="1690">
                <a:moveTo>
                  <a:pt x="673" y="1690"/>
                </a:moveTo>
                <a:lnTo>
                  <a:pt x="0" y="0"/>
                </a:lnTo>
                <a:lnTo>
                  <a:pt x="673" y="169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dirty="0"/>
          </a:p>
        </p:txBody>
      </p:sp>
      <p:sp>
        <p:nvSpPr>
          <p:cNvPr id="20" name="Freeform 20">
            <a:extLst>
              <a:ext uri="{FF2B5EF4-FFF2-40B4-BE49-F238E27FC236}">
                <a16:creationId xmlns:a16="http://schemas.microsoft.com/office/drawing/2014/main" id="{FCEA7884-4AE1-4E4A-8D79-585815FF4531}"/>
              </a:ext>
            </a:extLst>
          </p:cNvPr>
          <p:cNvSpPr>
            <a:spLocks noEditPoints="1"/>
          </p:cNvSpPr>
          <p:nvPr/>
        </p:nvSpPr>
        <p:spPr bwMode="auto">
          <a:xfrm>
            <a:off x="6755657" y="6678"/>
            <a:ext cx="1138478" cy="2847861"/>
          </a:xfrm>
          <a:custGeom>
            <a:avLst/>
            <a:gdLst>
              <a:gd name="T0" fmla="*/ 341 w 341"/>
              <a:gd name="T1" fmla="*/ 853 h 853"/>
              <a:gd name="T2" fmla="*/ 341 w 341"/>
              <a:gd name="T3" fmla="*/ 853 h 853"/>
              <a:gd name="T4" fmla="*/ 0 w 341"/>
              <a:gd name="T5" fmla="*/ 0 h 853"/>
              <a:gd name="T6" fmla="*/ 0 w 341"/>
              <a:gd name="T7" fmla="*/ 0 h 853"/>
              <a:gd name="T8" fmla="*/ 0 w 341"/>
              <a:gd name="T9" fmla="*/ 0 h 853"/>
              <a:gd name="T10" fmla="*/ 0 w 341"/>
              <a:gd name="T11" fmla="*/ 0 h 853"/>
            </a:gdLst>
            <a:ahLst/>
            <a:cxnLst>
              <a:cxn ang="0">
                <a:pos x="T0" y="T1"/>
              </a:cxn>
              <a:cxn ang="0">
                <a:pos x="T2" y="T3"/>
              </a:cxn>
              <a:cxn ang="0">
                <a:pos x="T4" y="T5"/>
              </a:cxn>
              <a:cxn ang="0">
                <a:pos x="T6" y="T7"/>
              </a:cxn>
              <a:cxn ang="0">
                <a:pos x="T8" y="T9"/>
              </a:cxn>
              <a:cxn ang="0">
                <a:pos x="T10" y="T11"/>
              </a:cxn>
            </a:cxnLst>
            <a:rect l="0" t="0" r="r" b="b"/>
            <a:pathLst>
              <a:path w="341" h="853">
                <a:moveTo>
                  <a:pt x="341" y="853"/>
                </a:moveTo>
                <a:lnTo>
                  <a:pt x="341" y="853"/>
                </a:lnTo>
                <a:close/>
                <a:moveTo>
                  <a:pt x="0" y="0"/>
                </a:moveTo>
                <a:lnTo>
                  <a:pt x="0" y="0"/>
                </a:lnTo>
                <a:lnTo>
                  <a:pt x="0" y="0"/>
                </a:lnTo>
                <a:lnTo>
                  <a:pt x="0" y="0"/>
                </a:lnTo>
                <a:close/>
              </a:path>
            </a:pathLst>
          </a:custGeom>
          <a:solidFill>
            <a:srgbClr val="5768A9"/>
          </a:solidFill>
          <a:ln w="9525">
            <a:solidFill>
              <a:srgbClr val="000000"/>
            </a:solidFill>
            <a:round/>
            <a:headEnd/>
            <a:tailEnd/>
          </a:ln>
        </p:spPr>
        <p:txBody>
          <a:bodyPr vert="horz" wrap="square" lIns="137160" tIns="68580" rIns="137160" bIns="68580" numCol="1" anchor="t" anchorCtr="0" compatLnSpc="1">
            <a:prstTxWarp prst="textNoShape">
              <a:avLst/>
            </a:prstTxWarp>
          </a:bodyPr>
          <a:lstStyle/>
          <a:p>
            <a:endParaRPr lang="en-US" sz="4050" dirty="0"/>
          </a:p>
        </p:txBody>
      </p:sp>
      <p:sp>
        <p:nvSpPr>
          <p:cNvPr id="21" name="Freeform 21">
            <a:extLst>
              <a:ext uri="{FF2B5EF4-FFF2-40B4-BE49-F238E27FC236}">
                <a16:creationId xmlns:a16="http://schemas.microsoft.com/office/drawing/2014/main" id="{1C956926-A4E2-4F12-A116-1302DCFC4817}"/>
              </a:ext>
            </a:extLst>
          </p:cNvPr>
          <p:cNvSpPr>
            <a:spLocks noEditPoints="1"/>
          </p:cNvSpPr>
          <p:nvPr/>
        </p:nvSpPr>
        <p:spPr bwMode="auto">
          <a:xfrm>
            <a:off x="6755657" y="6678"/>
            <a:ext cx="1138478" cy="2847861"/>
          </a:xfrm>
          <a:custGeom>
            <a:avLst/>
            <a:gdLst>
              <a:gd name="T0" fmla="*/ 341 w 341"/>
              <a:gd name="T1" fmla="*/ 853 h 853"/>
              <a:gd name="T2" fmla="*/ 341 w 341"/>
              <a:gd name="T3" fmla="*/ 853 h 853"/>
              <a:gd name="T4" fmla="*/ 0 w 341"/>
              <a:gd name="T5" fmla="*/ 0 h 853"/>
              <a:gd name="T6" fmla="*/ 0 w 341"/>
              <a:gd name="T7" fmla="*/ 0 h 853"/>
              <a:gd name="T8" fmla="*/ 0 w 341"/>
              <a:gd name="T9" fmla="*/ 0 h 853"/>
              <a:gd name="T10" fmla="*/ 0 w 341"/>
              <a:gd name="T11" fmla="*/ 0 h 853"/>
            </a:gdLst>
            <a:ahLst/>
            <a:cxnLst>
              <a:cxn ang="0">
                <a:pos x="T0" y="T1"/>
              </a:cxn>
              <a:cxn ang="0">
                <a:pos x="T2" y="T3"/>
              </a:cxn>
              <a:cxn ang="0">
                <a:pos x="T4" y="T5"/>
              </a:cxn>
              <a:cxn ang="0">
                <a:pos x="T6" y="T7"/>
              </a:cxn>
              <a:cxn ang="0">
                <a:pos x="T8" y="T9"/>
              </a:cxn>
              <a:cxn ang="0">
                <a:pos x="T10" y="T11"/>
              </a:cxn>
            </a:cxnLst>
            <a:rect l="0" t="0" r="r" b="b"/>
            <a:pathLst>
              <a:path w="341" h="853">
                <a:moveTo>
                  <a:pt x="341" y="853"/>
                </a:moveTo>
                <a:lnTo>
                  <a:pt x="341" y="853"/>
                </a:lnTo>
                <a:moveTo>
                  <a:pt x="0" y="0"/>
                </a:moveTo>
                <a:lnTo>
                  <a:pt x="0" y="0"/>
                </a:lnTo>
                <a:lnTo>
                  <a:pt x="0" y="0"/>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4050" dirty="0"/>
          </a:p>
        </p:txBody>
      </p:sp>
      <p:sp>
        <p:nvSpPr>
          <p:cNvPr id="81" name="TextBox 80">
            <a:extLst>
              <a:ext uri="{FF2B5EF4-FFF2-40B4-BE49-F238E27FC236}">
                <a16:creationId xmlns:a16="http://schemas.microsoft.com/office/drawing/2014/main" id="{C6AAAEDA-1EF1-4F8F-B309-BA6F7C6F604E}"/>
              </a:ext>
            </a:extLst>
          </p:cNvPr>
          <p:cNvSpPr txBox="1"/>
          <p:nvPr/>
        </p:nvSpPr>
        <p:spPr>
          <a:xfrm>
            <a:off x="349826" y="484927"/>
            <a:ext cx="8770193" cy="632481"/>
          </a:xfrm>
          <a:prstGeom prst="rect">
            <a:avLst/>
          </a:prstGeom>
          <a:noFill/>
        </p:spPr>
        <p:txBody>
          <a:bodyPr wrap="square" rtlCol="0">
            <a:spAutoFit/>
          </a:bodyPr>
          <a:lstStyle/>
          <a:p>
            <a:pPr algn="l">
              <a:lnSpc>
                <a:spcPct val="90000"/>
              </a:lnSpc>
            </a:pPr>
            <a:r>
              <a:rPr lang="en-US" altLang="en-US" sz="3900" b="1" dirty="0">
                <a:solidFill>
                  <a:schemeClr val="bg1"/>
                </a:solidFill>
                <a:latin typeface="Raleway" pitchFamily="2" charset="77"/>
              </a:rPr>
              <a:t>General Fitness Tests</a:t>
            </a:r>
            <a:endParaRPr lang="en-US" sz="3900" dirty="0">
              <a:solidFill>
                <a:schemeClr val="bg1"/>
              </a:solidFill>
              <a:latin typeface="Raleway" pitchFamily="2" charset="77"/>
            </a:endParaRPr>
          </a:p>
        </p:txBody>
      </p:sp>
      <p:sp>
        <p:nvSpPr>
          <p:cNvPr id="2" name="TextBox 1">
            <a:extLst>
              <a:ext uri="{FF2B5EF4-FFF2-40B4-BE49-F238E27FC236}">
                <a16:creationId xmlns:a16="http://schemas.microsoft.com/office/drawing/2014/main" id="{03AFB048-B4CA-6450-A84D-92C405A27B32}"/>
              </a:ext>
            </a:extLst>
          </p:cNvPr>
          <p:cNvSpPr txBox="1"/>
          <p:nvPr/>
        </p:nvSpPr>
        <p:spPr>
          <a:xfrm>
            <a:off x="349826" y="1635611"/>
            <a:ext cx="9442113" cy="6985246"/>
          </a:xfrm>
          <a:prstGeom prst="rect">
            <a:avLst/>
          </a:prstGeom>
          <a:noFill/>
        </p:spPr>
        <p:txBody>
          <a:bodyPr wrap="square" rtlCol="0">
            <a:spAutoFit/>
          </a:bodyPr>
          <a:lstStyle/>
          <a:p>
            <a:pPr>
              <a:lnSpc>
                <a:spcPct val="110000"/>
              </a:lnSpc>
              <a:spcAft>
                <a:spcPts val="1500"/>
              </a:spcAft>
            </a:pPr>
            <a:r>
              <a:rPr lang="en-US" sz="2190" b="1" dirty="0">
                <a:solidFill>
                  <a:schemeClr val="bg1"/>
                </a:solidFill>
              </a:rPr>
              <a:t>VO</a:t>
            </a:r>
            <a:r>
              <a:rPr lang="en-US" sz="2190" b="1" baseline="-25000" dirty="0">
                <a:solidFill>
                  <a:schemeClr val="bg1"/>
                </a:solidFill>
              </a:rPr>
              <a:t>2max</a:t>
            </a:r>
            <a:r>
              <a:rPr lang="en-US" sz="2190" b="1" dirty="0">
                <a:solidFill>
                  <a:schemeClr val="bg1"/>
                </a:solidFill>
              </a:rPr>
              <a:t> Test</a:t>
            </a:r>
          </a:p>
          <a:p>
            <a:pPr marL="428625" indent="-428625">
              <a:lnSpc>
                <a:spcPct val="110000"/>
              </a:lnSpc>
              <a:spcAft>
                <a:spcPts val="1500"/>
              </a:spcAft>
              <a:buFont typeface="Arial" panose="020B0604020202020204" pitchFamily="34" charset="0"/>
              <a:buChar char="•"/>
            </a:pPr>
            <a:r>
              <a:rPr lang="en-US" sz="2190" b="1" dirty="0">
                <a:solidFill>
                  <a:schemeClr val="bg1"/>
                </a:solidFill>
              </a:rPr>
              <a:t>Measures:</a:t>
            </a:r>
            <a:r>
              <a:rPr lang="en-US" sz="2190" dirty="0">
                <a:solidFill>
                  <a:schemeClr val="bg1"/>
                </a:solidFill>
              </a:rPr>
              <a:t> Maximal oxygen uptake, indicating aerobic capacity.</a:t>
            </a:r>
          </a:p>
          <a:p>
            <a:pPr marL="428625" indent="-428625">
              <a:lnSpc>
                <a:spcPct val="110000"/>
              </a:lnSpc>
              <a:spcAft>
                <a:spcPts val="1500"/>
              </a:spcAft>
              <a:buFont typeface="Arial" panose="020B0604020202020204" pitchFamily="34" charset="0"/>
              <a:buChar char="•"/>
            </a:pPr>
            <a:r>
              <a:rPr lang="en-US" sz="2190" b="1" dirty="0">
                <a:solidFill>
                  <a:schemeClr val="bg1"/>
                </a:solidFill>
              </a:rPr>
              <a:t>Importance:</a:t>
            </a:r>
            <a:r>
              <a:rPr lang="en-US" sz="2190" dirty="0">
                <a:solidFill>
                  <a:schemeClr val="bg1"/>
                </a:solidFill>
              </a:rPr>
              <a:t> Higher VO</a:t>
            </a:r>
            <a:r>
              <a:rPr lang="en-US" sz="2190" baseline="-25000" dirty="0">
                <a:solidFill>
                  <a:schemeClr val="bg1"/>
                </a:solidFill>
              </a:rPr>
              <a:t>2max</a:t>
            </a:r>
            <a:r>
              <a:rPr lang="en-US" sz="2190" dirty="0">
                <a:solidFill>
                  <a:schemeClr val="bg1"/>
                </a:solidFill>
              </a:rPr>
              <a:t> values correlate with better endurance performance. </a:t>
            </a:r>
            <a:endParaRPr lang="en-US" sz="2190" b="1" dirty="0">
              <a:solidFill>
                <a:schemeClr val="bg1"/>
              </a:solidFill>
            </a:endParaRPr>
          </a:p>
          <a:p>
            <a:pPr>
              <a:lnSpc>
                <a:spcPct val="110000"/>
              </a:lnSpc>
              <a:spcAft>
                <a:spcPts val="1500"/>
              </a:spcAft>
            </a:pPr>
            <a:r>
              <a:rPr lang="en-US" sz="2190" b="1" dirty="0">
                <a:solidFill>
                  <a:schemeClr val="bg1"/>
                </a:solidFill>
              </a:rPr>
              <a:t>Strength Assessments</a:t>
            </a:r>
            <a:endParaRPr lang="en-US" sz="2190" dirty="0">
              <a:solidFill>
                <a:schemeClr val="bg1"/>
              </a:solidFill>
            </a:endParaRPr>
          </a:p>
          <a:p>
            <a:pPr marL="428625" indent="-428625">
              <a:lnSpc>
                <a:spcPct val="110000"/>
              </a:lnSpc>
              <a:spcAft>
                <a:spcPts val="1500"/>
              </a:spcAft>
              <a:buFont typeface="Arial" panose="020B0604020202020204" pitchFamily="34" charset="0"/>
              <a:buChar char="•"/>
            </a:pPr>
            <a:r>
              <a:rPr lang="en-US" sz="2190" b="1" dirty="0">
                <a:solidFill>
                  <a:schemeClr val="bg1"/>
                </a:solidFill>
              </a:rPr>
              <a:t>Measures: </a:t>
            </a:r>
            <a:r>
              <a:rPr lang="en-US" sz="2190" dirty="0">
                <a:solidFill>
                  <a:schemeClr val="bg1"/>
                </a:solidFill>
              </a:rPr>
              <a:t>Squats bench presses isometric contractions</a:t>
            </a:r>
            <a:endParaRPr lang="en-US" sz="2190" b="1" dirty="0">
              <a:solidFill>
                <a:schemeClr val="bg1"/>
              </a:solidFill>
            </a:endParaRPr>
          </a:p>
          <a:p>
            <a:pPr marL="428625" indent="-428625">
              <a:lnSpc>
                <a:spcPct val="110000"/>
              </a:lnSpc>
              <a:spcAft>
                <a:spcPts val="1500"/>
              </a:spcAft>
              <a:buFont typeface="Arial" panose="020B0604020202020204" pitchFamily="34" charset="0"/>
              <a:buChar char="•"/>
            </a:pPr>
            <a:r>
              <a:rPr lang="en-US" sz="2190" b="1" dirty="0">
                <a:solidFill>
                  <a:schemeClr val="bg1"/>
                </a:solidFill>
              </a:rPr>
              <a:t>Importance:</a:t>
            </a:r>
            <a:r>
              <a:rPr lang="en-US" sz="2190" dirty="0">
                <a:solidFill>
                  <a:schemeClr val="bg1"/>
                </a:solidFill>
              </a:rPr>
              <a:t> Evaluates  muscle strength and power, crucial for explosive movements and injury prevention. </a:t>
            </a:r>
          </a:p>
          <a:p>
            <a:pPr>
              <a:lnSpc>
                <a:spcPct val="110000"/>
              </a:lnSpc>
              <a:spcAft>
                <a:spcPts val="1500"/>
              </a:spcAft>
            </a:pPr>
            <a:r>
              <a:rPr lang="en-US" sz="2190" b="1" dirty="0">
                <a:solidFill>
                  <a:schemeClr val="bg1"/>
                </a:solidFill>
              </a:rPr>
              <a:t>Flexibility and Mobility Tests:</a:t>
            </a:r>
            <a:endParaRPr lang="en-US" sz="2190" dirty="0">
              <a:solidFill>
                <a:schemeClr val="bg1"/>
              </a:solidFill>
            </a:endParaRPr>
          </a:p>
          <a:p>
            <a:pPr marL="428625" indent="-428625">
              <a:lnSpc>
                <a:spcPct val="110000"/>
              </a:lnSpc>
              <a:spcAft>
                <a:spcPts val="1500"/>
              </a:spcAft>
              <a:buFont typeface="Arial" panose="020B0604020202020204" pitchFamily="34" charset="0"/>
              <a:buChar char="•"/>
            </a:pPr>
            <a:r>
              <a:rPr lang="en-US" sz="2190" b="1" dirty="0">
                <a:solidFill>
                  <a:schemeClr val="bg1"/>
                </a:solidFill>
              </a:rPr>
              <a:t>Measures: </a:t>
            </a:r>
            <a:r>
              <a:rPr lang="en-US" sz="2190" dirty="0">
                <a:solidFill>
                  <a:schemeClr val="bg1"/>
                </a:solidFill>
              </a:rPr>
              <a:t>Range of motion and joint flexibility</a:t>
            </a:r>
          </a:p>
          <a:p>
            <a:pPr marL="428625" indent="-428625">
              <a:lnSpc>
                <a:spcPct val="110000"/>
              </a:lnSpc>
              <a:spcAft>
                <a:spcPts val="1500"/>
              </a:spcAft>
              <a:buFont typeface="Arial" panose="020B0604020202020204" pitchFamily="34" charset="0"/>
              <a:buChar char="•"/>
            </a:pPr>
            <a:r>
              <a:rPr lang="en-US" sz="2190" b="1" dirty="0">
                <a:solidFill>
                  <a:schemeClr val="bg1"/>
                </a:solidFill>
              </a:rPr>
              <a:t>Importance:</a:t>
            </a:r>
            <a:r>
              <a:rPr lang="en-US" sz="2190" dirty="0">
                <a:solidFill>
                  <a:schemeClr val="bg1"/>
                </a:solidFill>
              </a:rPr>
              <a:t> Essential for optimal movement efficiency and injury prevention. </a:t>
            </a:r>
          </a:p>
          <a:p>
            <a:pPr>
              <a:lnSpc>
                <a:spcPct val="110000"/>
              </a:lnSpc>
              <a:spcAft>
                <a:spcPts val="1500"/>
              </a:spcAft>
            </a:pPr>
            <a:r>
              <a:rPr lang="en-US" sz="2190" b="1" dirty="0">
                <a:solidFill>
                  <a:schemeClr val="bg1"/>
                </a:solidFill>
              </a:rPr>
              <a:t>Comprehensive Data: </a:t>
            </a:r>
            <a:r>
              <a:rPr lang="en-US" sz="2190" dirty="0">
                <a:solidFill>
                  <a:schemeClr val="bg1"/>
                </a:solidFill>
              </a:rPr>
              <a:t>Provides foundational data on overall fitness levels, guiding training focus areas. </a:t>
            </a:r>
            <a:endParaRPr lang="en-US" sz="2190" b="1" dirty="0">
              <a:solidFill>
                <a:schemeClr val="bg1"/>
              </a:solidFill>
            </a:endParaRPr>
          </a:p>
        </p:txBody>
      </p:sp>
      <p:sp>
        <p:nvSpPr>
          <p:cNvPr id="4" name="Slide Number Placeholder 1">
            <a:extLst>
              <a:ext uri="{FF2B5EF4-FFF2-40B4-BE49-F238E27FC236}">
                <a16:creationId xmlns:a16="http://schemas.microsoft.com/office/drawing/2014/main" id="{585D6AD5-6639-6C25-8267-081F585B8EC0}"/>
              </a:ext>
            </a:extLst>
          </p:cNvPr>
          <p:cNvSpPr txBox="1">
            <a:spLocks/>
          </p:cNvSpPr>
          <p:nvPr/>
        </p:nvSpPr>
        <p:spPr>
          <a:xfrm>
            <a:off x="17347823" y="484927"/>
            <a:ext cx="858696" cy="5476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6DF47B-3BED-4C75-ACAB-4344E1B376FE}" type="slidenum">
              <a:rPr lang="en-US">
                <a:solidFill>
                  <a:schemeClr val="bg1"/>
                </a:solidFill>
              </a:rPr>
              <a:pPr algn="ctr"/>
              <a:t>11</a:t>
            </a:fld>
            <a:endParaRPr lang="en-US" dirty="0">
              <a:solidFill>
                <a:schemeClr val="bg1"/>
              </a:solidFill>
            </a:endParaRPr>
          </a:p>
        </p:txBody>
      </p:sp>
      <p:pic>
        <p:nvPicPr>
          <p:cNvPr id="3" name="Picture 2" descr="A black and white logo&#10;&#10;Description automatically generated">
            <a:extLst>
              <a:ext uri="{FF2B5EF4-FFF2-40B4-BE49-F238E27FC236}">
                <a16:creationId xmlns:a16="http://schemas.microsoft.com/office/drawing/2014/main" id="{036C43FC-9B56-473A-4C39-6AD851765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4113" y="9175609"/>
            <a:ext cx="2112431" cy="757287"/>
          </a:xfrm>
          <a:prstGeom prst="rect">
            <a:avLst/>
          </a:prstGeom>
        </p:spPr>
      </p:pic>
    </p:spTree>
    <p:extLst>
      <p:ext uri="{BB962C8B-B14F-4D97-AF65-F5344CB8AC3E}">
        <p14:creationId xmlns:p14="http://schemas.microsoft.com/office/powerpoint/2010/main" val="123275947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55FEA1-B300-4788-9D3D-ED289AC16464}"/>
              </a:ext>
            </a:extLst>
          </p:cNvPr>
          <p:cNvSpPr/>
          <p:nvPr/>
        </p:nvSpPr>
        <p:spPr>
          <a:xfrm>
            <a:off x="0" y="0"/>
            <a:ext cx="7143009" cy="10287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50" dirty="0"/>
          </a:p>
        </p:txBody>
      </p:sp>
      <p:sp>
        <p:nvSpPr>
          <p:cNvPr id="6" name="Rectangle 22">
            <a:extLst>
              <a:ext uri="{FF2B5EF4-FFF2-40B4-BE49-F238E27FC236}">
                <a16:creationId xmlns:a16="http://schemas.microsoft.com/office/drawing/2014/main" id="{5F1D8B6D-DDA8-44EB-AC90-CE964AA51A03}"/>
              </a:ext>
            </a:extLst>
          </p:cNvPr>
          <p:cNvSpPr>
            <a:spLocks noChangeArrowheads="1"/>
          </p:cNvSpPr>
          <p:nvPr/>
        </p:nvSpPr>
        <p:spPr bwMode="auto">
          <a:xfrm>
            <a:off x="226874" y="354788"/>
            <a:ext cx="8103504" cy="754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aleway Light" panose="020B0403030101060003" pitchFamily="34" charset="0"/>
              </a:defRPr>
            </a:lvl1pPr>
            <a:lvl2pPr marL="742950" indent="-285750">
              <a:defRPr>
                <a:solidFill>
                  <a:schemeClr val="tx1"/>
                </a:solidFill>
                <a:latin typeface="Raleway Light" panose="020B0403030101060003" pitchFamily="34" charset="0"/>
              </a:defRPr>
            </a:lvl2pPr>
            <a:lvl3pPr marL="1143000" indent="-228600">
              <a:defRPr>
                <a:solidFill>
                  <a:schemeClr val="tx1"/>
                </a:solidFill>
                <a:latin typeface="Raleway Light" panose="020B0403030101060003" pitchFamily="34" charset="0"/>
              </a:defRPr>
            </a:lvl3pPr>
            <a:lvl4pPr marL="1600200" indent="-228600">
              <a:defRPr>
                <a:solidFill>
                  <a:schemeClr val="tx1"/>
                </a:solidFill>
                <a:latin typeface="Raleway Light" panose="020B0403030101060003" pitchFamily="34" charset="0"/>
              </a:defRPr>
            </a:lvl4pPr>
            <a:lvl5pPr marL="2057400" indent="-228600">
              <a:defRPr>
                <a:solidFill>
                  <a:schemeClr val="tx1"/>
                </a:solidFill>
                <a:latin typeface="Raleway Light" panose="020B0403030101060003" pitchFamily="34" charset="0"/>
              </a:defRPr>
            </a:lvl5pPr>
            <a:lvl6pPr marL="2514600" indent="-228600" fontAlgn="base">
              <a:spcBef>
                <a:spcPct val="0"/>
              </a:spcBef>
              <a:spcAft>
                <a:spcPct val="0"/>
              </a:spcAft>
              <a:defRPr>
                <a:solidFill>
                  <a:schemeClr val="tx1"/>
                </a:solidFill>
                <a:latin typeface="Raleway Light" panose="020B0403030101060003" pitchFamily="34" charset="0"/>
              </a:defRPr>
            </a:lvl6pPr>
            <a:lvl7pPr marL="2971800" indent="-228600" fontAlgn="base">
              <a:spcBef>
                <a:spcPct val="0"/>
              </a:spcBef>
              <a:spcAft>
                <a:spcPct val="0"/>
              </a:spcAft>
              <a:defRPr>
                <a:solidFill>
                  <a:schemeClr val="tx1"/>
                </a:solidFill>
                <a:latin typeface="Raleway Light" panose="020B0403030101060003" pitchFamily="34" charset="0"/>
              </a:defRPr>
            </a:lvl7pPr>
            <a:lvl8pPr marL="3429000" indent="-228600" fontAlgn="base">
              <a:spcBef>
                <a:spcPct val="0"/>
              </a:spcBef>
              <a:spcAft>
                <a:spcPct val="0"/>
              </a:spcAft>
              <a:defRPr>
                <a:solidFill>
                  <a:schemeClr val="tx1"/>
                </a:solidFill>
                <a:latin typeface="Raleway Light" panose="020B0403030101060003" pitchFamily="34" charset="0"/>
              </a:defRPr>
            </a:lvl8pPr>
            <a:lvl9pPr marL="3886200" indent="-228600" fontAlgn="base">
              <a:spcBef>
                <a:spcPct val="0"/>
              </a:spcBef>
              <a:spcAft>
                <a:spcPct val="0"/>
              </a:spcAft>
              <a:defRPr>
                <a:solidFill>
                  <a:schemeClr val="tx1"/>
                </a:solidFill>
                <a:latin typeface="Raleway Light" panose="020B0403030101060003" pitchFamily="34" charset="0"/>
              </a:defRPr>
            </a:lvl9pPr>
          </a:lstStyle>
          <a:p>
            <a:pPr>
              <a:lnSpc>
                <a:spcPct val="110000"/>
              </a:lnSpc>
            </a:pPr>
            <a:r>
              <a:rPr lang="en-US" sz="4200" b="1" dirty="0">
                <a:solidFill>
                  <a:schemeClr val="bg1"/>
                </a:solidFill>
                <a:latin typeface="Raleway" pitchFamily="2" charset="77"/>
              </a:rPr>
              <a:t>Sport-Specific</a:t>
            </a:r>
            <a:r>
              <a:rPr lang="en-US" sz="4200" dirty="0">
                <a:solidFill>
                  <a:schemeClr val="bg1"/>
                </a:solidFill>
                <a:latin typeface="Raleway" pitchFamily="2" charset="77"/>
              </a:rPr>
              <a:t> Tests</a:t>
            </a:r>
          </a:p>
        </p:txBody>
      </p:sp>
      <p:sp>
        <p:nvSpPr>
          <p:cNvPr id="7" name="Rectangle 6">
            <a:extLst>
              <a:ext uri="{FF2B5EF4-FFF2-40B4-BE49-F238E27FC236}">
                <a16:creationId xmlns:a16="http://schemas.microsoft.com/office/drawing/2014/main" id="{4B825763-CFDD-4F5C-9039-B5B083B75A22}"/>
              </a:ext>
            </a:extLst>
          </p:cNvPr>
          <p:cNvSpPr/>
          <p:nvPr/>
        </p:nvSpPr>
        <p:spPr bwMode="auto">
          <a:xfrm>
            <a:off x="850135" y="1130009"/>
            <a:ext cx="184731" cy="715581"/>
          </a:xfrm>
          <a:prstGeom prst="rect">
            <a:avLst/>
          </a:prstGeom>
        </p:spPr>
        <p:txBody>
          <a:bodyPr wrap="none">
            <a:spAutoFit/>
          </a:bodyPr>
          <a:lstStyle/>
          <a:p>
            <a:pPr>
              <a:defRPr/>
            </a:pPr>
            <a:endParaRPr lang="en-US" sz="4050" dirty="0">
              <a:solidFill>
                <a:schemeClr val="bg1"/>
              </a:solidFill>
              <a:latin typeface="+mj-lt"/>
            </a:endParaRPr>
          </a:p>
        </p:txBody>
      </p:sp>
      <p:sp>
        <p:nvSpPr>
          <p:cNvPr id="10" name="TextBox 9">
            <a:extLst>
              <a:ext uri="{FF2B5EF4-FFF2-40B4-BE49-F238E27FC236}">
                <a16:creationId xmlns:a16="http://schemas.microsoft.com/office/drawing/2014/main" id="{56176BDB-ADAF-2BF8-3AED-2BFB6E81F44F}"/>
              </a:ext>
            </a:extLst>
          </p:cNvPr>
          <p:cNvSpPr txBox="1"/>
          <p:nvPr/>
        </p:nvSpPr>
        <p:spPr>
          <a:xfrm>
            <a:off x="411984" y="2308971"/>
            <a:ext cx="7837554" cy="484556"/>
          </a:xfrm>
          <a:prstGeom prst="rect">
            <a:avLst/>
          </a:prstGeom>
          <a:noFill/>
        </p:spPr>
        <p:txBody>
          <a:bodyPr wrap="square" rtlCol="0">
            <a:spAutoFit/>
          </a:bodyPr>
          <a:lstStyle/>
          <a:p>
            <a:pPr marL="428625" indent="-428625">
              <a:lnSpc>
                <a:spcPct val="112000"/>
              </a:lnSpc>
              <a:spcAft>
                <a:spcPts val="2250"/>
              </a:spcAft>
              <a:buFont typeface="Arial" panose="020B0604020202020204" pitchFamily="34" charset="0"/>
              <a:buChar char="•"/>
            </a:pPr>
            <a:endParaRPr lang="en-US" sz="2475" dirty="0">
              <a:solidFill>
                <a:schemeClr val="bg1"/>
              </a:solidFill>
            </a:endParaRPr>
          </a:p>
        </p:txBody>
      </p:sp>
      <p:sp>
        <p:nvSpPr>
          <p:cNvPr id="8" name="Slide Number Placeholder 1">
            <a:extLst>
              <a:ext uri="{FF2B5EF4-FFF2-40B4-BE49-F238E27FC236}">
                <a16:creationId xmlns:a16="http://schemas.microsoft.com/office/drawing/2014/main" id="{652B8D05-0DE5-04DA-53BF-B337F6D4C8BE}"/>
              </a:ext>
            </a:extLst>
          </p:cNvPr>
          <p:cNvSpPr txBox="1">
            <a:spLocks/>
          </p:cNvSpPr>
          <p:nvPr/>
        </p:nvSpPr>
        <p:spPr>
          <a:xfrm>
            <a:off x="17349500" y="481199"/>
            <a:ext cx="858696" cy="5476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6DF47B-3BED-4C75-ACAB-4344E1B376FE}" type="slidenum">
              <a:rPr lang="en-US">
                <a:solidFill>
                  <a:schemeClr val="bg1"/>
                </a:solidFill>
              </a:rPr>
              <a:pPr algn="ctr"/>
              <a:t>12</a:t>
            </a:fld>
            <a:endParaRPr lang="en-US" dirty="0">
              <a:solidFill>
                <a:schemeClr val="bg1"/>
              </a:solidFill>
            </a:endParaRPr>
          </a:p>
        </p:txBody>
      </p:sp>
      <p:sp>
        <p:nvSpPr>
          <p:cNvPr id="14" name="TextBox 13">
            <a:extLst>
              <a:ext uri="{FF2B5EF4-FFF2-40B4-BE49-F238E27FC236}">
                <a16:creationId xmlns:a16="http://schemas.microsoft.com/office/drawing/2014/main" id="{3E7D5BA8-E81A-07DC-2D4E-3DF72ECAD79C}"/>
              </a:ext>
            </a:extLst>
          </p:cNvPr>
          <p:cNvSpPr txBox="1"/>
          <p:nvPr/>
        </p:nvSpPr>
        <p:spPr>
          <a:xfrm>
            <a:off x="17621251" y="800101"/>
            <a:ext cx="184731" cy="715581"/>
          </a:xfrm>
          <a:prstGeom prst="rect">
            <a:avLst/>
          </a:prstGeom>
          <a:noFill/>
        </p:spPr>
        <p:txBody>
          <a:bodyPr wrap="none" rtlCol="0">
            <a:spAutoFit/>
          </a:bodyPr>
          <a:lstStyle/>
          <a:p>
            <a:endParaRPr lang="en-US" sz="4050" dirty="0"/>
          </a:p>
        </p:txBody>
      </p:sp>
      <p:sp>
        <p:nvSpPr>
          <p:cNvPr id="15" name="TextBox 14">
            <a:extLst>
              <a:ext uri="{FF2B5EF4-FFF2-40B4-BE49-F238E27FC236}">
                <a16:creationId xmlns:a16="http://schemas.microsoft.com/office/drawing/2014/main" id="{83565550-E06B-3DE4-E25D-0DEDB6AF258F}"/>
              </a:ext>
            </a:extLst>
          </p:cNvPr>
          <p:cNvSpPr txBox="1"/>
          <p:nvPr/>
        </p:nvSpPr>
        <p:spPr>
          <a:xfrm>
            <a:off x="18021301" y="438151"/>
            <a:ext cx="184731" cy="715581"/>
          </a:xfrm>
          <a:prstGeom prst="rect">
            <a:avLst/>
          </a:prstGeom>
          <a:noFill/>
        </p:spPr>
        <p:txBody>
          <a:bodyPr wrap="none" rtlCol="0">
            <a:spAutoFit/>
          </a:bodyPr>
          <a:lstStyle/>
          <a:p>
            <a:endParaRPr lang="en-US" sz="4050" dirty="0"/>
          </a:p>
        </p:txBody>
      </p:sp>
      <p:sp>
        <p:nvSpPr>
          <p:cNvPr id="11" name="TextBox 10">
            <a:extLst>
              <a:ext uri="{FF2B5EF4-FFF2-40B4-BE49-F238E27FC236}">
                <a16:creationId xmlns:a16="http://schemas.microsoft.com/office/drawing/2014/main" id="{C0FF0574-4A23-CE82-54B2-BD8A863D402A}"/>
              </a:ext>
            </a:extLst>
          </p:cNvPr>
          <p:cNvSpPr txBox="1"/>
          <p:nvPr/>
        </p:nvSpPr>
        <p:spPr>
          <a:xfrm>
            <a:off x="235991" y="1354099"/>
            <a:ext cx="6556696" cy="8550161"/>
          </a:xfrm>
          <a:prstGeom prst="rect">
            <a:avLst/>
          </a:prstGeom>
          <a:noFill/>
        </p:spPr>
        <p:txBody>
          <a:bodyPr wrap="square" rtlCol="0">
            <a:spAutoFit/>
          </a:bodyPr>
          <a:lstStyle/>
          <a:p>
            <a:pPr>
              <a:lnSpc>
                <a:spcPct val="110000"/>
              </a:lnSpc>
              <a:spcAft>
                <a:spcPts val="1500"/>
              </a:spcAft>
            </a:pPr>
            <a:r>
              <a:rPr lang="en-US" sz="2100" b="1" dirty="0">
                <a:solidFill>
                  <a:schemeClr val="bg1"/>
                </a:solidFill>
              </a:rPr>
              <a:t>Repeated Sprint Tests:</a:t>
            </a:r>
          </a:p>
          <a:p>
            <a:pPr marL="428625" indent="-428625">
              <a:lnSpc>
                <a:spcPct val="110000"/>
              </a:lnSpc>
              <a:spcAft>
                <a:spcPts val="1500"/>
              </a:spcAft>
              <a:buFont typeface="Arial" panose="020B0604020202020204" pitchFamily="34" charset="0"/>
              <a:buChar char="•"/>
            </a:pPr>
            <a:r>
              <a:rPr lang="en-US" sz="2100" b="1" dirty="0">
                <a:solidFill>
                  <a:schemeClr val="bg1"/>
                </a:solidFill>
              </a:rPr>
              <a:t>Measures:</a:t>
            </a:r>
            <a:r>
              <a:rPr lang="en-US" sz="2100" dirty="0">
                <a:solidFill>
                  <a:schemeClr val="bg1"/>
                </a:solidFill>
              </a:rPr>
              <a:t> Ability to perform high-intensity sprints repeatedly with minimal performance decline.</a:t>
            </a:r>
          </a:p>
          <a:p>
            <a:pPr marL="428625" indent="-428625">
              <a:lnSpc>
                <a:spcPct val="110000"/>
              </a:lnSpc>
              <a:spcAft>
                <a:spcPts val="1500"/>
              </a:spcAft>
              <a:buFont typeface="Arial" panose="020B0604020202020204" pitchFamily="34" charset="0"/>
              <a:buChar char="•"/>
            </a:pPr>
            <a:r>
              <a:rPr lang="en-US" sz="2100" b="1" dirty="0">
                <a:solidFill>
                  <a:schemeClr val="bg1"/>
                </a:solidFill>
              </a:rPr>
              <a:t>Importance:</a:t>
            </a:r>
            <a:r>
              <a:rPr lang="en-US" sz="2100" dirty="0">
                <a:solidFill>
                  <a:schemeClr val="bg1"/>
                </a:solidFill>
              </a:rPr>
              <a:t> Reflects an athlete’s anaerobic capacity and recovery ability.</a:t>
            </a:r>
            <a:endParaRPr lang="en-US" sz="2100" b="1" dirty="0">
              <a:solidFill>
                <a:schemeClr val="bg1"/>
              </a:solidFill>
            </a:endParaRPr>
          </a:p>
          <a:p>
            <a:pPr>
              <a:lnSpc>
                <a:spcPct val="110000"/>
              </a:lnSpc>
              <a:spcAft>
                <a:spcPts val="1500"/>
              </a:spcAft>
            </a:pPr>
            <a:r>
              <a:rPr lang="en-US" sz="2100" b="1" dirty="0">
                <a:solidFill>
                  <a:schemeClr val="bg1"/>
                </a:solidFill>
              </a:rPr>
              <a:t>Intermittent Endurance Tests:</a:t>
            </a:r>
            <a:endParaRPr lang="en-US" sz="2100" dirty="0">
              <a:solidFill>
                <a:schemeClr val="bg1"/>
              </a:solidFill>
            </a:endParaRPr>
          </a:p>
          <a:p>
            <a:pPr marL="428625" indent="-428625">
              <a:lnSpc>
                <a:spcPct val="110000"/>
              </a:lnSpc>
              <a:spcAft>
                <a:spcPts val="1500"/>
              </a:spcAft>
              <a:buFont typeface="Arial" panose="020B0604020202020204" pitchFamily="34" charset="0"/>
              <a:buChar char="•"/>
            </a:pPr>
            <a:r>
              <a:rPr lang="en-US" sz="2100" b="1" dirty="0">
                <a:solidFill>
                  <a:schemeClr val="bg1"/>
                </a:solidFill>
              </a:rPr>
              <a:t>Measures: </a:t>
            </a:r>
            <a:r>
              <a:rPr lang="en-US" sz="2100" dirty="0">
                <a:solidFill>
                  <a:schemeClr val="bg1"/>
                </a:solidFill>
              </a:rPr>
              <a:t>Endurance and recovery during simulated game conditions.</a:t>
            </a:r>
            <a:endParaRPr lang="en-US" sz="2100" b="1" dirty="0">
              <a:solidFill>
                <a:schemeClr val="bg1"/>
              </a:solidFill>
            </a:endParaRPr>
          </a:p>
          <a:p>
            <a:pPr marL="428625" indent="-428625">
              <a:lnSpc>
                <a:spcPct val="110000"/>
              </a:lnSpc>
              <a:spcAft>
                <a:spcPts val="1500"/>
              </a:spcAft>
              <a:buFont typeface="Arial" panose="020B0604020202020204" pitchFamily="34" charset="0"/>
              <a:buChar char="•"/>
            </a:pPr>
            <a:r>
              <a:rPr lang="en-US" sz="2100" b="1" dirty="0">
                <a:solidFill>
                  <a:schemeClr val="bg1"/>
                </a:solidFill>
              </a:rPr>
              <a:t>Importance:</a:t>
            </a:r>
            <a:r>
              <a:rPr lang="en-US" sz="2100" dirty="0">
                <a:solidFill>
                  <a:schemeClr val="bg1"/>
                </a:solidFill>
              </a:rPr>
              <a:t> Assesses an athlete’s ability to sustain performance over prolonged periods with varying intensities.</a:t>
            </a:r>
          </a:p>
          <a:p>
            <a:pPr>
              <a:lnSpc>
                <a:spcPct val="110000"/>
              </a:lnSpc>
              <a:spcAft>
                <a:spcPts val="1500"/>
              </a:spcAft>
            </a:pPr>
            <a:r>
              <a:rPr lang="en-US" sz="2100" b="1" dirty="0">
                <a:solidFill>
                  <a:schemeClr val="bg1"/>
                </a:solidFill>
              </a:rPr>
              <a:t>Agility and Quickness Tests:</a:t>
            </a:r>
            <a:endParaRPr lang="en-US" sz="2100" dirty="0">
              <a:solidFill>
                <a:schemeClr val="bg1"/>
              </a:solidFill>
            </a:endParaRPr>
          </a:p>
          <a:p>
            <a:pPr marL="428625" indent="-428625">
              <a:lnSpc>
                <a:spcPct val="110000"/>
              </a:lnSpc>
              <a:spcAft>
                <a:spcPts val="1500"/>
              </a:spcAft>
              <a:buFont typeface="Arial" panose="020B0604020202020204" pitchFamily="34" charset="0"/>
              <a:buChar char="•"/>
            </a:pPr>
            <a:r>
              <a:rPr lang="en-US" sz="2100" b="1" dirty="0">
                <a:solidFill>
                  <a:schemeClr val="bg1"/>
                </a:solidFill>
              </a:rPr>
              <a:t>Measures: </a:t>
            </a:r>
            <a:r>
              <a:rPr lang="en-US" sz="2100" dirty="0">
                <a:solidFill>
                  <a:schemeClr val="bg1"/>
                </a:solidFill>
              </a:rPr>
              <a:t>Ability to change direction rapidly and efficiently.</a:t>
            </a:r>
          </a:p>
          <a:p>
            <a:pPr marL="428625" indent="-428625">
              <a:lnSpc>
                <a:spcPct val="110000"/>
              </a:lnSpc>
              <a:spcAft>
                <a:spcPts val="1500"/>
              </a:spcAft>
              <a:buFont typeface="Arial" panose="020B0604020202020204" pitchFamily="34" charset="0"/>
              <a:buChar char="•"/>
            </a:pPr>
            <a:r>
              <a:rPr lang="en-US" sz="2100" b="1" dirty="0">
                <a:solidFill>
                  <a:schemeClr val="bg1"/>
                </a:solidFill>
              </a:rPr>
              <a:t>Importance:</a:t>
            </a:r>
            <a:r>
              <a:rPr lang="en-US" sz="2100" dirty="0">
                <a:solidFill>
                  <a:schemeClr val="bg1"/>
                </a:solidFill>
              </a:rPr>
              <a:t> Crucial for sports involving frequent direction changes.</a:t>
            </a:r>
          </a:p>
          <a:p>
            <a:pPr>
              <a:lnSpc>
                <a:spcPct val="110000"/>
              </a:lnSpc>
              <a:spcAft>
                <a:spcPts val="1500"/>
              </a:spcAft>
            </a:pPr>
            <a:r>
              <a:rPr lang="en-US" sz="2100" b="1" dirty="0">
                <a:solidFill>
                  <a:schemeClr val="bg1"/>
                </a:solidFill>
              </a:rPr>
              <a:t>Targeted Insights: </a:t>
            </a:r>
            <a:r>
              <a:rPr lang="en-US" sz="2100" dirty="0">
                <a:solidFill>
                  <a:schemeClr val="bg1"/>
                </a:solidFill>
              </a:rPr>
              <a:t>Provides specific data on sport-related performance, informing tailored training interventions.</a:t>
            </a:r>
            <a:endParaRPr lang="en-US" sz="2100" b="1" dirty="0">
              <a:solidFill>
                <a:schemeClr val="bg1"/>
              </a:solidFill>
            </a:endParaRPr>
          </a:p>
        </p:txBody>
      </p:sp>
      <p:graphicFrame>
        <p:nvGraphicFramePr>
          <p:cNvPr id="12" name="Table 11">
            <a:extLst>
              <a:ext uri="{FF2B5EF4-FFF2-40B4-BE49-F238E27FC236}">
                <a16:creationId xmlns:a16="http://schemas.microsoft.com/office/drawing/2014/main" id="{00A99140-7A06-C394-7956-C01C05760975}"/>
              </a:ext>
            </a:extLst>
          </p:cNvPr>
          <p:cNvGraphicFramePr>
            <a:graphicFrameLocks noGrp="1"/>
          </p:cNvGraphicFramePr>
          <p:nvPr>
            <p:extLst>
              <p:ext uri="{D42A27DB-BD31-4B8C-83A1-F6EECF244321}">
                <p14:modId xmlns:p14="http://schemas.microsoft.com/office/powerpoint/2010/main" val="515565024"/>
              </p:ext>
            </p:extLst>
          </p:nvPr>
        </p:nvGraphicFramePr>
        <p:xfrm>
          <a:off x="7143009" y="19052"/>
          <a:ext cx="11155388" cy="10282198"/>
        </p:xfrm>
        <a:graphic>
          <a:graphicData uri="http://schemas.openxmlformats.org/drawingml/2006/table">
            <a:tbl>
              <a:tblPr firstRow="1" bandRow="1">
                <a:tableStyleId>{5C22544A-7EE6-4342-B048-85BDC9FD1C3A}</a:tableStyleId>
              </a:tblPr>
              <a:tblGrid>
                <a:gridCol w="2788847">
                  <a:extLst>
                    <a:ext uri="{9D8B030D-6E8A-4147-A177-3AD203B41FA5}">
                      <a16:colId xmlns:a16="http://schemas.microsoft.com/office/drawing/2014/main" val="4116957970"/>
                    </a:ext>
                  </a:extLst>
                </a:gridCol>
                <a:gridCol w="2788847">
                  <a:extLst>
                    <a:ext uri="{9D8B030D-6E8A-4147-A177-3AD203B41FA5}">
                      <a16:colId xmlns:a16="http://schemas.microsoft.com/office/drawing/2014/main" val="3912247156"/>
                    </a:ext>
                  </a:extLst>
                </a:gridCol>
                <a:gridCol w="2788847">
                  <a:extLst>
                    <a:ext uri="{9D8B030D-6E8A-4147-A177-3AD203B41FA5}">
                      <a16:colId xmlns:a16="http://schemas.microsoft.com/office/drawing/2014/main" val="1070110153"/>
                    </a:ext>
                  </a:extLst>
                </a:gridCol>
                <a:gridCol w="2788847">
                  <a:extLst>
                    <a:ext uri="{9D8B030D-6E8A-4147-A177-3AD203B41FA5}">
                      <a16:colId xmlns:a16="http://schemas.microsoft.com/office/drawing/2014/main" val="3830300275"/>
                    </a:ext>
                  </a:extLst>
                </a:gridCol>
              </a:tblGrid>
              <a:tr h="578097">
                <a:tc gridSpan="4">
                  <a:txBody>
                    <a:bodyPr/>
                    <a:lstStyle/>
                    <a:p>
                      <a:r>
                        <a:rPr lang="en-US" sz="2100" dirty="0">
                          <a:solidFill>
                            <a:schemeClr val="bg2"/>
                          </a:solidFill>
                        </a:rPr>
                        <a:t>Tests with main relevance for the repeatability of maximal actions</a:t>
                      </a:r>
                    </a:p>
                  </a:txBody>
                  <a:tcPr marL="137160" marR="137160" marT="68580" marB="68580"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537174764"/>
                  </a:ext>
                </a:extLst>
              </a:tr>
              <a:tr h="641288">
                <a:tc>
                  <a:txBody>
                    <a:bodyPr/>
                    <a:lstStyle/>
                    <a:p>
                      <a:r>
                        <a:rPr lang="en-US" sz="1500" b="1" dirty="0"/>
                        <a:t>Sub-categories</a:t>
                      </a:r>
                    </a:p>
                  </a:txBody>
                  <a:tcPr marL="137160" marR="137160" marT="68580" marB="68580" anchor="ctr"/>
                </a:tc>
                <a:tc>
                  <a:txBody>
                    <a:bodyPr/>
                    <a:lstStyle/>
                    <a:p>
                      <a:r>
                        <a:rPr lang="en-US" sz="1500" b="1" dirty="0"/>
                        <a:t>Generic examples and typical tests</a:t>
                      </a:r>
                    </a:p>
                  </a:txBody>
                  <a:tcPr marL="137160" marR="137160" marT="68580" marB="68580"/>
                </a:tc>
                <a:tc>
                  <a:txBody>
                    <a:bodyPr/>
                    <a:lstStyle/>
                    <a:p>
                      <a:r>
                        <a:rPr lang="en-US" sz="1500" b="1" dirty="0"/>
                        <a:t>Main physiological systems challenged</a:t>
                      </a:r>
                    </a:p>
                  </a:txBody>
                  <a:tcPr marL="137160" marR="137160" marT="68580" marB="68580"/>
                </a:tc>
                <a:tc>
                  <a:txBody>
                    <a:bodyPr/>
                    <a:lstStyle/>
                    <a:p>
                      <a:r>
                        <a:rPr lang="en-US" sz="1500" b="1" dirty="0"/>
                        <a:t>Relevance for intermittent sports</a:t>
                      </a:r>
                    </a:p>
                  </a:txBody>
                  <a:tcPr marL="137160" marR="137160" marT="68580" marB="68580"/>
                </a:tc>
                <a:extLst>
                  <a:ext uri="{0D108BD9-81ED-4DB2-BD59-A6C34878D82A}">
                    <a16:rowId xmlns:a16="http://schemas.microsoft.com/office/drawing/2014/main" val="2665787645"/>
                  </a:ext>
                </a:extLst>
              </a:tr>
              <a:tr h="3108960">
                <a:tc>
                  <a:txBody>
                    <a:bodyPr/>
                    <a:lstStyle/>
                    <a:p>
                      <a:r>
                        <a:rPr lang="en-US" sz="1500" b="1" dirty="0"/>
                        <a:t>Continuous all-out effort tests</a:t>
                      </a:r>
                    </a:p>
                  </a:txBody>
                  <a:tcPr marL="137160" marR="137160" marT="68580" marB="68580" anchor="ctr"/>
                </a:tc>
                <a:tc>
                  <a:txBody>
                    <a:bodyPr/>
                    <a:lstStyle/>
                    <a:p>
                      <a:r>
                        <a:rPr lang="en-US" sz="1500" dirty="0"/>
                        <a:t>Maximal accumulated</a:t>
                      </a:r>
                    </a:p>
                    <a:p>
                      <a:r>
                        <a:rPr lang="en-US" sz="1500" dirty="0"/>
                        <a:t>oxygen deficit test (271).</a:t>
                      </a:r>
                    </a:p>
                    <a:p>
                      <a:r>
                        <a:rPr lang="en-US" sz="1500" dirty="0"/>
                        <a:t>30-s anaerobic Wingate</a:t>
                      </a:r>
                    </a:p>
                    <a:p>
                      <a:r>
                        <a:rPr lang="en-US" sz="1500" dirty="0"/>
                        <a:t>test (269). </a:t>
                      </a:r>
                    </a:p>
                    <a:p>
                      <a:r>
                        <a:rPr lang="en-US" sz="1500" dirty="0"/>
                        <a:t>Maximal lactate</a:t>
                      </a:r>
                    </a:p>
                    <a:p>
                      <a:r>
                        <a:rPr lang="en-US" sz="1500" dirty="0"/>
                        <a:t>accumulation (358). </a:t>
                      </a:r>
                    </a:p>
                    <a:p>
                      <a:r>
                        <a:rPr lang="en-US" sz="1500" dirty="0"/>
                        <a:t>The Bosco jump test (359). Full court shuttle run test (360).</a:t>
                      </a:r>
                    </a:p>
                    <a:p>
                      <a:r>
                        <a:rPr lang="en-US" sz="1500" dirty="0"/>
                        <a:t>W’ derived from critical power tests (170). Anaerobic speed reserve</a:t>
                      </a:r>
                    </a:p>
                    <a:p>
                      <a:r>
                        <a:rPr lang="en-US" sz="1500" dirty="0"/>
                        <a:t>(289).</a:t>
                      </a:r>
                    </a:p>
                  </a:txBody>
                  <a:tcPr marL="137160" marR="137160" marT="68580" marB="68580"/>
                </a:tc>
                <a:tc>
                  <a:txBody>
                    <a:bodyPr/>
                    <a:lstStyle/>
                    <a:p>
                      <a:r>
                        <a:rPr lang="en-US" sz="1500" dirty="0"/>
                        <a:t>Anaerobic test with a</a:t>
                      </a:r>
                    </a:p>
                    <a:p>
                      <a:r>
                        <a:rPr lang="en-US" sz="1500" dirty="0"/>
                        <a:t>substantial aerobic</a:t>
                      </a:r>
                    </a:p>
                    <a:p>
                      <a:r>
                        <a:rPr lang="en-US" sz="1500" dirty="0"/>
                        <a:t>component during the latter</a:t>
                      </a:r>
                    </a:p>
                    <a:p>
                      <a:r>
                        <a:rPr lang="en-US" sz="1500" dirty="0"/>
                        <a:t>stages and stressing the</a:t>
                      </a:r>
                    </a:p>
                    <a:p>
                      <a:r>
                        <a:rPr lang="en-US" sz="1500" dirty="0"/>
                        <a:t>ability to endure a degree of</a:t>
                      </a:r>
                    </a:p>
                    <a:p>
                      <a:r>
                        <a:rPr lang="en-US" sz="1500" dirty="0"/>
                        <a:t>metabolic perturbation not</a:t>
                      </a:r>
                    </a:p>
                    <a:p>
                      <a:r>
                        <a:rPr lang="en-US" sz="1500" dirty="0"/>
                        <a:t>commonly endured in</a:t>
                      </a:r>
                    </a:p>
                    <a:p>
                      <a:r>
                        <a:rPr lang="en-US" sz="1500" dirty="0"/>
                        <a:t>intermittent sports and in a</a:t>
                      </a:r>
                    </a:p>
                    <a:p>
                      <a:r>
                        <a:rPr lang="en-US" sz="1500" dirty="0"/>
                        <a:t>non-specific exercise mode</a:t>
                      </a:r>
                    </a:p>
                    <a:p>
                      <a:r>
                        <a:rPr lang="en-US" sz="1500" dirty="0"/>
                        <a:t>(55).</a:t>
                      </a:r>
                    </a:p>
                  </a:txBody>
                  <a:tcPr marL="137160" marR="137160" marT="68580" marB="68580"/>
                </a:tc>
                <a:tc>
                  <a:txBody>
                    <a:bodyPr/>
                    <a:lstStyle/>
                    <a:p>
                      <a:r>
                        <a:rPr lang="en-US" sz="1500" dirty="0"/>
                        <a:t>- Non-specific exercise</a:t>
                      </a:r>
                    </a:p>
                    <a:p>
                      <a:r>
                        <a:rPr lang="en-US" sz="1500" dirty="0"/>
                        <a:t>mode and pattern (269)</a:t>
                      </a:r>
                    </a:p>
                    <a:p>
                      <a:r>
                        <a:rPr lang="en-US" sz="1500" dirty="0"/>
                        <a:t>- Low association with</a:t>
                      </a:r>
                    </a:p>
                    <a:p>
                      <a:r>
                        <a:rPr lang="en-US" sz="1500" dirty="0"/>
                        <a:t>lab-based repeated</a:t>
                      </a:r>
                    </a:p>
                    <a:p>
                      <a:r>
                        <a:rPr lang="en-US" sz="1500" dirty="0"/>
                        <a:t>sprint performance</a:t>
                      </a:r>
                    </a:p>
                    <a:p>
                      <a:r>
                        <a:rPr lang="en-US" sz="1500" dirty="0"/>
                        <a:t>(281-283).</a:t>
                      </a:r>
                    </a:p>
                    <a:p>
                      <a:r>
                        <a:rPr lang="en-US" sz="1500" dirty="0"/>
                        <a:t>- Limited ability to</a:t>
                      </a:r>
                    </a:p>
                    <a:p>
                      <a:r>
                        <a:rPr lang="en-US" sz="1500" dirty="0"/>
                        <a:t>discriminate between</a:t>
                      </a:r>
                    </a:p>
                    <a:p>
                      <a:r>
                        <a:rPr lang="en-US" sz="1500" dirty="0"/>
                        <a:t>levels of play (308).</a:t>
                      </a:r>
                    </a:p>
                  </a:txBody>
                  <a:tcPr marL="137160" marR="137160" marT="68580" marB="68580"/>
                </a:tc>
                <a:extLst>
                  <a:ext uri="{0D108BD9-81ED-4DB2-BD59-A6C34878D82A}">
                    <a16:rowId xmlns:a16="http://schemas.microsoft.com/office/drawing/2014/main" val="4198801568"/>
                  </a:ext>
                </a:extLst>
              </a:tr>
              <a:tr h="3339371">
                <a:tc>
                  <a:txBody>
                    <a:bodyPr/>
                    <a:lstStyle/>
                    <a:p>
                      <a:r>
                        <a:rPr lang="en-US" sz="1500" b="1" dirty="0"/>
                        <a:t>Repeated sprint tests </a:t>
                      </a:r>
                      <a:r>
                        <a:rPr lang="en-US" sz="1500" b="0" dirty="0"/>
                        <a:t>Including straight-line, shuttle</a:t>
                      </a:r>
                    </a:p>
                    <a:p>
                      <a:r>
                        <a:rPr lang="en-US" sz="1500" b="0" dirty="0"/>
                        <a:t>and change of direction tests.</a:t>
                      </a:r>
                    </a:p>
                  </a:txBody>
                  <a:tcPr marL="137160" marR="137160" marT="68580" marB="68580" anchor="ctr"/>
                </a:tc>
                <a:tc>
                  <a:txBody>
                    <a:bodyPr/>
                    <a:lstStyle/>
                    <a:p>
                      <a:r>
                        <a:rPr lang="en-US" sz="1500" dirty="0"/>
                        <a:t>Multiple different versions</a:t>
                      </a:r>
                    </a:p>
                    <a:p>
                      <a:r>
                        <a:rPr lang="en-US" sz="1500" dirty="0"/>
                        <a:t>of typically short (15-40</a:t>
                      </a:r>
                    </a:p>
                    <a:p>
                      <a:r>
                        <a:rPr lang="en-US" sz="1500" dirty="0"/>
                        <a:t>meter) fixed distance</a:t>
                      </a:r>
                    </a:p>
                    <a:p>
                      <a:r>
                        <a:rPr lang="en-US" sz="1500" dirty="0"/>
                        <a:t>repeated (3-10 times)</a:t>
                      </a:r>
                    </a:p>
                    <a:p>
                      <a:r>
                        <a:rPr lang="en-US" sz="1500" dirty="0"/>
                        <a:t>sprints performed as</a:t>
                      </a:r>
                    </a:p>
                    <a:p>
                      <a:r>
                        <a:rPr lang="en-US" sz="1500" dirty="0"/>
                        <a:t>straight-line, shuttle or</a:t>
                      </a:r>
                    </a:p>
                    <a:p>
                      <a:r>
                        <a:rPr lang="en-US" sz="1500" dirty="0"/>
                        <a:t>change of direction running</a:t>
                      </a:r>
                    </a:p>
                    <a:p>
                      <a:r>
                        <a:rPr lang="en-US" sz="1500" dirty="0"/>
                        <a:t>and with brief breaks of</a:t>
                      </a:r>
                    </a:p>
                    <a:p>
                      <a:r>
                        <a:rPr lang="en-US" sz="1500" dirty="0"/>
                        <a:t>~10-30 s duration between</a:t>
                      </a:r>
                    </a:p>
                    <a:p>
                      <a:r>
                        <a:rPr lang="en-US" sz="1500" dirty="0"/>
                        <a:t>each interval (active or</a:t>
                      </a:r>
                    </a:p>
                    <a:p>
                      <a:r>
                        <a:rPr lang="en-US" sz="1500" dirty="0"/>
                        <a:t>passive) performed as</a:t>
                      </a:r>
                    </a:p>
                    <a:p>
                      <a:r>
                        <a:rPr lang="en-US" sz="1500" dirty="0"/>
                        <a:t>single set or multiple set</a:t>
                      </a:r>
                    </a:p>
                    <a:p>
                      <a:r>
                        <a:rPr lang="en-US" sz="1500" dirty="0"/>
                        <a:t>tests (333).</a:t>
                      </a:r>
                    </a:p>
                  </a:txBody>
                  <a:tcPr marL="137160" marR="137160" marT="68580" marB="68580"/>
                </a:tc>
                <a:tc>
                  <a:txBody>
                    <a:bodyPr/>
                    <a:lstStyle/>
                    <a:p>
                      <a:r>
                        <a:rPr lang="en-US" sz="1500" dirty="0"/>
                        <a:t>Anaerobic tests with a</a:t>
                      </a:r>
                    </a:p>
                    <a:p>
                      <a:r>
                        <a:rPr lang="en-US" sz="1500" dirty="0"/>
                        <a:t>substantial aerobic</a:t>
                      </a:r>
                    </a:p>
                    <a:p>
                      <a:r>
                        <a:rPr lang="en-US" sz="1500" dirty="0"/>
                        <a:t>component in a more sport specific exercise scenario</a:t>
                      </a:r>
                    </a:p>
                    <a:p>
                      <a:r>
                        <a:rPr lang="en-US" sz="1500" dirty="0"/>
                        <a:t>and mode (e.g. running,</a:t>
                      </a:r>
                    </a:p>
                    <a:p>
                      <a:r>
                        <a:rPr lang="en-US" sz="1500" dirty="0"/>
                        <a:t>turning, changes of direction) challenging the ability to repeatedly produce maximal power outputs and recover rapidly (9, 326).</a:t>
                      </a:r>
                    </a:p>
                  </a:txBody>
                  <a:tcPr marL="137160" marR="137160" marT="68580" marB="68580"/>
                </a:tc>
                <a:tc>
                  <a:txBody>
                    <a:bodyPr/>
                    <a:lstStyle/>
                    <a:p>
                      <a:r>
                        <a:rPr lang="en-US" sz="1500" dirty="0"/>
                        <a:t>- Specific exercise mode</a:t>
                      </a:r>
                    </a:p>
                    <a:p>
                      <a:r>
                        <a:rPr lang="en-US" sz="1500" dirty="0"/>
                        <a:t>and pattern (9).</a:t>
                      </a:r>
                    </a:p>
                    <a:p>
                      <a:r>
                        <a:rPr lang="en-US" sz="1500" dirty="0"/>
                        <a:t>- Conflicting ability to</a:t>
                      </a:r>
                    </a:p>
                    <a:p>
                      <a:r>
                        <a:rPr lang="en-US" sz="1500" dirty="0"/>
                        <a:t>distinguish between</a:t>
                      </a:r>
                    </a:p>
                    <a:p>
                      <a:r>
                        <a:rPr lang="en-US" sz="1500" dirty="0"/>
                        <a:t>competitive levels and</a:t>
                      </a:r>
                    </a:p>
                    <a:p>
                      <a:r>
                        <a:rPr lang="en-US" sz="1500" dirty="0"/>
                        <a:t>for associations within game performance</a:t>
                      </a:r>
                    </a:p>
                    <a:p>
                      <a:r>
                        <a:rPr lang="en-US" sz="1500" dirty="0"/>
                        <a:t>(346, 349, 352).</a:t>
                      </a:r>
                    </a:p>
                    <a:p>
                      <a:r>
                        <a:rPr lang="en-US" sz="1500" dirty="0"/>
                        <a:t>- High reliability for total</a:t>
                      </a:r>
                    </a:p>
                    <a:p>
                      <a:r>
                        <a:rPr lang="en-US" sz="1500" dirty="0"/>
                        <a:t>or mean repeated sprint scores but lower for fatigue decrement indexes (333).</a:t>
                      </a:r>
                    </a:p>
                    <a:p>
                      <a:r>
                        <a:rPr lang="en-US" sz="1500" dirty="0"/>
                        <a:t>- Difficult to interpret (26).</a:t>
                      </a:r>
                    </a:p>
                  </a:txBody>
                  <a:tcPr marL="137160" marR="137160" marT="68580" marB="68580"/>
                </a:tc>
                <a:extLst>
                  <a:ext uri="{0D108BD9-81ED-4DB2-BD59-A6C34878D82A}">
                    <a16:rowId xmlns:a16="http://schemas.microsoft.com/office/drawing/2014/main" val="20140715"/>
                  </a:ext>
                </a:extLst>
              </a:tr>
              <a:tr h="2614482">
                <a:tc>
                  <a:txBody>
                    <a:bodyPr/>
                    <a:lstStyle/>
                    <a:p>
                      <a:r>
                        <a:rPr lang="en-US" sz="1500" b="1" dirty="0"/>
                        <a:t>Sport-specific repeated or</a:t>
                      </a:r>
                    </a:p>
                    <a:p>
                      <a:r>
                        <a:rPr lang="en-US" sz="1500" b="1" dirty="0"/>
                        <a:t>continuous sprint tests</a:t>
                      </a:r>
                    </a:p>
                    <a:p>
                      <a:r>
                        <a:rPr lang="en-US" sz="1500" b="0" dirty="0"/>
                        <a:t>Developed for a specific sport</a:t>
                      </a:r>
                    </a:p>
                    <a:p>
                      <a:r>
                        <a:rPr lang="en-US" sz="1500" b="0" dirty="0"/>
                        <a:t>setting incorporating the</a:t>
                      </a:r>
                    </a:p>
                    <a:p>
                      <a:r>
                        <a:rPr lang="en-US" sz="1500" b="0" dirty="0"/>
                        <a:t>unique movement pattern.</a:t>
                      </a:r>
                    </a:p>
                  </a:txBody>
                  <a:tcPr marL="137160" marR="137160" marT="68580" marB="68580" anchor="ctr"/>
                </a:tc>
                <a:tc>
                  <a:txBody>
                    <a:bodyPr/>
                    <a:lstStyle/>
                    <a:p>
                      <a:r>
                        <a:rPr lang="en-US" sz="1500" dirty="0"/>
                        <a:t>The ice hockey repeated</a:t>
                      </a:r>
                    </a:p>
                    <a:p>
                      <a:r>
                        <a:rPr lang="en-US" sz="1500" dirty="0"/>
                        <a:t>shift test (316).</a:t>
                      </a:r>
                    </a:p>
                    <a:p>
                      <a:r>
                        <a:rPr lang="en-US" sz="1500" dirty="0"/>
                        <a:t>The rugby glycolytic</a:t>
                      </a:r>
                    </a:p>
                    <a:p>
                      <a:r>
                        <a:rPr lang="en-US" sz="1500" dirty="0"/>
                        <a:t>capacity test (361).</a:t>
                      </a:r>
                    </a:p>
                    <a:p>
                      <a:r>
                        <a:rPr lang="en-US" sz="1500" dirty="0"/>
                        <a:t>The handball specific</a:t>
                      </a:r>
                    </a:p>
                    <a:p>
                      <a:r>
                        <a:rPr lang="en-US" sz="1500" dirty="0"/>
                        <a:t>complex test (322).</a:t>
                      </a:r>
                    </a:p>
                    <a:p>
                      <a:r>
                        <a:rPr lang="en-US" sz="1500" dirty="0"/>
                        <a:t>The badminton-specific</a:t>
                      </a:r>
                    </a:p>
                    <a:p>
                      <a:r>
                        <a:rPr lang="en-US" sz="1500" dirty="0"/>
                        <a:t>speed test (90).</a:t>
                      </a:r>
                    </a:p>
                    <a:p>
                      <a:r>
                        <a:rPr lang="en-US" sz="1500" dirty="0"/>
                        <a:t>The volleyball repeated</a:t>
                      </a:r>
                    </a:p>
                    <a:p>
                      <a:r>
                        <a:rPr lang="en-US" sz="1500" dirty="0"/>
                        <a:t>effort test (146).</a:t>
                      </a:r>
                    </a:p>
                  </a:txBody>
                  <a:tcPr marL="137160" marR="137160" marT="68580" marB="68580"/>
                </a:tc>
                <a:tc>
                  <a:txBody>
                    <a:bodyPr/>
                    <a:lstStyle/>
                    <a:p>
                      <a:r>
                        <a:rPr lang="en-US" sz="1500" dirty="0"/>
                        <a:t>Mainly anaerobic tests with a substantial aerobic</a:t>
                      </a:r>
                    </a:p>
                    <a:p>
                      <a:r>
                        <a:rPr lang="en-US" sz="1500" dirty="0"/>
                        <a:t>component in a sport specific exercise scenario</a:t>
                      </a:r>
                    </a:p>
                    <a:p>
                      <a:r>
                        <a:rPr lang="en-US" sz="1500" dirty="0"/>
                        <a:t>and with integration of</a:t>
                      </a:r>
                    </a:p>
                    <a:p>
                      <a:r>
                        <a:rPr lang="en-US" sz="1500" dirty="0"/>
                        <a:t>specific movements.</a:t>
                      </a:r>
                    </a:p>
                  </a:txBody>
                  <a:tcPr marL="137160" marR="137160" marT="68580" marB="68580"/>
                </a:tc>
                <a:tc>
                  <a:txBody>
                    <a:bodyPr/>
                    <a:lstStyle/>
                    <a:p>
                      <a:r>
                        <a:rPr lang="en-US" sz="1500" dirty="0"/>
                        <a:t>- Specific exercise mode</a:t>
                      </a:r>
                    </a:p>
                    <a:p>
                      <a:r>
                        <a:rPr lang="en-US" sz="1500" dirty="0"/>
                        <a:t>and pattern.</a:t>
                      </a:r>
                    </a:p>
                    <a:p>
                      <a:r>
                        <a:rPr lang="en-US" sz="1500" dirty="0"/>
                        <a:t>- Varying level of data to</a:t>
                      </a:r>
                    </a:p>
                    <a:p>
                      <a:r>
                        <a:rPr lang="en-US" sz="1500" dirty="0"/>
                        <a:t>support the construct</a:t>
                      </a:r>
                    </a:p>
                    <a:p>
                      <a:r>
                        <a:rPr lang="en-US" sz="1500" dirty="0"/>
                        <a:t>validity of the tests.</a:t>
                      </a:r>
                    </a:p>
                  </a:txBody>
                  <a:tcPr marL="137160" marR="137160" marT="68580" marB="68580"/>
                </a:tc>
                <a:extLst>
                  <a:ext uri="{0D108BD9-81ED-4DB2-BD59-A6C34878D82A}">
                    <a16:rowId xmlns:a16="http://schemas.microsoft.com/office/drawing/2014/main" val="2891768209"/>
                  </a:ext>
                </a:extLst>
              </a:tr>
            </a:tbl>
          </a:graphicData>
        </a:graphic>
      </p:graphicFrame>
    </p:spTree>
    <p:extLst>
      <p:ext uri="{BB962C8B-B14F-4D97-AF65-F5344CB8AC3E}">
        <p14:creationId xmlns:p14="http://schemas.microsoft.com/office/powerpoint/2010/main" val="3570718467"/>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n with prosthetic leg racing">
            <a:extLst>
              <a:ext uri="{FF2B5EF4-FFF2-40B4-BE49-F238E27FC236}">
                <a16:creationId xmlns:a16="http://schemas.microsoft.com/office/drawing/2014/main" id="{9225DB1E-EE12-5A4A-3617-A7B521FD9FFB}"/>
              </a:ext>
            </a:extLst>
          </p:cNvPr>
          <p:cNvPicPr>
            <a:picLocks noChangeAspect="1"/>
          </p:cNvPicPr>
          <p:nvPr/>
        </p:nvPicPr>
        <p:blipFill rotWithShape="1">
          <a:blip r:embed="rId3">
            <a:extLst>
              <a:ext uri="{28A0092B-C50C-407E-A947-70E740481C1C}">
                <a14:useLocalDpi xmlns:a14="http://schemas.microsoft.com/office/drawing/2010/main" val="0"/>
              </a:ext>
            </a:extLst>
          </a:blip>
          <a:srcRect r="27536"/>
          <a:stretch/>
        </p:blipFill>
        <p:spPr>
          <a:xfrm>
            <a:off x="6498407" y="-13355"/>
            <a:ext cx="11789594" cy="10287000"/>
          </a:xfrm>
          <a:prstGeom prst="rect">
            <a:avLst/>
          </a:prstGeom>
          <a:solidFill>
            <a:schemeClr val="accent2"/>
          </a:solidFill>
        </p:spPr>
      </p:pic>
      <p:sp>
        <p:nvSpPr>
          <p:cNvPr id="6" name="Freeform 6">
            <a:extLst>
              <a:ext uri="{FF2B5EF4-FFF2-40B4-BE49-F238E27FC236}">
                <a16:creationId xmlns:a16="http://schemas.microsoft.com/office/drawing/2014/main" id="{AD6408C3-4AF7-4604-9130-17A5D107314C}"/>
              </a:ext>
            </a:extLst>
          </p:cNvPr>
          <p:cNvSpPr>
            <a:spLocks/>
          </p:cNvSpPr>
          <p:nvPr/>
        </p:nvSpPr>
        <p:spPr bwMode="auto">
          <a:xfrm>
            <a:off x="13120855" y="3458831"/>
            <a:ext cx="3939596" cy="6817503"/>
          </a:xfrm>
          <a:custGeom>
            <a:avLst/>
            <a:gdLst>
              <a:gd name="T0" fmla="*/ 1180 w 1180"/>
              <a:gd name="T1" fmla="*/ 0 h 2042"/>
              <a:gd name="T2" fmla="*/ 0 w 1180"/>
              <a:gd name="T3" fmla="*/ 2042 h 2042"/>
              <a:gd name="T4" fmla="*/ 588 w 1180"/>
              <a:gd name="T5" fmla="*/ 2042 h 2042"/>
              <a:gd name="T6" fmla="*/ 1180 w 1180"/>
              <a:gd name="T7" fmla="*/ 1017 h 2042"/>
              <a:gd name="T8" fmla="*/ 1180 w 1180"/>
              <a:gd name="T9" fmla="*/ 0 h 2042"/>
            </a:gdLst>
            <a:ahLst/>
            <a:cxnLst>
              <a:cxn ang="0">
                <a:pos x="T0" y="T1"/>
              </a:cxn>
              <a:cxn ang="0">
                <a:pos x="T2" y="T3"/>
              </a:cxn>
              <a:cxn ang="0">
                <a:pos x="T4" y="T5"/>
              </a:cxn>
              <a:cxn ang="0">
                <a:pos x="T6" y="T7"/>
              </a:cxn>
              <a:cxn ang="0">
                <a:pos x="T8" y="T9"/>
              </a:cxn>
            </a:cxnLst>
            <a:rect l="0" t="0" r="r" b="b"/>
            <a:pathLst>
              <a:path w="1180" h="2042">
                <a:moveTo>
                  <a:pt x="1180" y="0"/>
                </a:moveTo>
                <a:lnTo>
                  <a:pt x="0" y="2042"/>
                </a:lnTo>
                <a:lnTo>
                  <a:pt x="588" y="2042"/>
                </a:lnTo>
                <a:lnTo>
                  <a:pt x="1180" y="1017"/>
                </a:lnTo>
                <a:lnTo>
                  <a:pt x="1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dirty="0"/>
          </a:p>
        </p:txBody>
      </p:sp>
      <p:grpSp>
        <p:nvGrpSpPr>
          <p:cNvPr id="85" name="Group 84">
            <a:extLst>
              <a:ext uri="{FF2B5EF4-FFF2-40B4-BE49-F238E27FC236}">
                <a16:creationId xmlns:a16="http://schemas.microsoft.com/office/drawing/2014/main" id="{319AFEB4-F09A-4C41-86F7-D2A31A1D156E}"/>
              </a:ext>
            </a:extLst>
          </p:cNvPr>
          <p:cNvGrpSpPr/>
          <p:nvPr/>
        </p:nvGrpSpPr>
        <p:grpSpPr>
          <a:xfrm>
            <a:off x="1" y="-13355"/>
            <a:ext cx="11899076" cy="10289688"/>
            <a:chOff x="1" y="0"/>
            <a:chExt cx="6375635" cy="6859792"/>
          </a:xfrm>
        </p:grpSpPr>
        <p:sp>
          <p:nvSpPr>
            <p:cNvPr id="13" name="Freeform: Shape 12">
              <a:extLst>
                <a:ext uri="{FF2B5EF4-FFF2-40B4-BE49-F238E27FC236}">
                  <a16:creationId xmlns:a16="http://schemas.microsoft.com/office/drawing/2014/main" id="{F08E1E95-3393-48C0-8F01-8A44DD3B7914}"/>
                </a:ext>
              </a:extLst>
            </p:cNvPr>
            <p:cNvSpPr>
              <a:spLocks/>
            </p:cNvSpPr>
            <p:nvPr/>
          </p:nvSpPr>
          <p:spPr bwMode="auto">
            <a:xfrm>
              <a:off x="1" y="0"/>
              <a:ext cx="6004864" cy="6859792"/>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solidFill>
              <a:schemeClr val="accent3"/>
            </a:solidFill>
            <a:ln>
              <a:noFill/>
            </a:ln>
          </p:spPr>
          <p:txBody>
            <a:bodyPr vert="horz" wrap="square" lIns="137160" tIns="68580" rIns="137160" bIns="68580" numCol="1" anchor="t" anchorCtr="0" compatLnSpc="1">
              <a:prstTxWarp prst="textNoShape">
                <a:avLst/>
              </a:prstTxWarp>
              <a:noAutofit/>
            </a:bodyPr>
            <a:lstStyle/>
            <a:p>
              <a:endParaRPr lang="en-US" sz="4050" dirty="0"/>
            </a:p>
          </p:txBody>
        </p:sp>
        <p:sp>
          <p:nvSpPr>
            <p:cNvPr id="15" name="Freeform 15">
              <a:extLst>
                <a:ext uri="{FF2B5EF4-FFF2-40B4-BE49-F238E27FC236}">
                  <a16:creationId xmlns:a16="http://schemas.microsoft.com/office/drawing/2014/main" id="{82905573-FC0B-4E06-A6D1-6F2964331282}"/>
                </a:ext>
              </a:extLst>
            </p:cNvPr>
            <p:cNvSpPr>
              <a:spLocks/>
            </p:cNvSpPr>
            <p:nvPr/>
          </p:nvSpPr>
          <p:spPr bwMode="auto">
            <a:xfrm>
              <a:off x="4546061" y="4452"/>
              <a:ext cx="1829575" cy="6855340"/>
            </a:xfrm>
            <a:custGeom>
              <a:avLst/>
              <a:gdLst>
                <a:gd name="T0" fmla="*/ 322 w 396"/>
                <a:gd name="T1" fmla="*/ 1021 h 1484"/>
                <a:gd name="T2" fmla="*/ 0 w 396"/>
                <a:gd name="T3" fmla="*/ 1484 h 1484"/>
                <a:gd name="T4" fmla="*/ 91 w 396"/>
                <a:gd name="T5" fmla="*/ 1484 h 1484"/>
                <a:gd name="T6" fmla="*/ 353 w 396"/>
                <a:gd name="T7" fmla="*/ 1028 h 1484"/>
                <a:gd name="T8" fmla="*/ 368 w 396"/>
                <a:gd name="T9" fmla="*/ 814 h 1484"/>
                <a:gd name="T10" fmla="*/ 45 w 396"/>
                <a:gd name="T11" fmla="*/ 0 h 1484"/>
                <a:gd name="T12" fmla="*/ 34 w 396"/>
                <a:gd name="T13" fmla="*/ 0 h 1484"/>
                <a:gd name="T14" fmla="*/ 347 w 396"/>
                <a:gd name="T15" fmla="*/ 815 h 1484"/>
                <a:gd name="T16" fmla="*/ 322 w 396"/>
                <a:gd name="T17" fmla="*/ 1021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1484">
                  <a:moveTo>
                    <a:pt x="322" y="1021"/>
                  </a:moveTo>
                  <a:cubicBezTo>
                    <a:pt x="0" y="1484"/>
                    <a:pt x="0" y="1484"/>
                    <a:pt x="0" y="1484"/>
                  </a:cubicBezTo>
                  <a:cubicBezTo>
                    <a:pt x="91" y="1484"/>
                    <a:pt x="91" y="1484"/>
                    <a:pt x="91" y="1484"/>
                  </a:cubicBezTo>
                  <a:cubicBezTo>
                    <a:pt x="353" y="1028"/>
                    <a:pt x="353" y="1028"/>
                    <a:pt x="353" y="1028"/>
                  </a:cubicBezTo>
                  <a:cubicBezTo>
                    <a:pt x="391" y="963"/>
                    <a:pt x="396" y="884"/>
                    <a:pt x="368" y="814"/>
                  </a:cubicBezTo>
                  <a:cubicBezTo>
                    <a:pt x="45" y="0"/>
                    <a:pt x="45" y="0"/>
                    <a:pt x="45" y="0"/>
                  </a:cubicBezTo>
                  <a:cubicBezTo>
                    <a:pt x="34" y="0"/>
                    <a:pt x="34" y="0"/>
                    <a:pt x="34" y="0"/>
                  </a:cubicBezTo>
                  <a:cubicBezTo>
                    <a:pt x="347" y="815"/>
                    <a:pt x="347" y="815"/>
                    <a:pt x="347" y="815"/>
                  </a:cubicBezTo>
                  <a:cubicBezTo>
                    <a:pt x="373" y="883"/>
                    <a:pt x="364" y="960"/>
                    <a:pt x="322" y="1021"/>
                  </a:cubicBezTo>
                  <a:close/>
                </a:path>
              </a:pathLst>
            </a:custGeom>
            <a:solidFill>
              <a:schemeClr val="bg1"/>
            </a:solidFill>
            <a:ln>
              <a:noFill/>
            </a:ln>
          </p:spPr>
          <p:txBody>
            <a:bodyPr vert="horz" wrap="square" lIns="137160" tIns="68580" rIns="137160" bIns="68580" numCol="1" anchor="t" anchorCtr="0" compatLnSpc="1">
              <a:prstTxWarp prst="textNoShape">
                <a:avLst/>
              </a:prstTxWarp>
            </a:bodyPr>
            <a:lstStyle/>
            <a:p>
              <a:endParaRPr lang="en-US" sz="4050" dirty="0"/>
            </a:p>
          </p:txBody>
        </p:sp>
      </p:grpSp>
      <p:sp>
        <p:nvSpPr>
          <p:cNvPr id="16" name="Freeform 16">
            <a:extLst>
              <a:ext uri="{FF2B5EF4-FFF2-40B4-BE49-F238E27FC236}">
                <a16:creationId xmlns:a16="http://schemas.microsoft.com/office/drawing/2014/main" id="{764B5BF1-36D6-424B-86DA-3B03F130112D}"/>
              </a:ext>
            </a:extLst>
          </p:cNvPr>
          <p:cNvSpPr>
            <a:spLocks/>
          </p:cNvSpPr>
          <p:nvPr/>
        </p:nvSpPr>
        <p:spPr bwMode="auto">
          <a:xfrm>
            <a:off x="7443416" y="6678"/>
            <a:ext cx="2246906" cy="5642301"/>
          </a:xfrm>
          <a:custGeom>
            <a:avLst/>
            <a:gdLst>
              <a:gd name="T0" fmla="*/ 673 w 673"/>
              <a:gd name="T1" fmla="*/ 1690 h 1690"/>
              <a:gd name="T2" fmla="*/ 0 w 673"/>
              <a:gd name="T3" fmla="*/ 0 h 1690"/>
              <a:gd name="T4" fmla="*/ 673 w 673"/>
              <a:gd name="T5" fmla="*/ 1690 h 1690"/>
            </a:gdLst>
            <a:ahLst/>
            <a:cxnLst>
              <a:cxn ang="0">
                <a:pos x="T0" y="T1"/>
              </a:cxn>
              <a:cxn ang="0">
                <a:pos x="T2" y="T3"/>
              </a:cxn>
              <a:cxn ang="0">
                <a:pos x="T4" y="T5"/>
              </a:cxn>
            </a:cxnLst>
            <a:rect l="0" t="0" r="r" b="b"/>
            <a:pathLst>
              <a:path w="673" h="1690">
                <a:moveTo>
                  <a:pt x="673" y="1690"/>
                </a:moveTo>
                <a:lnTo>
                  <a:pt x="0" y="0"/>
                </a:lnTo>
                <a:lnTo>
                  <a:pt x="673" y="169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dirty="0"/>
          </a:p>
        </p:txBody>
      </p:sp>
      <p:sp>
        <p:nvSpPr>
          <p:cNvPr id="20" name="Freeform 20">
            <a:extLst>
              <a:ext uri="{FF2B5EF4-FFF2-40B4-BE49-F238E27FC236}">
                <a16:creationId xmlns:a16="http://schemas.microsoft.com/office/drawing/2014/main" id="{FCEA7884-4AE1-4E4A-8D79-585815FF4531}"/>
              </a:ext>
            </a:extLst>
          </p:cNvPr>
          <p:cNvSpPr>
            <a:spLocks noEditPoints="1"/>
          </p:cNvSpPr>
          <p:nvPr/>
        </p:nvSpPr>
        <p:spPr bwMode="auto">
          <a:xfrm>
            <a:off x="6755657" y="6678"/>
            <a:ext cx="1138478" cy="2847861"/>
          </a:xfrm>
          <a:custGeom>
            <a:avLst/>
            <a:gdLst>
              <a:gd name="T0" fmla="*/ 341 w 341"/>
              <a:gd name="T1" fmla="*/ 853 h 853"/>
              <a:gd name="T2" fmla="*/ 341 w 341"/>
              <a:gd name="T3" fmla="*/ 853 h 853"/>
              <a:gd name="T4" fmla="*/ 0 w 341"/>
              <a:gd name="T5" fmla="*/ 0 h 853"/>
              <a:gd name="T6" fmla="*/ 0 w 341"/>
              <a:gd name="T7" fmla="*/ 0 h 853"/>
              <a:gd name="T8" fmla="*/ 0 w 341"/>
              <a:gd name="T9" fmla="*/ 0 h 853"/>
              <a:gd name="T10" fmla="*/ 0 w 341"/>
              <a:gd name="T11" fmla="*/ 0 h 853"/>
            </a:gdLst>
            <a:ahLst/>
            <a:cxnLst>
              <a:cxn ang="0">
                <a:pos x="T0" y="T1"/>
              </a:cxn>
              <a:cxn ang="0">
                <a:pos x="T2" y="T3"/>
              </a:cxn>
              <a:cxn ang="0">
                <a:pos x="T4" y="T5"/>
              </a:cxn>
              <a:cxn ang="0">
                <a:pos x="T6" y="T7"/>
              </a:cxn>
              <a:cxn ang="0">
                <a:pos x="T8" y="T9"/>
              </a:cxn>
              <a:cxn ang="0">
                <a:pos x="T10" y="T11"/>
              </a:cxn>
            </a:cxnLst>
            <a:rect l="0" t="0" r="r" b="b"/>
            <a:pathLst>
              <a:path w="341" h="853">
                <a:moveTo>
                  <a:pt x="341" y="853"/>
                </a:moveTo>
                <a:lnTo>
                  <a:pt x="341" y="853"/>
                </a:lnTo>
                <a:close/>
                <a:moveTo>
                  <a:pt x="0" y="0"/>
                </a:moveTo>
                <a:lnTo>
                  <a:pt x="0" y="0"/>
                </a:lnTo>
                <a:lnTo>
                  <a:pt x="0" y="0"/>
                </a:lnTo>
                <a:lnTo>
                  <a:pt x="0" y="0"/>
                </a:lnTo>
                <a:close/>
              </a:path>
            </a:pathLst>
          </a:custGeom>
          <a:solidFill>
            <a:srgbClr val="5768A9"/>
          </a:solidFill>
          <a:ln w="9525">
            <a:solidFill>
              <a:srgbClr val="000000"/>
            </a:solidFill>
            <a:round/>
            <a:headEnd/>
            <a:tailEnd/>
          </a:ln>
        </p:spPr>
        <p:txBody>
          <a:bodyPr vert="horz" wrap="square" lIns="137160" tIns="68580" rIns="137160" bIns="68580" numCol="1" anchor="t" anchorCtr="0" compatLnSpc="1">
            <a:prstTxWarp prst="textNoShape">
              <a:avLst/>
            </a:prstTxWarp>
          </a:bodyPr>
          <a:lstStyle/>
          <a:p>
            <a:endParaRPr lang="en-US" sz="4050" dirty="0"/>
          </a:p>
        </p:txBody>
      </p:sp>
      <p:sp>
        <p:nvSpPr>
          <p:cNvPr id="21" name="Freeform 21">
            <a:extLst>
              <a:ext uri="{FF2B5EF4-FFF2-40B4-BE49-F238E27FC236}">
                <a16:creationId xmlns:a16="http://schemas.microsoft.com/office/drawing/2014/main" id="{1C956926-A4E2-4F12-A116-1302DCFC4817}"/>
              </a:ext>
            </a:extLst>
          </p:cNvPr>
          <p:cNvSpPr>
            <a:spLocks noEditPoints="1"/>
          </p:cNvSpPr>
          <p:nvPr/>
        </p:nvSpPr>
        <p:spPr bwMode="auto">
          <a:xfrm>
            <a:off x="6755657" y="6678"/>
            <a:ext cx="1138478" cy="2847861"/>
          </a:xfrm>
          <a:custGeom>
            <a:avLst/>
            <a:gdLst>
              <a:gd name="T0" fmla="*/ 341 w 341"/>
              <a:gd name="T1" fmla="*/ 853 h 853"/>
              <a:gd name="T2" fmla="*/ 341 w 341"/>
              <a:gd name="T3" fmla="*/ 853 h 853"/>
              <a:gd name="T4" fmla="*/ 0 w 341"/>
              <a:gd name="T5" fmla="*/ 0 h 853"/>
              <a:gd name="T6" fmla="*/ 0 w 341"/>
              <a:gd name="T7" fmla="*/ 0 h 853"/>
              <a:gd name="T8" fmla="*/ 0 w 341"/>
              <a:gd name="T9" fmla="*/ 0 h 853"/>
              <a:gd name="T10" fmla="*/ 0 w 341"/>
              <a:gd name="T11" fmla="*/ 0 h 853"/>
            </a:gdLst>
            <a:ahLst/>
            <a:cxnLst>
              <a:cxn ang="0">
                <a:pos x="T0" y="T1"/>
              </a:cxn>
              <a:cxn ang="0">
                <a:pos x="T2" y="T3"/>
              </a:cxn>
              <a:cxn ang="0">
                <a:pos x="T4" y="T5"/>
              </a:cxn>
              <a:cxn ang="0">
                <a:pos x="T6" y="T7"/>
              </a:cxn>
              <a:cxn ang="0">
                <a:pos x="T8" y="T9"/>
              </a:cxn>
              <a:cxn ang="0">
                <a:pos x="T10" y="T11"/>
              </a:cxn>
            </a:cxnLst>
            <a:rect l="0" t="0" r="r" b="b"/>
            <a:pathLst>
              <a:path w="341" h="853">
                <a:moveTo>
                  <a:pt x="341" y="853"/>
                </a:moveTo>
                <a:lnTo>
                  <a:pt x="341" y="853"/>
                </a:lnTo>
                <a:moveTo>
                  <a:pt x="0" y="0"/>
                </a:moveTo>
                <a:lnTo>
                  <a:pt x="0" y="0"/>
                </a:lnTo>
                <a:lnTo>
                  <a:pt x="0" y="0"/>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4050" dirty="0"/>
          </a:p>
        </p:txBody>
      </p:sp>
      <p:sp>
        <p:nvSpPr>
          <p:cNvPr id="81" name="TextBox 80">
            <a:extLst>
              <a:ext uri="{FF2B5EF4-FFF2-40B4-BE49-F238E27FC236}">
                <a16:creationId xmlns:a16="http://schemas.microsoft.com/office/drawing/2014/main" id="{C6AAAEDA-1EF1-4F8F-B309-BA6F7C6F604E}"/>
              </a:ext>
            </a:extLst>
          </p:cNvPr>
          <p:cNvSpPr txBox="1"/>
          <p:nvPr/>
        </p:nvSpPr>
        <p:spPr>
          <a:xfrm>
            <a:off x="349826" y="438090"/>
            <a:ext cx="8770193" cy="611706"/>
          </a:xfrm>
          <a:prstGeom prst="rect">
            <a:avLst/>
          </a:prstGeom>
          <a:noFill/>
        </p:spPr>
        <p:txBody>
          <a:bodyPr wrap="square" rtlCol="0">
            <a:spAutoFit/>
          </a:bodyPr>
          <a:lstStyle/>
          <a:p>
            <a:pPr algn="l">
              <a:lnSpc>
                <a:spcPct val="90000"/>
              </a:lnSpc>
            </a:pPr>
            <a:r>
              <a:rPr lang="en-US" altLang="en-US" sz="3750" b="1" dirty="0">
                <a:solidFill>
                  <a:schemeClr val="bg1"/>
                </a:solidFill>
                <a:latin typeface="Raleway" pitchFamily="2" charset="77"/>
              </a:rPr>
              <a:t>Practical Applications </a:t>
            </a:r>
            <a:endParaRPr lang="en-US" sz="3750" dirty="0">
              <a:solidFill>
                <a:schemeClr val="bg1"/>
              </a:solidFill>
              <a:latin typeface="Raleway" pitchFamily="2" charset="77"/>
            </a:endParaRPr>
          </a:p>
        </p:txBody>
      </p:sp>
      <p:sp>
        <p:nvSpPr>
          <p:cNvPr id="4" name="Slide Number Placeholder 1">
            <a:extLst>
              <a:ext uri="{FF2B5EF4-FFF2-40B4-BE49-F238E27FC236}">
                <a16:creationId xmlns:a16="http://schemas.microsoft.com/office/drawing/2014/main" id="{585D6AD5-6639-6C25-8267-081F585B8EC0}"/>
              </a:ext>
            </a:extLst>
          </p:cNvPr>
          <p:cNvSpPr txBox="1">
            <a:spLocks/>
          </p:cNvSpPr>
          <p:nvPr/>
        </p:nvSpPr>
        <p:spPr>
          <a:xfrm>
            <a:off x="17347823" y="484927"/>
            <a:ext cx="858696" cy="5476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6DF47B-3BED-4C75-ACAB-4344E1B376FE}" type="slidenum">
              <a:rPr lang="en-US">
                <a:solidFill>
                  <a:schemeClr val="bg1"/>
                </a:solidFill>
              </a:rPr>
              <a:pPr algn="ctr"/>
              <a:t>13</a:t>
            </a:fld>
            <a:endParaRPr lang="en-US" dirty="0">
              <a:solidFill>
                <a:schemeClr val="bg1"/>
              </a:solidFill>
            </a:endParaRPr>
          </a:p>
        </p:txBody>
      </p:sp>
      <p:sp>
        <p:nvSpPr>
          <p:cNvPr id="2" name="TextBox 1">
            <a:extLst>
              <a:ext uri="{FF2B5EF4-FFF2-40B4-BE49-F238E27FC236}">
                <a16:creationId xmlns:a16="http://schemas.microsoft.com/office/drawing/2014/main" id="{3B80FCBE-83A0-7562-2510-8D1D378F90BD}"/>
              </a:ext>
            </a:extLst>
          </p:cNvPr>
          <p:cNvSpPr txBox="1"/>
          <p:nvPr/>
        </p:nvSpPr>
        <p:spPr>
          <a:xfrm>
            <a:off x="362509" y="1378709"/>
            <a:ext cx="9088058" cy="8443978"/>
          </a:xfrm>
          <a:prstGeom prst="rect">
            <a:avLst/>
          </a:prstGeom>
          <a:noFill/>
        </p:spPr>
        <p:txBody>
          <a:bodyPr wrap="square" rtlCol="0">
            <a:spAutoFit/>
          </a:bodyPr>
          <a:lstStyle/>
          <a:p>
            <a:pPr>
              <a:lnSpc>
                <a:spcPct val="110000"/>
              </a:lnSpc>
              <a:spcAft>
                <a:spcPts val="900"/>
              </a:spcAft>
            </a:pPr>
            <a:r>
              <a:rPr lang="en-US" sz="2100" b="1" dirty="0">
                <a:solidFill>
                  <a:schemeClr val="bg1"/>
                </a:solidFill>
              </a:rPr>
              <a:t>Personalized Training Programs:</a:t>
            </a:r>
          </a:p>
          <a:p>
            <a:pPr marL="428625" indent="-428625">
              <a:lnSpc>
                <a:spcPct val="110000"/>
              </a:lnSpc>
              <a:spcAft>
                <a:spcPts val="900"/>
              </a:spcAft>
              <a:buFont typeface="Arial" panose="020B0604020202020204" pitchFamily="34" charset="0"/>
              <a:buChar char="•"/>
            </a:pPr>
            <a:r>
              <a:rPr lang="en-US" sz="2100" b="1" dirty="0">
                <a:solidFill>
                  <a:schemeClr val="bg1"/>
                </a:solidFill>
              </a:rPr>
              <a:t>Development:</a:t>
            </a:r>
            <a:r>
              <a:rPr lang="en-US" sz="2100" dirty="0">
                <a:solidFill>
                  <a:schemeClr val="bg1"/>
                </a:solidFill>
              </a:rPr>
              <a:t> Based on fitness test data, targeting specific improvement areas.</a:t>
            </a:r>
          </a:p>
          <a:p>
            <a:pPr marL="428625" indent="-428625">
              <a:lnSpc>
                <a:spcPct val="110000"/>
              </a:lnSpc>
              <a:spcAft>
                <a:spcPts val="900"/>
              </a:spcAft>
              <a:buFont typeface="Arial" panose="020B0604020202020204" pitchFamily="34" charset="0"/>
              <a:buChar char="•"/>
            </a:pPr>
            <a:r>
              <a:rPr lang="en-US" sz="2100" b="1" dirty="0">
                <a:solidFill>
                  <a:schemeClr val="bg1"/>
                </a:solidFill>
              </a:rPr>
              <a:t>Optimization:</a:t>
            </a:r>
            <a:r>
              <a:rPr lang="en-US" sz="2100" dirty="0">
                <a:solidFill>
                  <a:schemeClr val="bg1"/>
                </a:solidFill>
              </a:rPr>
              <a:t> Ensures athletes train at appropriate intensities and volumes.</a:t>
            </a:r>
          </a:p>
          <a:p>
            <a:pPr>
              <a:lnSpc>
                <a:spcPct val="110000"/>
              </a:lnSpc>
              <a:spcAft>
                <a:spcPts val="900"/>
              </a:spcAft>
            </a:pPr>
            <a:r>
              <a:rPr lang="en-US" sz="2100" b="1" dirty="0">
                <a:solidFill>
                  <a:schemeClr val="bg1"/>
                </a:solidFill>
              </a:rPr>
              <a:t>Performance Optimization:</a:t>
            </a:r>
            <a:endParaRPr lang="en-US" sz="2100" dirty="0">
              <a:solidFill>
                <a:schemeClr val="bg1"/>
              </a:solidFill>
            </a:endParaRPr>
          </a:p>
          <a:p>
            <a:pPr marL="428625" indent="-428625">
              <a:lnSpc>
                <a:spcPct val="110000"/>
              </a:lnSpc>
              <a:spcAft>
                <a:spcPts val="900"/>
              </a:spcAft>
              <a:buFont typeface="Arial" panose="020B0604020202020204" pitchFamily="34" charset="0"/>
              <a:buChar char="•"/>
            </a:pPr>
            <a:r>
              <a:rPr lang="en-US" sz="2100" b="1" dirty="0">
                <a:solidFill>
                  <a:schemeClr val="bg1"/>
                </a:solidFill>
              </a:rPr>
              <a:t>Monitoring: </a:t>
            </a:r>
            <a:r>
              <a:rPr lang="en-US" sz="2100" dirty="0">
                <a:solidFill>
                  <a:schemeClr val="bg1"/>
                </a:solidFill>
              </a:rPr>
              <a:t>Regular fitness testing helps track progress and adjust training plans. </a:t>
            </a:r>
            <a:endParaRPr lang="en-US" sz="2100" b="1" dirty="0">
              <a:solidFill>
                <a:schemeClr val="bg1"/>
              </a:solidFill>
            </a:endParaRPr>
          </a:p>
          <a:p>
            <a:pPr marL="428625" indent="-428625">
              <a:lnSpc>
                <a:spcPct val="110000"/>
              </a:lnSpc>
              <a:spcAft>
                <a:spcPts val="900"/>
              </a:spcAft>
              <a:buFont typeface="Arial" panose="020B0604020202020204" pitchFamily="34" charset="0"/>
              <a:buChar char="•"/>
            </a:pPr>
            <a:r>
              <a:rPr lang="en-US" sz="2100" b="1" dirty="0">
                <a:solidFill>
                  <a:schemeClr val="bg1"/>
                </a:solidFill>
              </a:rPr>
              <a:t>Load Management:</a:t>
            </a:r>
            <a:r>
              <a:rPr lang="en-US" sz="2100" dirty="0">
                <a:solidFill>
                  <a:schemeClr val="bg1"/>
                </a:solidFill>
              </a:rPr>
              <a:t> Crucial for managing in-season training loads and avoiding overtraining. </a:t>
            </a:r>
            <a:r>
              <a:rPr lang="en-US" sz="2100" baseline="30000" dirty="0">
                <a:solidFill>
                  <a:schemeClr val="bg1"/>
                </a:solidFill>
              </a:rPr>
              <a:t>508,509</a:t>
            </a:r>
          </a:p>
          <a:p>
            <a:pPr>
              <a:lnSpc>
                <a:spcPct val="110000"/>
              </a:lnSpc>
              <a:spcAft>
                <a:spcPts val="900"/>
              </a:spcAft>
            </a:pPr>
            <a:r>
              <a:rPr lang="en-US" sz="2100" b="1" dirty="0">
                <a:solidFill>
                  <a:schemeClr val="bg1"/>
                </a:solidFill>
              </a:rPr>
              <a:t>Recovery Strategies:</a:t>
            </a:r>
            <a:endParaRPr lang="en-US" sz="2100" dirty="0">
              <a:solidFill>
                <a:schemeClr val="bg1"/>
              </a:solidFill>
            </a:endParaRPr>
          </a:p>
          <a:p>
            <a:pPr marL="428625" indent="-428625">
              <a:lnSpc>
                <a:spcPct val="110000"/>
              </a:lnSpc>
              <a:spcAft>
                <a:spcPts val="900"/>
              </a:spcAft>
              <a:buFont typeface="Arial" panose="020B0604020202020204" pitchFamily="34" charset="0"/>
              <a:buChar char="•"/>
            </a:pPr>
            <a:r>
              <a:rPr lang="en-US" sz="2100" b="1" dirty="0">
                <a:solidFill>
                  <a:schemeClr val="bg1"/>
                </a:solidFill>
              </a:rPr>
              <a:t>Design: </a:t>
            </a:r>
            <a:r>
              <a:rPr lang="en-US" sz="2100" dirty="0">
                <a:solidFill>
                  <a:schemeClr val="bg1"/>
                </a:solidFill>
              </a:rPr>
              <a:t>Based on test results, ensuring effective recovery and injury prevention.</a:t>
            </a:r>
          </a:p>
          <a:p>
            <a:pPr marL="428625" indent="-428625">
              <a:lnSpc>
                <a:spcPct val="110000"/>
              </a:lnSpc>
              <a:spcAft>
                <a:spcPts val="900"/>
              </a:spcAft>
              <a:buFont typeface="Arial" panose="020B0604020202020204" pitchFamily="34" charset="0"/>
              <a:buChar char="•"/>
            </a:pPr>
            <a:r>
              <a:rPr lang="en-US" sz="2100" b="1" dirty="0">
                <a:solidFill>
                  <a:schemeClr val="bg1"/>
                </a:solidFill>
              </a:rPr>
              <a:t>Implementation:</a:t>
            </a:r>
            <a:r>
              <a:rPr lang="en-US" sz="2100" dirty="0">
                <a:solidFill>
                  <a:schemeClr val="bg1"/>
                </a:solidFill>
              </a:rPr>
              <a:t> Includes hydration, nutrition, rest, and active recovery techniques.</a:t>
            </a:r>
          </a:p>
          <a:p>
            <a:pPr>
              <a:lnSpc>
                <a:spcPct val="110000"/>
              </a:lnSpc>
              <a:spcAft>
                <a:spcPts val="900"/>
              </a:spcAft>
            </a:pPr>
            <a:r>
              <a:rPr lang="en-US" sz="2100" b="1" dirty="0">
                <a:solidFill>
                  <a:schemeClr val="bg1"/>
                </a:solidFill>
              </a:rPr>
              <a:t>Return to Play Protocols:</a:t>
            </a:r>
          </a:p>
          <a:p>
            <a:pPr marL="428625" indent="-428625">
              <a:lnSpc>
                <a:spcPct val="110000"/>
              </a:lnSpc>
              <a:spcAft>
                <a:spcPts val="900"/>
              </a:spcAft>
              <a:buFont typeface="Arial" panose="020B0604020202020204" pitchFamily="34" charset="0"/>
              <a:buChar char="•"/>
            </a:pPr>
            <a:r>
              <a:rPr lang="en-US" sz="2100" b="1" dirty="0">
                <a:solidFill>
                  <a:schemeClr val="bg1"/>
                </a:solidFill>
              </a:rPr>
              <a:t>Design: </a:t>
            </a:r>
            <a:r>
              <a:rPr lang="en-US" sz="2100" dirty="0">
                <a:solidFill>
                  <a:schemeClr val="bg1"/>
                </a:solidFill>
              </a:rPr>
              <a:t> Fitness tests guide the development of protocols for safe and effective rehabilitation post-injury.</a:t>
            </a:r>
          </a:p>
          <a:p>
            <a:pPr marL="428625" indent="-428625">
              <a:lnSpc>
                <a:spcPct val="110000"/>
              </a:lnSpc>
              <a:spcAft>
                <a:spcPts val="900"/>
              </a:spcAft>
              <a:buFont typeface="Arial" panose="020B0604020202020204" pitchFamily="34" charset="0"/>
              <a:buChar char="•"/>
            </a:pPr>
            <a:r>
              <a:rPr lang="en-US" sz="2100" b="1" dirty="0">
                <a:solidFill>
                  <a:schemeClr val="bg1"/>
                </a:solidFill>
              </a:rPr>
              <a:t>Evaluation:</a:t>
            </a:r>
            <a:r>
              <a:rPr lang="en-US" sz="2100" dirty="0">
                <a:solidFill>
                  <a:schemeClr val="bg1"/>
                </a:solidFill>
              </a:rPr>
              <a:t> Ensures athletes are physically ready to return to competition.</a:t>
            </a:r>
            <a:endParaRPr lang="en-US" sz="2100" b="1" dirty="0">
              <a:solidFill>
                <a:schemeClr val="bg1"/>
              </a:solidFill>
            </a:endParaRPr>
          </a:p>
        </p:txBody>
      </p:sp>
      <p:pic>
        <p:nvPicPr>
          <p:cNvPr id="3" name="Picture 2" descr="A black and white logo&#10;&#10;Description automatically generated">
            <a:extLst>
              <a:ext uri="{FF2B5EF4-FFF2-40B4-BE49-F238E27FC236}">
                <a16:creationId xmlns:a16="http://schemas.microsoft.com/office/drawing/2014/main" id="{03301CEF-FA39-F7E0-422B-80D99D122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4113" y="9175609"/>
            <a:ext cx="2112431" cy="757287"/>
          </a:xfrm>
          <a:prstGeom prst="rect">
            <a:avLst/>
          </a:prstGeom>
        </p:spPr>
      </p:pic>
    </p:spTree>
    <p:extLst>
      <p:ext uri="{BB962C8B-B14F-4D97-AF65-F5344CB8AC3E}">
        <p14:creationId xmlns:p14="http://schemas.microsoft.com/office/powerpoint/2010/main" val="404509596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55FEA1-B300-4788-9D3D-ED289AC16464}"/>
              </a:ext>
            </a:extLst>
          </p:cNvPr>
          <p:cNvSpPr/>
          <p:nvPr/>
        </p:nvSpPr>
        <p:spPr>
          <a:xfrm>
            <a:off x="0" y="0"/>
            <a:ext cx="5860473" cy="10287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50" dirty="0"/>
          </a:p>
        </p:txBody>
      </p:sp>
      <p:sp>
        <p:nvSpPr>
          <p:cNvPr id="6" name="Rectangle 22">
            <a:extLst>
              <a:ext uri="{FF2B5EF4-FFF2-40B4-BE49-F238E27FC236}">
                <a16:creationId xmlns:a16="http://schemas.microsoft.com/office/drawing/2014/main" id="{5F1D8B6D-DDA8-44EB-AC90-CE964AA51A03}"/>
              </a:ext>
            </a:extLst>
          </p:cNvPr>
          <p:cNvSpPr>
            <a:spLocks noChangeArrowheads="1"/>
          </p:cNvSpPr>
          <p:nvPr/>
        </p:nvSpPr>
        <p:spPr bwMode="auto">
          <a:xfrm>
            <a:off x="161450" y="276591"/>
            <a:ext cx="8047470" cy="754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aleway Light" panose="020B0403030101060003" pitchFamily="34" charset="0"/>
              </a:defRPr>
            </a:lvl1pPr>
            <a:lvl2pPr marL="742950" indent="-285750">
              <a:defRPr>
                <a:solidFill>
                  <a:schemeClr val="tx1"/>
                </a:solidFill>
                <a:latin typeface="Raleway Light" panose="020B0403030101060003" pitchFamily="34" charset="0"/>
              </a:defRPr>
            </a:lvl2pPr>
            <a:lvl3pPr marL="1143000" indent="-228600">
              <a:defRPr>
                <a:solidFill>
                  <a:schemeClr val="tx1"/>
                </a:solidFill>
                <a:latin typeface="Raleway Light" panose="020B0403030101060003" pitchFamily="34" charset="0"/>
              </a:defRPr>
            </a:lvl3pPr>
            <a:lvl4pPr marL="1600200" indent="-228600">
              <a:defRPr>
                <a:solidFill>
                  <a:schemeClr val="tx1"/>
                </a:solidFill>
                <a:latin typeface="Raleway Light" panose="020B0403030101060003" pitchFamily="34" charset="0"/>
              </a:defRPr>
            </a:lvl4pPr>
            <a:lvl5pPr marL="2057400" indent="-228600">
              <a:defRPr>
                <a:solidFill>
                  <a:schemeClr val="tx1"/>
                </a:solidFill>
                <a:latin typeface="Raleway Light" panose="020B0403030101060003" pitchFamily="34" charset="0"/>
              </a:defRPr>
            </a:lvl5pPr>
            <a:lvl6pPr marL="2514600" indent="-228600" fontAlgn="base">
              <a:spcBef>
                <a:spcPct val="0"/>
              </a:spcBef>
              <a:spcAft>
                <a:spcPct val="0"/>
              </a:spcAft>
              <a:defRPr>
                <a:solidFill>
                  <a:schemeClr val="tx1"/>
                </a:solidFill>
                <a:latin typeface="Raleway Light" panose="020B0403030101060003" pitchFamily="34" charset="0"/>
              </a:defRPr>
            </a:lvl6pPr>
            <a:lvl7pPr marL="2971800" indent="-228600" fontAlgn="base">
              <a:spcBef>
                <a:spcPct val="0"/>
              </a:spcBef>
              <a:spcAft>
                <a:spcPct val="0"/>
              </a:spcAft>
              <a:defRPr>
                <a:solidFill>
                  <a:schemeClr val="tx1"/>
                </a:solidFill>
                <a:latin typeface="Raleway Light" panose="020B0403030101060003" pitchFamily="34" charset="0"/>
              </a:defRPr>
            </a:lvl7pPr>
            <a:lvl8pPr marL="3429000" indent="-228600" fontAlgn="base">
              <a:spcBef>
                <a:spcPct val="0"/>
              </a:spcBef>
              <a:spcAft>
                <a:spcPct val="0"/>
              </a:spcAft>
              <a:defRPr>
                <a:solidFill>
                  <a:schemeClr val="tx1"/>
                </a:solidFill>
                <a:latin typeface="Raleway Light" panose="020B0403030101060003" pitchFamily="34" charset="0"/>
              </a:defRPr>
            </a:lvl8pPr>
            <a:lvl9pPr marL="3886200" indent="-228600" fontAlgn="base">
              <a:spcBef>
                <a:spcPct val="0"/>
              </a:spcBef>
              <a:spcAft>
                <a:spcPct val="0"/>
              </a:spcAft>
              <a:defRPr>
                <a:solidFill>
                  <a:schemeClr val="tx1"/>
                </a:solidFill>
                <a:latin typeface="Raleway Light" panose="020B0403030101060003" pitchFamily="34" charset="0"/>
              </a:defRPr>
            </a:lvl9pPr>
          </a:lstStyle>
          <a:p>
            <a:pPr>
              <a:lnSpc>
                <a:spcPct val="110000"/>
              </a:lnSpc>
            </a:pPr>
            <a:r>
              <a:rPr lang="en-US" sz="4200" b="1" dirty="0">
                <a:solidFill>
                  <a:schemeClr val="bg1"/>
                </a:solidFill>
                <a:latin typeface="Raleway" pitchFamily="2" charset="77"/>
              </a:rPr>
              <a:t>Recommendations</a:t>
            </a:r>
            <a:r>
              <a:rPr lang="en-US" sz="4200" dirty="0">
                <a:solidFill>
                  <a:schemeClr val="bg1"/>
                </a:solidFill>
                <a:latin typeface="Raleway" pitchFamily="2" charset="77"/>
              </a:rPr>
              <a:t>:</a:t>
            </a:r>
          </a:p>
        </p:txBody>
      </p:sp>
      <p:sp>
        <p:nvSpPr>
          <p:cNvPr id="7" name="Rectangle 6">
            <a:extLst>
              <a:ext uri="{FF2B5EF4-FFF2-40B4-BE49-F238E27FC236}">
                <a16:creationId xmlns:a16="http://schemas.microsoft.com/office/drawing/2014/main" id="{4B825763-CFDD-4F5C-9039-B5B083B75A22}"/>
              </a:ext>
            </a:extLst>
          </p:cNvPr>
          <p:cNvSpPr/>
          <p:nvPr/>
        </p:nvSpPr>
        <p:spPr bwMode="auto">
          <a:xfrm>
            <a:off x="850135" y="1130009"/>
            <a:ext cx="184731" cy="715581"/>
          </a:xfrm>
          <a:prstGeom prst="rect">
            <a:avLst/>
          </a:prstGeom>
        </p:spPr>
        <p:txBody>
          <a:bodyPr wrap="none">
            <a:spAutoFit/>
          </a:bodyPr>
          <a:lstStyle/>
          <a:p>
            <a:pPr>
              <a:defRPr/>
            </a:pPr>
            <a:endParaRPr lang="en-US" sz="4050" dirty="0">
              <a:solidFill>
                <a:schemeClr val="bg1"/>
              </a:solidFill>
              <a:latin typeface="+mj-lt"/>
            </a:endParaRPr>
          </a:p>
        </p:txBody>
      </p:sp>
      <p:sp>
        <p:nvSpPr>
          <p:cNvPr id="10" name="TextBox 9">
            <a:extLst>
              <a:ext uri="{FF2B5EF4-FFF2-40B4-BE49-F238E27FC236}">
                <a16:creationId xmlns:a16="http://schemas.microsoft.com/office/drawing/2014/main" id="{56176BDB-ADAF-2BF8-3AED-2BFB6E81F44F}"/>
              </a:ext>
            </a:extLst>
          </p:cNvPr>
          <p:cNvSpPr txBox="1"/>
          <p:nvPr/>
        </p:nvSpPr>
        <p:spPr>
          <a:xfrm>
            <a:off x="197900" y="1203177"/>
            <a:ext cx="5128184" cy="8009372"/>
          </a:xfrm>
          <a:prstGeom prst="rect">
            <a:avLst/>
          </a:prstGeom>
          <a:noFill/>
        </p:spPr>
        <p:txBody>
          <a:bodyPr wrap="square" rtlCol="0">
            <a:spAutoFit/>
          </a:bodyPr>
          <a:lstStyle/>
          <a:p>
            <a:pPr>
              <a:lnSpc>
                <a:spcPct val="110000"/>
              </a:lnSpc>
              <a:spcAft>
                <a:spcPts val="1800"/>
              </a:spcAft>
            </a:pPr>
            <a:r>
              <a:rPr lang="en-US" sz="1800" b="1" dirty="0">
                <a:solidFill>
                  <a:schemeClr val="bg1"/>
                </a:solidFill>
              </a:rPr>
              <a:t>Integration:</a:t>
            </a:r>
          </a:p>
          <a:p>
            <a:pPr marL="428625" indent="-428625">
              <a:lnSpc>
                <a:spcPct val="110000"/>
              </a:lnSpc>
              <a:spcAft>
                <a:spcPts val="1800"/>
              </a:spcAft>
              <a:buFont typeface="Arial" panose="020B0604020202020204" pitchFamily="34" charset="0"/>
              <a:buChar char="•"/>
            </a:pPr>
            <a:r>
              <a:rPr lang="en-US" sz="1800" b="1" dirty="0">
                <a:solidFill>
                  <a:schemeClr val="bg1"/>
                </a:solidFill>
              </a:rPr>
              <a:t>Fitness Testing and Match Analysis: </a:t>
            </a:r>
            <a:r>
              <a:rPr lang="en-US" sz="1800" dirty="0">
                <a:solidFill>
                  <a:schemeClr val="bg1"/>
                </a:solidFill>
              </a:rPr>
              <a:t>Combine results for a holistic view of an athlete’s capabilities.</a:t>
            </a:r>
          </a:p>
          <a:p>
            <a:pPr marL="428625" indent="-428625">
              <a:lnSpc>
                <a:spcPct val="110000"/>
              </a:lnSpc>
              <a:spcAft>
                <a:spcPts val="1800"/>
              </a:spcAft>
              <a:buFont typeface="Arial" panose="020B0604020202020204" pitchFamily="34" charset="0"/>
              <a:buChar char="•"/>
            </a:pPr>
            <a:r>
              <a:rPr lang="en-US" sz="1800" b="1" dirty="0">
                <a:solidFill>
                  <a:schemeClr val="bg1"/>
                </a:solidFill>
              </a:rPr>
              <a:t>Comprehensive Test Battery: </a:t>
            </a:r>
            <a:r>
              <a:rPr lang="en-US" sz="1800" dirty="0">
                <a:solidFill>
                  <a:schemeClr val="bg1"/>
                </a:solidFill>
              </a:rPr>
              <a:t>Include tests covering all aspects of physical fitness for a complete profile.</a:t>
            </a:r>
          </a:p>
          <a:p>
            <a:pPr>
              <a:lnSpc>
                <a:spcPct val="110000"/>
              </a:lnSpc>
              <a:spcAft>
                <a:spcPts val="1800"/>
              </a:spcAft>
            </a:pPr>
            <a:r>
              <a:rPr lang="en-US" sz="1800" b="1" dirty="0">
                <a:solidFill>
                  <a:schemeClr val="bg1"/>
                </a:solidFill>
              </a:rPr>
              <a:t>Relevance</a:t>
            </a:r>
            <a:r>
              <a:rPr lang="en-US" sz="1800" dirty="0">
                <a:solidFill>
                  <a:schemeClr val="bg1"/>
                </a:solidFill>
              </a:rPr>
              <a:t>:</a:t>
            </a:r>
          </a:p>
          <a:p>
            <a:pPr marL="428625" indent="-428625">
              <a:lnSpc>
                <a:spcPct val="110000"/>
              </a:lnSpc>
              <a:spcAft>
                <a:spcPts val="1800"/>
              </a:spcAft>
              <a:buFont typeface="Arial" panose="020B0604020202020204" pitchFamily="34" charset="0"/>
              <a:buChar char="•"/>
            </a:pPr>
            <a:r>
              <a:rPr lang="en-US" sz="1800" b="1" dirty="0">
                <a:solidFill>
                  <a:schemeClr val="bg1"/>
                </a:solidFill>
              </a:rPr>
              <a:t>Testing Protocols: </a:t>
            </a:r>
            <a:r>
              <a:rPr lang="en-US" sz="1800" dirty="0">
                <a:solidFill>
                  <a:schemeClr val="bg1"/>
                </a:solidFill>
              </a:rPr>
              <a:t>Ensure they are relevant to the sport and not overly taxing.</a:t>
            </a:r>
          </a:p>
          <a:p>
            <a:pPr marL="428625" indent="-428625">
              <a:lnSpc>
                <a:spcPct val="110000"/>
              </a:lnSpc>
              <a:spcAft>
                <a:spcPts val="1800"/>
              </a:spcAft>
              <a:buFont typeface="Arial" panose="020B0604020202020204" pitchFamily="34" charset="0"/>
              <a:buChar char="•"/>
            </a:pPr>
            <a:r>
              <a:rPr lang="en-US" sz="1800" b="1" dirty="0">
                <a:solidFill>
                  <a:schemeClr val="bg1"/>
                </a:solidFill>
              </a:rPr>
              <a:t>Frequency: </a:t>
            </a:r>
            <a:r>
              <a:rPr lang="en-US" sz="1800" dirty="0">
                <a:solidFill>
                  <a:schemeClr val="bg1"/>
                </a:solidFill>
              </a:rPr>
              <a:t>Regular updates and adaptations based on the latest research and best practices.</a:t>
            </a:r>
          </a:p>
          <a:p>
            <a:pPr>
              <a:lnSpc>
                <a:spcPct val="110000"/>
              </a:lnSpc>
              <a:spcAft>
                <a:spcPts val="1800"/>
              </a:spcAft>
            </a:pPr>
            <a:r>
              <a:rPr lang="en-US" sz="1800" b="1" dirty="0">
                <a:solidFill>
                  <a:schemeClr val="bg1"/>
                </a:solidFill>
              </a:rPr>
              <a:t>Balance:</a:t>
            </a:r>
            <a:r>
              <a:rPr lang="en-US" sz="1800" dirty="0">
                <a:solidFill>
                  <a:schemeClr val="bg1"/>
                </a:solidFill>
              </a:rPr>
              <a:t> </a:t>
            </a:r>
          </a:p>
          <a:p>
            <a:pPr marL="428625" indent="-428625">
              <a:lnSpc>
                <a:spcPct val="110000"/>
              </a:lnSpc>
              <a:spcAft>
                <a:spcPts val="1800"/>
              </a:spcAft>
              <a:buFont typeface="Arial" panose="020B0604020202020204" pitchFamily="34" charset="0"/>
              <a:buChar char="•"/>
            </a:pPr>
            <a:r>
              <a:rPr lang="en-US" sz="1800" b="1" dirty="0">
                <a:solidFill>
                  <a:schemeClr val="bg1"/>
                </a:solidFill>
              </a:rPr>
              <a:t>Testing and Training: </a:t>
            </a:r>
            <a:r>
              <a:rPr lang="en-US" sz="1800" dirty="0">
                <a:solidFill>
                  <a:schemeClr val="bg1"/>
                </a:solidFill>
              </a:rPr>
              <a:t>Maintain a balance to prevent overburdening athletes and ensure effective training.</a:t>
            </a:r>
          </a:p>
          <a:p>
            <a:pPr marL="428625" indent="-428625">
              <a:lnSpc>
                <a:spcPct val="110000"/>
              </a:lnSpc>
              <a:spcAft>
                <a:spcPts val="1800"/>
              </a:spcAft>
              <a:buFont typeface="Arial" panose="020B0604020202020204" pitchFamily="34" charset="0"/>
              <a:buChar char="•"/>
            </a:pPr>
            <a:r>
              <a:rPr lang="en-US" sz="1800" b="1" dirty="0">
                <a:solidFill>
                  <a:schemeClr val="bg1"/>
                </a:solidFill>
              </a:rPr>
              <a:t>Customization: </a:t>
            </a:r>
            <a:r>
              <a:rPr lang="en-US" sz="1800" dirty="0">
                <a:solidFill>
                  <a:schemeClr val="bg1"/>
                </a:solidFill>
              </a:rPr>
              <a:t>Tailor testing and training programs to individual athlete needs for optimal results.</a:t>
            </a:r>
          </a:p>
        </p:txBody>
      </p:sp>
      <p:sp>
        <p:nvSpPr>
          <p:cNvPr id="8" name="Slide Number Placeholder 1">
            <a:extLst>
              <a:ext uri="{FF2B5EF4-FFF2-40B4-BE49-F238E27FC236}">
                <a16:creationId xmlns:a16="http://schemas.microsoft.com/office/drawing/2014/main" id="{652B8D05-0DE5-04DA-53BF-B337F6D4C8BE}"/>
              </a:ext>
            </a:extLst>
          </p:cNvPr>
          <p:cNvSpPr txBox="1">
            <a:spLocks/>
          </p:cNvSpPr>
          <p:nvPr/>
        </p:nvSpPr>
        <p:spPr>
          <a:xfrm>
            <a:off x="17349500" y="481199"/>
            <a:ext cx="858696" cy="5476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6DF47B-3BED-4C75-ACAB-4344E1B376FE}" type="slidenum">
              <a:rPr lang="en-US">
                <a:solidFill>
                  <a:schemeClr val="bg1"/>
                </a:solidFill>
              </a:rPr>
              <a:pPr algn="ctr"/>
              <a:t>14</a:t>
            </a:fld>
            <a:endParaRPr lang="en-US" dirty="0">
              <a:solidFill>
                <a:schemeClr val="bg1"/>
              </a:solidFill>
            </a:endParaRPr>
          </a:p>
        </p:txBody>
      </p:sp>
      <p:sp>
        <p:nvSpPr>
          <p:cNvPr id="14" name="TextBox 13">
            <a:extLst>
              <a:ext uri="{FF2B5EF4-FFF2-40B4-BE49-F238E27FC236}">
                <a16:creationId xmlns:a16="http://schemas.microsoft.com/office/drawing/2014/main" id="{3E7D5BA8-E81A-07DC-2D4E-3DF72ECAD79C}"/>
              </a:ext>
            </a:extLst>
          </p:cNvPr>
          <p:cNvSpPr txBox="1"/>
          <p:nvPr/>
        </p:nvSpPr>
        <p:spPr>
          <a:xfrm>
            <a:off x="17621251" y="800101"/>
            <a:ext cx="184731" cy="715581"/>
          </a:xfrm>
          <a:prstGeom prst="rect">
            <a:avLst/>
          </a:prstGeom>
          <a:noFill/>
        </p:spPr>
        <p:txBody>
          <a:bodyPr wrap="none" rtlCol="0">
            <a:spAutoFit/>
          </a:bodyPr>
          <a:lstStyle/>
          <a:p>
            <a:endParaRPr lang="en-US" sz="4050" dirty="0"/>
          </a:p>
        </p:txBody>
      </p:sp>
      <p:sp>
        <p:nvSpPr>
          <p:cNvPr id="15" name="TextBox 14">
            <a:extLst>
              <a:ext uri="{FF2B5EF4-FFF2-40B4-BE49-F238E27FC236}">
                <a16:creationId xmlns:a16="http://schemas.microsoft.com/office/drawing/2014/main" id="{83565550-E06B-3DE4-E25D-0DEDB6AF258F}"/>
              </a:ext>
            </a:extLst>
          </p:cNvPr>
          <p:cNvSpPr txBox="1"/>
          <p:nvPr/>
        </p:nvSpPr>
        <p:spPr>
          <a:xfrm>
            <a:off x="18021301" y="438151"/>
            <a:ext cx="184731" cy="715581"/>
          </a:xfrm>
          <a:prstGeom prst="rect">
            <a:avLst/>
          </a:prstGeom>
          <a:noFill/>
        </p:spPr>
        <p:txBody>
          <a:bodyPr wrap="none" rtlCol="0">
            <a:spAutoFit/>
          </a:bodyPr>
          <a:lstStyle/>
          <a:p>
            <a:endParaRPr lang="en-US" sz="4050" dirty="0"/>
          </a:p>
        </p:txBody>
      </p:sp>
      <p:sp>
        <p:nvSpPr>
          <p:cNvPr id="12" name="Rectangle 2">
            <a:extLst>
              <a:ext uri="{FF2B5EF4-FFF2-40B4-BE49-F238E27FC236}">
                <a16:creationId xmlns:a16="http://schemas.microsoft.com/office/drawing/2014/main" id="{9365DE44-F09F-4D93-036B-77BFF120E3D4}"/>
              </a:ext>
            </a:extLst>
          </p:cNvPr>
          <p:cNvSpPr>
            <a:spLocks noChangeArrowheads="1"/>
          </p:cNvSpPr>
          <p:nvPr/>
        </p:nvSpPr>
        <p:spPr bwMode="auto">
          <a:xfrm>
            <a:off x="9556801" y="-152273"/>
            <a:ext cx="277064"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US" sz="4050" dirty="0"/>
          </a:p>
        </p:txBody>
      </p:sp>
      <p:graphicFrame>
        <p:nvGraphicFramePr>
          <p:cNvPr id="4" name="Table 3">
            <a:extLst>
              <a:ext uri="{FF2B5EF4-FFF2-40B4-BE49-F238E27FC236}">
                <a16:creationId xmlns:a16="http://schemas.microsoft.com/office/drawing/2014/main" id="{0AA2F4A7-D5BB-5377-B776-E3F49331B9AF}"/>
              </a:ext>
            </a:extLst>
          </p:cNvPr>
          <p:cNvGraphicFramePr>
            <a:graphicFrameLocks noGrp="1"/>
          </p:cNvGraphicFramePr>
          <p:nvPr>
            <p:extLst>
              <p:ext uri="{D42A27DB-BD31-4B8C-83A1-F6EECF244321}">
                <p14:modId xmlns:p14="http://schemas.microsoft.com/office/powerpoint/2010/main" val="842309563"/>
              </p:ext>
            </p:extLst>
          </p:nvPr>
        </p:nvGraphicFramePr>
        <p:xfrm>
          <a:off x="5860473" y="-6516"/>
          <a:ext cx="12437926" cy="10287000"/>
        </p:xfrm>
        <a:graphic>
          <a:graphicData uri="http://schemas.openxmlformats.org/drawingml/2006/table">
            <a:tbl>
              <a:tblPr firstRow="1" bandRow="1">
                <a:tableStyleId>{5C22544A-7EE6-4342-B048-85BDC9FD1C3A}</a:tableStyleId>
              </a:tblPr>
              <a:tblGrid>
                <a:gridCol w="2707670">
                  <a:extLst>
                    <a:ext uri="{9D8B030D-6E8A-4147-A177-3AD203B41FA5}">
                      <a16:colId xmlns:a16="http://schemas.microsoft.com/office/drawing/2014/main" val="408979908"/>
                    </a:ext>
                  </a:extLst>
                </a:gridCol>
                <a:gridCol w="3252840">
                  <a:extLst>
                    <a:ext uri="{9D8B030D-6E8A-4147-A177-3AD203B41FA5}">
                      <a16:colId xmlns:a16="http://schemas.microsoft.com/office/drawing/2014/main" val="4081899881"/>
                    </a:ext>
                  </a:extLst>
                </a:gridCol>
                <a:gridCol w="3367934">
                  <a:extLst>
                    <a:ext uri="{9D8B030D-6E8A-4147-A177-3AD203B41FA5}">
                      <a16:colId xmlns:a16="http://schemas.microsoft.com/office/drawing/2014/main" val="1212896168"/>
                    </a:ext>
                  </a:extLst>
                </a:gridCol>
                <a:gridCol w="3109482">
                  <a:extLst>
                    <a:ext uri="{9D8B030D-6E8A-4147-A177-3AD203B41FA5}">
                      <a16:colId xmlns:a16="http://schemas.microsoft.com/office/drawing/2014/main" val="3905603092"/>
                    </a:ext>
                  </a:extLst>
                </a:gridCol>
              </a:tblGrid>
              <a:tr h="583145">
                <a:tc gridSpan="4">
                  <a:txBody>
                    <a:bodyPr/>
                    <a:lstStyle/>
                    <a:p>
                      <a:r>
                        <a:rPr lang="en-US" sz="2100" dirty="0"/>
                        <a:t>Tests of main relevance for intermittent exercise capacity</a:t>
                      </a:r>
                    </a:p>
                  </a:txBody>
                  <a:tcPr marL="137160" marR="137160" marT="68580" marB="68580" anchor="ctr">
                    <a:solidFill>
                      <a:schemeClr val="accent3"/>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31542524"/>
                  </a:ext>
                </a:extLst>
              </a:tr>
              <a:tr h="633171">
                <a:tc>
                  <a:txBody>
                    <a:bodyPr/>
                    <a:lstStyle/>
                    <a:p>
                      <a:r>
                        <a:rPr lang="en-US" sz="1500" dirty="0"/>
                        <a:t>Sub-categories</a:t>
                      </a:r>
                    </a:p>
                  </a:txBody>
                  <a:tcPr marL="137160" marR="137160" marT="68580" marB="68580" anchor="ctr"/>
                </a:tc>
                <a:tc>
                  <a:txBody>
                    <a:bodyPr/>
                    <a:lstStyle/>
                    <a:p>
                      <a:r>
                        <a:rPr lang="en-US" sz="1500" dirty="0"/>
                        <a:t>Generic examples and typical tests </a:t>
                      </a:r>
                    </a:p>
                  </a:txBody>
                  <a:tcPr marL="137160" marR="137160" marT="68580" marB="68580"/>
                </a:tc>
                <a:tc>
                  <a:txBody>
                    <a:bodyPr/>
                    <a:lstStyle/>
                    <a:p>
                      <a:r>
                        <a:rPr lang="en-US" sz="1500" dirty="0"/>
                        <a:t>Main physiological systems challenged</a:t>
                      </a:r>
                    </a:p>
                  </a:txBody>
                  <a:tcPr marL="137160" marR="137160" marT="68580" marB="68580"/>
                </a:tc>
                <a:tc>
                  <a:txBody>
                    <a:bodyPr/>
                    <a:lstStyle/>
                    <a:p>
                      <a:r>
                        <a:rPr lang="en-US" sz="1500" dirty="0"/>
                        <a:t>Relevance for intermittent sports</a:t>
                      </a:r>
                    </a:p>
                  </a:txBody>
                  <a:tcPr marL="137160" marR="137160" marT="68580" marB="68580"/>
                </a:tc>
                <a:extLst>
                  <a:ext uri="{0D108BD9-81ED-4DB2-BD59-A6C34878D82A}">
                    <a16:rowId xmlns:a16="http://schemas.microsoft.com/office/drawing/2014/main" val="1969204458"/>
                  </a:ext>
                </a:extLst>
              </a:tr>
              <a:tr h="2581389">
                <a:tc>
                  <a:txBody>
                    <a:bodyPr/>
                    <a:lstStyle/>
                    <a:p>
                      <a:r>
                        <a:rPr lang="en-US" sz="1500" b="1" dirty="0"/>
                        <a:t>Maximum aerobic</a:t>
                      </a:r>
                    </a:p>
                    <a:p>
                      <a:r>
                        <a:rPr lang="en-US" sz="1500" b="1" dirty="0"/>
                        <a:t>fitness</a:t>
                      </a:r>
                    </a:p>
                    <a:p>
                      <a:r>
                        <a:rPr lang="en-US" sz="1500" dirty="0"/>
                        <a:t>Incremental lab or field-based</a:t>
                      </a:r>
                    </a:p>
                    <a:p>
                      <a:r>
                        <a:rPr lang="en-US" sz="1500" dirty="0"/>
                        <a:t>assessments</a:t>
                      </a:r>
                    </a:p>
                  </a:txBody>
                  <a:tcPr marL="137160" marR="137160" marT="68580" marB="68580" anchor="ctr"/>
                </a:tc>
                <a:tc>
                  <a:txBody>
                    <a:bodyPr/>
                    <a:lstStyle/>
                    <a:p>
                      <a:r>
                        <a:rPr lang="en-US" sz="1500" dirty="0"/>
                        <a:t>Maximal oxygen uptake</a:t>
                      </a:r>
                    </a:p>
                    <a:p>
                      <a:r>
                        <a:rPr lang="en-US" sz="1500" dirty="0"/>
                        <a:t>tests (433).</a:t>
                      </a:r>
                    </a:p>
                    <a:p>
                      <a:r>
                        <a:rPr lang="en-US" sz="1500" dirty="0"/>
                        <a:t>Universiteté de Montréal</a:t>
                      </a:r>
                    </a:p>
                    <a:p>
                      <a:r>
                        <a:rPr lang="en-US" sz="1500" dirty="0"/>
                        <a:t>track test (394).</a:t>
                      </a:r>
                    </a:p>
                    <a:p>
                      <a:r>
                        <a:rPr lang="en-US" sz="1500" dirty="0"/>
                        <a:t>Vam Eval test (400)</a:t>
                      </a:r>
                    </a:p>
                    <a:p>
                      <a:r>
                        <a:rPr lang="en-US" sz="1500" dirty="0"/>
                        <a:t>Maximal multistage 20-m</a:t>
                      </a:r>
                    </a:p>
                    <a:p>
                      <a:r>
                        <a:rPr lang="en-US" sz="1500" dirty="0"/>
                        <a:t>shuttle run test (393).</a:t>
                      </a:r>
                    </a:p>
                    <a:p>
                      <a:r>
                        <a:rPr lang="en-US" sz="1500" dirty="0"/>
                        <a:t>The multistage fitness test</a:t>
                      </a:r>
                    </a:p>
                    <a:p>
                      <a:r>
                        <a:rPr lang="en-US" sz="1500" dirty="0"/>
                        <a:t>(392).</a:t>
                      </a:r>
                    </a:p>
                  </a:txBody>
                  <a:tcPr marL="137160" marR="137160" marT="68580" marB="68580"/>
                </a:tc>
                <a:tc>
                  <a:txBody>
                    <a:bodyPr/>
                    <a:lstStyle/>
                    <a:p>
                      <a:r>
                        <a:rPr lang="en-US" sz="1500" b="1" dirty="0"/>
                        <a:t>Aerobic power</a:t>
                      </a:r>
                      <a:r>
                        <a:rPr lang="en-US" sz="1500" dirty="0"/>
                        <a:t> and</a:t>
                      </a:r>
                    </a:p>
                    <a:p>
                      <a:r>
                        <a:rPr lang="en-US" sz="1500" b="1" dirty="0"/>
                        <a:t>movement economy</a:t>
                      </a:r>
                      <a:r>
                        <a:rPr lang="en-US" sz="1500" dirty="0"/>
                        <a:t> during</a:t>
                      </a:r>
                    </a:p>
                    <a:p>
                      <a:r>
                        <a:rPr lang="en-US" sz="1500" dirty="0"/>
                        <a:t>incremental exercise. (393)</a:t>
                      </a:r>
                    </a:p>
                  </a:txBody>
                  <a:tcPr marL="137160" marR="137160" marT="68580" marB="68580"/>
                </a:tc>
                <a:tc>
                  <a:txBody>
                    <a:bodyPr/>
                    <a:lstStyle/>
                    <a:p>
                      <a:r>
                        <a:rPr lang="en-US" sz="1500" dirty="0"/>
                        <a:t>- Non-specific exercise mode and pattern.</a:t>
                      </a:r>
                    </a:p>
                    <a:p>
                      <a:r>
                        <a:rPr lang="en-US" sz="1500" dirty="0"/>
                        <a:t>- No-moderate associations to game performance (166, 385,</a:t>
                      </a:r>
                    </a:p>
                    <a:p>
                      <a:r>
                        <a:rPr lang="en-US" sz="1500" dirty="0"/>
                        <a:t>386).</a:t>
                      </a:r>
                    </a:p>
                    <a:p>
                      <a:r>
                        <a:rPr lang="en-US" sz="1500" dirty="0"/>
                        <a:t>- Low sensitivity to detect</a:t>
                      </a:r>
                    </a:p>
                    <a:p>
                      <a:r>
                        <a:rPr lang="en-US" sz="1500" dirty="0"/>
                        <a:t>differences between competitive levels and</a:t>
                      </a:r>
                    </a:p>
                    <a:p>
                      <a:r>
                        <a:rPr lang="en-US" sz="1500" dirty="0"/>
                        <a:t>training-induced changes</a:t>
                      </a:r>
                    </a:p>
                    <a:p>
                      <a:r>
                        <a:rPr lang="en-US" sz="1500" dirty="0"/>
                        <a:t>(167).</a:t>
                      </a:r>
                    </a:p>
                  </a:txBody>
                  <a:tcPr marL="137160" marR="137160" marT="68580" marB="68580"/>
                </a:tc>
                <a:extLst>
                  <a:ext uri="{0D108BD9-81ED-4DB2-BD59-A6C34878D82A}">
                    <a16:rowId xmlns:a16="http://schemas.microsoft.com/office/drawing/2014/main" val="1431556922"/>
                  </a:ext>
                </a:extLst>
              </a:tr>
              <a:tr h="1850808">
                <a:tc>
                  <a:txBody>
                    <a:bodyPr/>
                    <a:lstStyle/>
                    <a:p>
                      <a:r>
                        <a:rPr lang="en-US" sz="1500" b="1" dirty="0"/>
                        <a:t>Threshold/critical</a:t>
                      </a:r>
                    </a:p>
                    <a:p>
                      <a:r>
                        <a:rPr lang="en-US" sz="1500" b="1" dirty="0"/>
                        <a:t>power tests</a:t>
                      </a:r>
                    </a:p>
                    <a:p>
                      <a:r>
                        <a:rPr lang="en-US" sz="1500" dirty="0"/>
                        <a:t>Continuous lab or field-based</a:t>
                      </a:r>
                    </a:p>
                    <a:p>
                      <a:r>
                        <a:rPr lang="en-US" sz="1500" dirty="0"/>
                        <a:t>assessments.</a:t>
                      </a:r>
                    </a:p>
                  </a:txBody>
                  <a:tcPr marL="137160" marR="137160" marT="68580" marB="68580" anchor="ctr"/>
                </a:tc>
                <a:tc>
                  <a:txBody>
                    <a:bodyPr/>
                    <a:lstStyle/>
                    <a:p>
                      <a:r>
                        <a:rPr lang="en-US" sz="1500" dirty="0"/>
                        <a:t>Cooper running test (434).</a:t>
                      </a:r>
                    </a:p>
                    <a:p>
                      <a:r>
                        <a:rPr lang="en-US" sz="1500" dirty="0"/>
                        <a:t>Critical power tests (170).</a:t>
                      </a:r>
                    </a:p>
                    <a:p>
                      <a:r>
                        <a:rPr lang="en-US" sz="1500" dirty="0"/>
                        <a:t>Gas exchange/lactate</a:t>
                      </a:r>
                    </a:p>
                    <a:p>
                      <a:r>
                        <a:rPr lang="en-US" sz="1500" dirty="0"/>
                        <a:t>threshold tests (435)</a:t>
                      </a:r>
                    </a:p>
                    <a:p>
                      <a:r>
                        <a:rPr lang="en-US" sz="1500" dirty="0"/>
                        <a:t>~1-3 km running tests</a:t>
                      </a:r>
                    </a:p>
                    <a:p>
                      <a:r>
                        <a:rPr lang="en-US" sz="1500" dirty="0"/>
                        <a:t>(398).</a:t>
                      </a:r>
                    </a:p>
                  </a:txBody>
                  <a:tcPr marL="137160" marR="137160" marT="68580" marB="68580"/>
                </a:tc>
                <a:tc>
                  <a:txBody>
                    <a:bodyPr/>
                    <a:lstStyle/>
                    <a:p>
                      <a:r>
                        <a:rPr lang="en-US" sz="1500" b="1" dirty="0"/>
                        <a:t>Aerobic power, lactate</a:t>
                      </a:r>
                    </a:p>
                    <a:p>
                      <a:r>
                        <a:rPr lang="en-US" sz="1500" b="1" dirty="0"/>
                        <a:t>threshold</a:t>
                      </a:r>
                      <a:r>
                        <a:rPr lang="en-US" sz="1500" dirty="0"/>
                        <a:t> and </a:t>
                      </a:r>
                      <a:r>
                        <a:rPr lang="en-US" sz="1500" b="1" dirty="0"/>
                        <a:t>movement</a:t>
                      </a:r>
                    </a:p>
                    <a:p>
                      <a:r>
                        <a:rPr lang="en-US" sz="1500" b="1" dirty="0"/>
                        <a:t>economy</a:t>
                      </a:r>
                      <a:r>
                        <a:rPr lang="en-US" sz="1500" dirty="0"/>
                        <a:t> during</a:t>
                      </a:r>
                    </a:p>
                    <a:p>
                      <a:r>
                        <a:rPr lang="en-US" sz="1500" dirty="0"/>
                        <a:t>continuous/incremental/shuttle running. (55, 364)</a:t>
                      </a:r>
                    </a:p>
                  </a:txBody>
                  <a:tcPr marL="137160" marR="137160" marT="68580" marB="68580"/>
                </a:tc>
                <a:tc>
                  <a:txBody>
                    <a:bodyPr/>
                    <a:lstStyle/>
                    <a:p>
                      <a:r>
                        <a:rPr lang="en-US" sz="1500" dirty="0"/>
                        <a:t>- Non-specific exercise pattern.</a:t>
                      </a:r>
                    </a:p>
                    <a:p>
                      <a:r>
                        <a:rPr lang="en-US" sz="1500" dirty="0"/>
                        <a:t>- Low-moderate associations game performance (398, 399).</a:t>
                      </a:r>
                    </a:p>
                    <a:p>
                      <a:r>
                        <a:rPr lang="en-US" sz="1500" dirty="0"/>
                        <a:t>- Conflicting ability to distinguish competitive levels and smaller training-induced</a:t>
                      </a:r>
                    </a:p>
                    <a:p>
                      <a:r>
                        <a:rPr lang="en-US" sz="1500" dirty="0"/>
                        <a:t>improvements (350, 401).</a:t>
                      </a:r>
                    </a:p>
                  </a:txBody>
                  <a:tcPr marL="137160" marR="137160" marT="68580" marB="68580"/>
                </a:tc>
                <a:extLst>
                  <a:ext uri="{0D108BD9-81ED-4DB2-BD59-A6C34878D82A}">
                    <a16:rowId xmlns:a16="http://schemas.microsoft.com/office/drawing/2014/main" val="202076772"/>
                  </a:ext>
                </a:extLst>
              </a:tr>
              <a:tr h="2337863">
                <a:tc>
                  <a:txBody>
                    <a:bodyPr/>
                    <a:lstStyle/>
                    <a:p>
                      <a:r>
                        <a:rPr lang="en-US" sz="1500" b="1" dirty="0"/>
                        <a:t>Intermittent shuttle</a:t>
                      </a:r>
                    </a:p>
                    <a:p>
                      <a:r>
                        <a:rPr lang="en-US" sz="1500" b="1" dirty="0"/>
                        <a:t>running tests</a:t>
                      </a:r>
                    </a:p>
                    <a:p>
                      <a:r>
                        <a:rPr lang="en-US" sz="1500" dirty="0"/>
                        <a:t>Fixed bout</a:t>
                      </a:r>
                    </a:p>
                    <a:p>
                      <a:r>
                        <a:rPr lang="en-US" sz="1500" dirty="0"/>
                        <a:t>distance/duration at</a:t>
                      </a:r>
                    </a:p>
                    <a:p>
                      <a:r>
                        <a:rPr lang="en-US" sz="1500" dirty="0"/>
                        <a:t>increasing speed.</a:t>
                      </a:r>
                    </a:p>
                  </a:txBody>
                  <a:tcPr marL="137160" marR="137160" marT="68580" marB="68580" anchor="ctr"/>
                </a:tc>
                <a:tc>
                  <a:txBody>
                    <a:bodyPr/>
                    <a:lstStyle/>
                    <a:p>
                      <a:r>
                        <a:rPr lang="en-US" sz="1500" dirty="0"/>
                        <a:t>Yo-Yo IR1 and IR2 (167).</a:t>
                      </a:r>
                    </a:p>
                    <a:p>
                      <a:r>
                        <a:rPr lang="en-US" sz="1500" dirty="0"/>
                        <a:t>Yo-Yo IE1 and IE2 (173).</a:t>
                      </a:r>
                    </a:p>
                    <a:p>
                      <a:r>
                        <a:rPr lang="en-US" sz="1500" dirty="0"/>
                        <a:t>30-15 intermittent fitness</a:t>
                      </a:r>
                    </a:p>
                    <a:p>
                      <a:r>
                        <a:rPr lang="en-US" sz="1500" dirty="0"/>
                        <a:t>test (403).</a:t>
                      </a:r>
                    </a:p>
                    <a:p>
                      <a:r>
                        <a:rPr lang="en-US" sz="1500" dirty="0"/>
                        <a:t>Interval shuttle run test</a:t>
                      </a:r>
                    </a:p>
                    <a:p>
                      <a:r>
                        <a:rPr lang="en-US" sz="1500" dirty="0"/>
                        <a:t>(402).</a:t>
                      </a:r>
                    </a:p>
                  </a:txBody>
                  <a:tcPr marL="137160" marR="137160" marT="68580" marB="68580"/>
                </a:tc>
                <a:tc>
                  <a:txBody>
                    <a:bodyPr/>
                    <a:lstStyle/>
                    <a:p>
                      <a:r>
                        <a:rPr lang="en-US" sz="1500" b="1" dirty="0"/>
                        <a:t>Aerobic power </a:t>
                      </a:r>
                      <a:r>
                        <a:rPr lang="en-US" sz="1500" dirty="0"/>
                        <a:t>with a </a:t>
                      </a:r>
                      <a:r>
                        <a:rPr lang="en-US" sz="1500" b="1" dirty="0"/>
                        <a:t>substantial anaerobic contribution</a:t>
                      </a:r>
                      <a:r>
                        <a:rPr lang="en-US" sz="1500" dirty="0"/>
                        <a:t> to the energy yield with an emphasis on</a:t>
                      </a:r>
                    </a:p>
                    <a:p>
                      <a:r>
                        <a:rPr lang="en-US" sz="1500" dirty="0"/>
                        <a:t>the </a:t>
                      </a:r>
                      <a:r>
                        <a:rPr lang="en-US" sz="1500" b="1" dirty="0"/>
                        <a:t>ability to recover </a:t>
                      </a:r>
                      <a:r>
                        <a:rPr lang="en-US" sz="1500" dirty="0"/>
                        <a:t>between repeated bouts and </a:t>
                      </a:r>
                      <a:r>
                        <a:rPr lang="en-US" sz="1500" b="1" i="0" u="none" strike="noStrike" kern="1200" baseline="0" dirty="0">
                          <a:solidFill>
                            <a:schemeClr val="dk1"/>
                          </a:solidFill>
                          <a:latin typeface="+mn-lt"/>
                          <a:ea typeface="+mn-ea"/>
                          <a:cs typeface="+mn-cs"/>
                        </a:rPr>
                        <a:t>integration of running economy </a:t>
                      </a:r>
                      <a:r>
                        <a:rPr lang="en-US" sz="1500" b="0" i="0" u="none" strike="noStrike" kern="1200" baseline="0" dirty="0">
                          <a:solidFill>
                            <a:schemeClr val="dk1"/>
                          </a:solidFill>
                          <a:latin typeface="+mn-lt"/>
                          <a:ea typeface="+mn-ea"/>
                          <a:cs typeface="+mn-cs"/>
                        </a:rPr>
                        <a:t>with turns and</a:t>
                      </a:r>
                    </a:p>
                    <a:p>
                      <a:r>
                        <a:rPr lang="en-US" sz="1500" b="0" i="0" u="none" strike="noStrike" kern="1200" baseline="0" dirty="0">
                          <a:solidFill>
                            <a:schemeClr val="dk1"/>
                          </a:solidFill>
                          <a:latin typeface="+mn-lt"/>
                          <a:ea typeface="+mn-ea"/>
                          <a:cs typeface="+mn-cs"/>
                        </a:rPr>
                        <a:t>acceleration/deceleration phases. (165, 166, 173)</a:t>
                      </a:r>
                      <a:endParaRPr lang="en-US" sz="1500" dirty="0"/>
                    </a:p>
                  </a:txBody>
                  <a:tcPr marL="137160" marR="137160" marT="68580" marB="68580"/>
                </a:tc>
                <a:tc>
                  <a:txBody>
                    <a:bodyPr/>
                    <a:lstStyle/>
                    <a:p>
                      <a:r>
                        <a:rPr lang="en-US" sz="1500" dirty="0"/>
                        <a:t>- Specific exercise mode</a:t>
                      </a:r>
                    </a:p>
                    <a:p>
                      <a:r>
                        <a:rPr lang="en-US" sz="1500" dirty="0"/>
                        <a:t>and pattern.</a:t>
                      </a:r>
                    </a:p>
                    <a:p>
                      <a:r>
                        <a:rPr lang="en-US" sz="1500" dirty="0"/>
                        <a:t>- Moderate-to-large associations to game</a:t>
                      </a:r>
                    </a:p>
                    <a:p>
                      <a:r>
                        <a:rPr lang="en-US" sz="1500" dirty="0"/>
                        <a:t>performance (165, 166) .</a:t>
                      </a:r>
                    </a:p>
                    <a:p>
                      <a:r>
                        <a:rPr lang="en-US" sz="1500" dirty="0"/>
                        <a:t>- High ability to distinguish</a:t>
                      </a:r>
                    </a:p>
                    <a:p>
                      <a:r>
                        <a:rPr lang="en-US" sz="1500" dirty="0"/>
                        <a:t>between competitive levels and detect training-induced</a:t>
                      </a:r>
                    </a:p>
                    <a:p>
                      <a:r>
                        <a:rPr lang="en-US" sz="1500" dirty="0"/>
                        <a:t>improvements (167).</a:t>
                      </a:r>
                    </a:p>
                  </a:txBody>
                  <a:tcPr marL="137160" marR="137160" marT="68580" marB="68580"/>
                </a:tc>
                <a:extLst>
                  <a:ext uri="{0D108BD9-81ED-4DB2-BD59-A6C34878D82A}">
                    <a16:rowId xmlns:a16="http://schemas.microsoft.com/office/drawing/2014/main" val="733310523"/>
                  </a:ext>
                </a:extLst>
              </a:tr>
              <a:tr h="2300624">
                <a:tc>
                  <a:txBody>
                    <a:bodyPr/>
                    <a:lstStyle/>
                    <a:p>
                      <a:r>
                        <a:rPr lang="en-US" sz="1500" b="1" dirty="0"/>
                        <a:t>Sport-specific</a:t>
                      </a:r>
                    </a:p>
                    <a:p>
                      <a:r>
                        <a:rPr lang="en-US" sz="1500" b="1" dirty="0"/>
                        <a:t>intermittent endurance</a:t>
                      </a:r>
                    </a:p>
                    <a:p>
                      <a:r>
                        <a:rPr lang="en-US" sz="1500" b="1" dirty="0"/>
                        <a:t>tests</a:t>
                      </a:r>
                    </a:p>
                    <a:p>
                      <a:r>
                        <a:rPr lang="en-US" sz="1500" dirty="0"/>
                        <a:t>Developed for a specific</a:t>
                      </a:r>
                    </a:p>
                    <a:p>
                      <a:r>
                        <a:rPr lang="en-US" sz="1500" dirty="0"/>
                        <a:t>sport incorporating the</a:t>
                      </a:r>
                    </a:p>
                    <a:p>
                      <a:r>
                        <a:rPr lang="en-US" sz="1500" dirty="0"/>
                        <a:t>unique movement</a:t>
                      </a:r>
                    </a:p>
                    <a:p>
                      <a:r>
                        <a:rPr lang="en-US" sz="1500" dirty="0"/>
                        <a:t>pattern.</a:t>
                      </a:r>
                    </a:p>
                  </a:txBody>
                  <a:tcPr marL="137160" marR="137160" marT="68580" marB="68580" anchor="ctr"/>
                </a:tc>
                <a:tc>
                  <a:txBody>
                    <a:bodyPr/>
                    <a:lstStyle/>
                    <a:p>
                      <a:r>
                        <a:rPr lang="en-US" sz="1500" b="0" i="0" u="none" strike="noStrike" kern="1200" baseline="0" dirty="0">
                          <a:solidFill>
                            <a:schemeClr val="dk1"/>
                          </a:solidFill>
                          <a:latin typeface="+mn-lt"/>
                          <a:ea typeface="+mn-ea"/>
                          <a:cs typeface="+mn-cs"/>
                        </a:rPr>
                        <a:t>The badminton-specific</a:t>
                      </a:r>
                    </a:p>
                    <a:p>
                      <a:r>
                        <a:rPr lang="en-US" sz="1500" b="0" i="0" u="none" strike="noStrike" kern="1200" baseline="0" dirty="0">
                          <a:solidFill>
                            <a:schemeClr val="dk1"/>
                          </a:solidFill>
                          <a:latin typeface="+mn-lt"/>
                          <a:ea typeface="+mn-ea"/>
                          <a:cs typeface="+mn-cs"/>
                        </a:rPr>
                        <a:t>endurance test (424).</a:t>
                      </a:r>
                    </a:p>
                    <a:p>
                      <a:r>
                        <a:rPr lang="en-US" sz="1500" b="0" i="0" u="none" strike="noStrike" kern="1200" baseline="0" dirty="0">
                          <a:solidFill>
                            <a:schemeClr val="dk1"/>
                          </a:solidFill>
                          <a:latin typeface="+mn-lt"/>
                          <a:ea typeface="+mn-ea"/>
                          <a:cs typeface="+mn-cs"/>
                        </a:rPr>
                        <a:t>The team handball game-based</a:t>
                      </a:r>
                    </a:p>
                    <a:p>
                      <a:r>
                        <a:rPr lang="en-US" sz="1500" b="0" i="0" u="none" strike="noStrike" kern="1200" baseline="0" dirty="0">
                          <a:solidFill>
                            <a:schemeClr val="dk1"/>
                          </a:solidFill>
                          <a:latin typeface="+mn-lt"/>
                          <a:ea typeface="+mn-ea"/>
                          <a:cs typeface="+mn-cs"/>
                        </a:rPr>
                        <a:t>performance test</a:t>
                      </a:r>
                    </a:p>
                    <a:p>
                      <a:r>
                        <a:rPr lang="en-US" sz="1500" b="0" i="0" u="none" strike="noStrike" kern="1200" baseline="0" dirty="0">
                          <a:solidFill>
                            <a:schemeClr val="dk1"/>
                          </a:solidFill>
                          <a:latin typeface="+mn-lt"/>
                          <a:ea typeface="+mn-ea"/>
                          <a:cs typeface="+mn-cs"/>
                        </a:rPr>
                        <a:t>(426).</a:t>
                      </a:r>
                    </a:p>
                    <a:p>
                      <a:r>
                        <a:rPr lang="en-US" sz="1500" b="0" i="0" u="none" strike="noStrike" kern="1200" baseline="0" dirty="0">
                          <a:solidFill>
                            <a:schemeClr val="dk1"/>
                          </a:solidFill>
                          <a:latin typeface="+mn-lt"/>
                          <a:ea typeface="+mn-ea"/>
                          <a:cs typeface="+mn-cs"/>
                        </a:rPr>
                        <a:t>The squash specific fitness</a:t>
                      </a:r>
                    </a:p>
                    <a:p>
                      <a:r>
                        <a:rPr lang="en-US" sz="1500" b="0" i="0" u="none" strike="noStrike" kern="1200" baseline="0" dirty="0">
                          <a:solidFill>
                            <a:schemeClr val="dk1"/>
                          </a:solidFill>
                          <a:latin typeface="+mn-lt"/>
                          <a:ea typeface="+mn-ea"/>
                          <a:cs typeface="+mn-cs"/>
                        </a:rPr>
                        <a:t>test (436).</a:t>
                      </a:r>
                      <a:endParaRPr lang="en-US" sz="1500" dirty="0"/>
                    </a:p>
                  </a:txBody>
                  <a:tcPr marL="137160" marR="137160" marT="68580" marB="68580"/>
                </a:tc>
                <a:tc>
                  <a:txBody>
                    <a:bodyPr/>
                    <a:lstStyle/>
                    <a:p>
                      <a:r>
                        <a:rPr lang="en-US" sz="1500" b="0" i="0" u="none" strike="noStrike" kern="1200" baseline="0" dirty="0">
                          <a:solidFill>
                            <a:schemeClr val="dk1"/>
                          </a:solidFill>
                          <a:latin typeface="+mn-lt"/>
                          <a:ea typeface="+mn-ea"/>
                          <a:cs typeface="+mn-cs"/>
                        </a:rPr>
                        <a:t>Similar to intermittent shuttle</a:t>
                      </a:r>
                    </a:p>
                    <a:p>
                      <a:r>
                        <a:rPr lang="en-US" sz="1500" b="0" i="0" u="none" strike="noStrike" kern="1200" baseline="0" dirty="0">
                          <a:solidFill>
                            <a:schemeClr val="dk1"/>
                          </a:solidFill>
                          <a:latin typeface="+mn-lt"/>
                          <a:ea typeface="+mn-ea"/>
                          <a:cs typeface="+mn-cs"/>
                        </a:rPr>
                        <a:t>running tests dependent on the specific test construct and with an </a:t>
                      </a:r>
                      <a:r>
                        <a:rPr lang="en-US" sz="1500" b="1" i="0" u="none" strike="noStrike" kern="1200" baseline="0" dirty="0">
                          <a:solidFill>
                            <a:schemeClr val="dk1"/>
                          </a:solidFill>
                          <a:latin typeface="+mn-lt"/>
                          <a:ea typeface="+mn-ea"/>
                          <a:cs typeface="+mn-cs"/>
                        </a:rPr>
                        <a:t>emphasis on the sport-specific</a:t>
                      </a:r>
                    </a:p>
                    <a:p>
                      <a:r>
                        <a:rPr lang="en-US" sz="1500" b="1" i="0" u="none" strike="noStrike" kern="1200" baseline="0" dirty="0">
                          <a:solidFill>
                            <a:schemeClr val="dk1"/>
                          </a:solidFill>
                          <a:latin typeface="+mn-lt"/>
                          <a:ea typeface="+mn-ea"/>
                          <a:cs typeface="+mn-cs"/>
                        </a:rPr>
                        <a:t>movement proficiency</a:t>
                      </a:r>
                      <a:r>
                        <a:rPr lang="en-US" sz="1500" b="0" i="0" u="none" strike="noStrike" kern="1200" baseline="0" dirty="0">
                          <a:solidFill>
                            <a:schemeClr val="dk1"/>
                          </a:solidFill>
                          <a:latin typeface="+mn-lt"/>
                          <a:ea typeface="+mn-ea"/>
                          <a:cs typeface="+mn-cs"/>
                        </a:rPr>
                        <a:t>.</a:t>
                      </a:r>
                      <a:endParaRPr lang="en-US" sz="1500" dirty="0"/>
                    </a:p>
                  </a:txBody>
                  <a:tcPr marL="137160" marR="137160" marT="68580" marB="68580"/>
                </a:tc>
                <a:tc>
                  <a:txBody>
                    <a:bodyPr/>
                    <a:lstStyle/>
                    <a:p>
                      <a:r>
                        <a:rPr lang="en-US" sz="1500" b="0" i="0" u="none" strike="noStrike" kern="1200" baseline="0" dirty="0">
                          <a:solidFill>
                            <a:schemeClr val="dk1"/>
                          </a:solidFill>
                          <a:latin typeface="+mn-lt"/>
                          <a:ea typeface="+mn-ea"/>
                          <a:cs typeface="+mn-cs"/>
                        </a:rPr>
                        <a:t>- Specific exercise mode</a:t>
                      </a:r>
                    </a:p>
                    <a:p>
                      <a:r>
                        <a:rPr lang="en-US" sz="1500" b="0" i="0" u="none" strike="noStrike" kern="1200" baseline="0" dirty="0">
                          <a:solidFill>
                            <a:schemeClr val="dk1"/>
                          </a:solidFill>
                          <a:latin typeface="+mn-lt"/>
                          <a:ea typeface="+mn-ea"/>
                          <a:cs typeface="+mn-cs"/>
                        </a:rPr>
                        <a:t>and pattern.</a:t>
                      </a:r>
                    </a:p>
                    <a:p>
                      <a:r>
                        <a:rPr lang="en-US" sz="1500" b="0" i="0" u="none" strike="noStrike" kern="1200" baseline="0" dirty="0">
                          <a:solidFill>
                            <a:schemeClr val="dk1"/>
                          </a:solidFill>
                          <a:latin typeface="+mn-lt"/>
                          <a:ea typeface="+mn-ea"/>
                          <a:cs typeface="+mn-cs"/>
                        </a:rPr>
                        <a:t>- Ability to distinguish between levels of play (424).</a:t>
                      </a:r>
                    </a:p>
                    <a:p>
                      <a:r>
                        <a:rPr lang="en-US" sz="1500" b="0" i="0" u="none" strike="noStrike" kern="1200" baseline="0" dirty="0">
                          <a:solidFill>
                            <a:schemeClr val="dk1"/>
                          </a:solidFill>
                          <a:latin typeface="+mn-lt"/>
                          <a:ea typeface="+mn-ea"/>
                          <a:cs typeface="+mn-cs"/>
                        </a:rPr>
                        <a:t>- Reliability dependent on the specific test construct (ranging from low to high).</a:t>
                      </a:r>
                      <a:endParaRPr lang="en-US" sz="1500" dirty="0"/>
                    </a:p>
                  </a:txBody>
                  <a:tcPr marL="137160" marR="137160" marT="68580" marB="68580"/>
                </a:tc>
                <a:extLst>
                  <a:ext uri="{0D108BD9-81ED-4DB2-BD59-A6C34878D82A}">
                    <a16:rowId xmlns:a16="http://schemas.microsoft.com/office/drawing/2014/main" val="3086881985"/>
                  </a:ext>
                </a:extLst>
              </a:tr>
            </a:tbl>
          </a:graphicData>
        </a:graphic>
      </p:graphicFrame>
    </p:spTree>
    <p:extLst>
      <p:ext uri="{BB962C8B-B14F-4D97-AF65-F5344CB8AC3E}">
        <p14:creationId xmlns:p14="http://schemas.microsoft.com/office/powerpoint/2010/main" val="1794666852"/>
      </p:ext>
    </p:ext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55FEA1-B300-4788-9D3D-ED289AC16464}"/>
              </a:ext>
            </a:extLst>
          </p:cNvPr>
          <p:cNvSpPr/>
          <p:nvPr/>
        </p:nvSpPr>
        <p:spPr>
          <a:xfrm>
            <a:off x="-2" y="0"/>
            <a:ext cx="5415150" cy="10287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50" dirty="0"/>
          </a:p>
        </p:txBody>
      </p:sp>
      <p:sp>
        <p:nvSpPr>
          <p:cNvPr id="6" name="Rectangle 22">
            <a:extLst>
              <a:ext uri="{FF2B5EF4-FFF2-40B4-BE49-F238E27FC236}">
                <a16:creationId xmlns:a16="http://schemas.microsoft.com/office/drawing/2014/main" id="{5F1D8B6D-DDA8-44EB-AC90-CE964AA51A03}"/>
              </a:ext>
            </a:extLst>
          </p:cNvPr>
          <p:cNvSpPr>
            <a:spLocks noChangeArrowheads="1"/>
          </p:cNvSpPr>
          <p:nvPr/>
        </p:nvSpPr>
        <p:spPr bwMode="auto">
          <a:xfrm>
            <a:off x="212163" y="206691"/>
            <a:ext cx="4878474" cy="126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aleway Light" panose="020B0403030101060003" pitchFamily="34" charset="0"/>
              </a:defRPr>
            </a:lvl1pPr>
            <a:lvl2pPr marL="742950" indent="-285750">
              <a:defRPr>
                <a:solidFill>
                  <a:schemeClr val="tx1"/>
                </a:solidFill>
                <a:latin typeface="Raleway Light" panose="020B0403030101060003" pitchFamily="34" charset="0"/>
              </a:defRPr>
            </a:lvl2pPr>
            <a:lvl3pPr marL="1143000" indent="-228600">
              <a:defRPr>
                <a:solidFill>
                  <a:schemeClr val="tx1"/>
                </a:solidFill>
                <a:latin typeface="Raleway Light" panose="020B0403030101060003" pitchFamily="34" charset="0"/>
              </a:defRPr>
            </a:lvl3pPr>
            <a:lvl4pPr marL="1600200" indent="-228600">
              <a:defRPr>
                <a:solidFill>
                  <a:schemeClr val="tx1"/>
                </a:solidFill>
                <a:latin typeface="Raleway Light" panose="020B0403030101060003" pitchFamily="34" charset="0"/>
              </a:defRPr>
            </a:lvl4pPr>
            <a:lvl5pPr marL="2057400" indent="-228600">
              <a:defRPr>
                <a:solidFill>
                  <a:schemeClr val="tx1"/>
                </a:solidFill>
                <a:latin typeface="Raleway Light" panose="020B0403030101060003" pitchFamily="34" charset="0"/>
              </a:defRPr>
            </a:lvl5pPr>
            <a:lvl6pPr marL="2514600" indent="-228600" fontAlgn="base">
              <a:spcBef>
                <a:spcPct val="0"/>
              </a:spcBef>
              <a:spcAft>
                <a:spcPct val="0"/>
              </a:spcAft>
              <a:defRPr>
                <a:solidFill>
                  <a:schemeClr val="tx1"/>
                </a:solidFill>
                <a:latin typeface="Raleway Light" panose="020B0403030101060003" pitchFamily="34" charset="0"/>
              </a:defRPr>
            </a:lvl6pPr>
            <a:lvl7pPr marL="2971800" indent="-228600" fontAlgn="base">
              <a:spcBef>
                <a:spcPct val="0"/>
              </a:spcBef>
              <a:spcAft>
                <a:spcPct val="0"/>
              </a:spcAft>
              <a:defRPr>
                <a:solidFill>
                  <a:schemeClr val="tx1"/>
                </a:solidFill>
                <a:latin typeface="Raleway Light" panose="020B0403030101060003" pitchFamily="34" charset="0"/>
              </a:defRPr>
            </a:lvl7pPr>
            <a:lvl8pPr marL="3429000" indent="-228600" fontAlgn="base">
              <a:spcBef>
                <a:spcPct val="0"/>
              </a:spcBef>
              <a:spcAft>
                <a:spcPct val="0"/>
              </a:spcAft>
              <a:defRPr>
                <a:solidFill>
                  <a:schemeClr val="tx1"/>
                </a:solidFill>
                <a:latin typeface="Raleway Light" panose="020B0403030101060003" pitchFamily="34" charset="0"/>
              </a:defRPr>
            </a:lvl8pPr>
            <a:lvl9pPr marL="3886200" indent="-228600" fontAlgn="base">
              <a:spcBef>
                <a:spcPct val="0"/>
              </a:spcBef>
              <a:spcAft>
                <a:spcPct val="0"/>
              </a:spcAft>
              <a:defRPr>
                <a:solidFill>
                  <a:schemeClr val="tx1"/>
                </a:solidFill>
                <a:latin typeface="Raleway Light" panose="020B0403030101060003" pitchFamily="34" charset="0"/>
              </a:defRPr>
            </a:lvl9pPr>
          </a:lstStyle>
          <a:p>
            <a:pPr>
              <a:lnSpc>
                <a:spcPct val="110000"/>
              </a:lnSpc>
            </a:pPr>
            <a:r>
              <a:rPr lang="en-US" sz="3600" dirty="0">
                <a:solidFill>
                  <a:schemeClr val="bg1"/>
                </a:solidFill>
                <a:latin typeface="Raleway" pitchFamily="2" charset="77"/>
              </a:rPr>
              <a:t>Summary and Conclusions</a:t>
            </a:r>
          </a:p>
        </p:txBody>
      </p:sp>
      <p:sp>
        <p:nvSpPr>
          <p:cNvPr id="7" name="Rectangle 6">
            <a:extLst>
              <a:ext uri="{FF2B5EF4-FFF2-40B4-BE49-F238E27FC236}">
                <a16:creationId xmlns:a16="http://schemas.microsoft.com/office/drawing/2014/main" id="{4B825763-CFDD-4F5C-9039-B5B083B75A22}"/>
              </a:ext>
            </a:extLst>
          </p:cNvPr>
          <p:cNvSpPr/>
          <p:nvPr/>
        </p:nvSpPr>
        <p:spPr bwMode="auto">
          <a:xfrm>
            <a:off x="850135" y="1130009"/>
            <a:ext cx="184731" cy="715581"/>
          </a:xfrm>
          <a:prstGeom prst="rect">
            <a:avLst/>
          </a:prstGeom>
        </p:spPr>
        <p:txBody>
          <a:bodyPr wrap="none">
            <a:spAutoFit/>
          </a:bodyPr>
          <a:lstStyle/>
          <a:p>
            <a:pPr>
              <a:defRPr/>
            </a:pPr>
            <a:endParaRPr lang="en-US" sz="4050" dirty="0">
              <a:solidFill>
                <a:schemeClr val="bg1"/>
              </a:solidFill>
              <a:latin typeface="+mj-lt"/>
            </a:endParaRPr>
          </a:p>
        </p:txBody>
      </p:sp>
      <p:sp>
        <p:nvSpPr>
          <p:cNvPr id="10" name="TextBox 9">
            <a:extLst>
              <a:ext uri="{FF2B5EF4-FFF2-40B4-BE49-F238E27FC236}">
                <a16:creationId xmlns:a16="http://schemas.microsoft.com/office/drawing/2014/main" id="{56176BDB-ADAF-2BF8-3AED-2BFB6E81F44F}"/>
              </a:ext>
            </a:extLst>
          </p:cNvPr>
          <p:cNvSpPr txBox="1"/>
          <p:nvPr/>
        </p:nvSpPr>
        <p:spPr>
          <a:xfrm>
            <a:off x="253824" y="1596273"/>
            <a:ext cx="4878474" cy="8603509"/>
          </a:xfrm>
          <a:prstGeom prst="rect">
            <a:avLst/>
          </a:prstGeom>
          <a:noFill/>
        </p:spPr>
        <p:txBody>
          <a:bodyPr wrap="square" rtlCol="0">
            <a:spAutoFit/>
          </a:bodyPr>
          <a:lstStyle/>
          <a:p>
            <a:pPr marL="428625" indent="-428625">
              <a:lnSpc>
                <a:spcPct val="110000"/>
              </a:lnSpc>
              <a:spcAft>
                <a:spcPts val="1350"/>
              </a:spcAft>
              <a:buFont typeface="Arial" panose="020B0604020202020204" pitchFamily="34" charset="0"/>
              <a:buChar char="•"/>
            </a:pPr>
            <a:r>
              <a:rPr lang="en-US" sz="2100" b="1" dirty="0">
                <a:solidFill>
                  <a:schemeClr val="bg1"/>
                </a:solidFill>
              </a:rPr>
              <a:t>Understanding Demands: </a:t>
            </a:r>
            <a:r>
              <a:rPr lang="en-US" sz="2100" dirty="0">
                <a:solidFill>
                  <a:schemeClr val="bg1"/>
                </a:solidFill>
              </a:rPr>
              <a:t>Crucial for optimizing performance and preventing injuries in intermittent sports.</a:t>
            </a:r>
          </a:p>
          <a:p>
            <a:pPr marL="428625" indent="-428625">
              <a:lnSpc>
                <a:spcPct val="110000"/>
              </a:lnSpc>
              <a:spcAft>
                <a:spcPts val="1350"/>
              </a:spcAft>
              <a:buFont typeface="Arial" panose="020B0604020202020204" pitchFamily="34" charset="0"/>
              <a:buChar char="•"/>
            </a:pPr>
            <a:r>
              <a:rPr lang="en-US" sz="2100" b="1" dirty="0">
                <a:solidFill>
                  <a:schemeClr val="bg1"/>
                </a:solidFill>
              </a:rPr>
              <a:t>Role of Fitness Testing: </a:t>
            </a:r>
            <a:r>
              <a:rPr lang="en-US" sz="2100" dirty="0">
                <a:solidFill>
                  <a:schemeClr val="bg1"/>
                </a:solidFill>
              </a:rPr>
              <a:t>Provides essential data for athlete development, training adjustments, and performance monitoring.</a:t>
            </a:r>
          </a:p>
          <a:p>
            <a:pPr marL="428625" indent="-428625">
              <a:lnSpc>
                <a:spcPct val="110000"/>
              </a:lnSpc>
              <a:spcAft>
                <a:spcPts val="1350"/>
              </a:spcAft>
              <a:buFont typeface="Arial" panose="020B0604020202020204" pitchFamily="34" charset="0"/>
              <a:buChar char="•"/>
            </a:pPr>
            <a:r>
              <a:rPr lang="en-US" sz="2100" b="1" dirty="0">
                <a:solidFill>
                  <a:schemeClr val="bg1"/>
                </a:solidFill>
              </a:rPr>
              <a:t>Continuous Evaluation: </a:t>
            </a:r>
            <a:r>
              <a:rPr lang="en-US" sz="2100" dirty="0">
                <a:solidFill>
                  <a:schemeClr val="bg1"/>
                </a:solidFill>
              </a:rPr>
              <a:t>Necessary for sustained success, integrating testing with real-time performance analysis.</a:t>
            </a:r>
          </a:p>
          <a:p>
            <a:pPr marL="428625" indent="-428625">
              <a:lnSpc>
                <a:spcPct val="110000"/>
              </a:lnSpc>
              <a:spcAft>
                <a:spcPts val="1350"/>
              </a:spcAft>
              <a:buFont typeface="Arial" panose="020B0604020202020204" pitchFamily="34" charset="0"/>
              <a:buChar char="•"/>
            </a:pPr>
            <a:r>
              <a:rPr lang="en-US" sz="2100" b="1" dirty="0">
                <a:solidFill>
                  <a:schemeClr val="bg1"/>
                </a:solidFill>
              </a:rPr>
              <a:t>Individualized Training: </a:t>
            </a:r>
            <a:r>
              <a:rPr lang="en-US" sz="2100" dirty="0">
                <a:solidFill>
                  <a:schemeClr val="bg1"/>
                </a:solidFill>
              </a:rPr>
              <a:t>Emphasize personalized training programs and recovery strategies tailored to each athlete’s unique needs and capabilities.</a:t>
            </a:r>
          </a:p>
          <a:p>
            <a:pPr marL="428625" indent="-428625">
              <a:lnSpc>
                <a:spcPct val="110000"/>
              </a:lnSpc>
              <a:spcAft>
                <a:spcPts val="1350"/>
              </a:spcAft>
              <a:buFont typeface="Arial" panose="020B0604020202020204" pitchFamily="34" charset="0"/>
              <a:buChar char="•"/>
            </a:pPr>
            <a:r>
              <a:rPr lang="en-US" sz="2100" b="1" dirty="0">
                <a:solidFill>
                  <a:schemeClr val="bg1"/>
                </a:solidFill>
              </a:rPr>
              <a:t>Future Directions: </a:t>
            </a:r>
            <a:r>
              <a:rPr lang="en-US" sz="2100" dirty="0">
                <a:solidFill>
                  <a:schemeClr val="bg1"/>
                </a:solidFill>
              </a:rPr>
              <a:t>Encourage ongoing research and innovation in fitness testing and training methodologies to enhance athletic performance.</a:t>
            </a:r>
          </a:p>
        </p:txBody>
      </p:sp>
      <p:sp>
        <p:nvSpPr>
          <p:cNvPr id="8" name="Slide Number Placeholder 1">
            <a:extLst>
              <a:ext uri="{FF2B5EF4-FFF2-40B4-BE49-F238E27FC236}">
                <a16:creationId xmlns:a16="http://schemas.microsoft.com/office/drawing/2014/main" id="{652B8D05-0DE5-04DA-53BF-B337F6D4C8BE}"/>
              </a:ext>
            </a:extLst>
          </p:cNvPr>
          <p:cNvSpPr txBox="1">
            <a:spLocks/>
          </p:cNvSpPr>
          <p:nvPr/>
        </p:nvSpPr>
        <p:spPr>
          <a:xfrm>
            <a:off x="17349500" y="481199"/>
            <a:ext cx="858696" cy="5476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6DF47B-3BED-4C75-ACAB-4344E1B376FE}" type="slidenum">
              <a:rPr lang="en-US">
                <a:solidFill>
                  <a:schemeClr val="bg1"/>
                </a:solidFill>
              </a:rPr>
              <a:pPr algn="ctr"/>
              <a:t>15</a:t>
            </a:fld>
            <a:endParaRPr lang="en-US" dirty="0">
              <a:solidFill>
                <a:schemeClr val="bg1"/>
              </a:solidFill>
            </a:endParaRPr>
          </a:p>
        </p:txBody>
      </p:sp>
      <p:sp>
        <p:nvSpPr>
          <p:cNvPr id="14" name="TextBox 13">
            <a:extLst>
              <a:ext uri="{FF2B5EF4-FFF2-40B4-BE49-F238E27FC236}">
                <a16:creationId xmlns:a16="http://schemas.microsoft.com/office/drawing/2014/main" id="{3E7D5BA8-E81A-07DC-2D4E-3DF72ECAD79C}"/>
              </a:ext>
            </a:extLst>
          </p:cNvPr>
          <p:cNvSpPr txBox="1"/>
          <p:nvPr/>
        </p:nvSpPr>
        <p:spPr>
          <a:xfrm>
            <a:off x="17621251" y="800101"/>
            <a:ext cx="184731" cy="715581"/>
          </a:xfrm>
          <a:prstGeom prst="rect">
            <a:avLst/>
          </a:prstGeom>
          <a:noFill/>
        </p:spPr>
        <p:txBody>
          <a:bodyPr wrap="none" rtlCol="0">
            <a:spAutoFit/>
          </a:bodyPr>
          <a:lstStyle/>
          <a:p>
            <a:endParaRPr lang="en-US" sz="4050" dirty="0"/>
          </a:p>
        </p:txBody>
      </p:sp>
      <p:sp>
        <p:nvSpPr>
          <p:cNvPr id="15" name="TextBox 14">
            <a:extLst>
              <a:ext uri="{FF2B5EF4-FFF2-40B4-BE49-F238E27FC236}">
                <a16:creationId xmlns:a16="http://schemas.microsoft.com/office/drawing/2014/main" id="{83565550-E06B-3DE4-E25D-0DEDB6AF258F}"/>
              </a:ext>
            </a:extLst>
          </p:cNvPr>
          <p:cNvSpPr txBox="1"/>
          <p:nvPr/>
        </p:nvSpPr>
        <p:spPr>
          <a:xfrm>
            <a:off x="18021301" y="438151"/>
            <a:ext cx="184731" cy="715581"/>
          </a:xfrm>
          <a:prstGeom prst="rect">
            <a:avLst/>
          </a:prstGeom>
          <a:noFill/>
        </p:spPr>
        <p:txBody>
          <a:bodyPr wrap="none" rtlCol="0">
            <a:spAutoFit/>
          </a:bodyPr>
          <a:lstStyle/>
          <a:p>
            <a:endParaRPr lang="en-US" sz="4050" dirty="0"/>
          </a:p>
        </p:txBody>
      </p:sp>
      <p:sp>
        <p:nvSpPr>
          <p:cNvPr id="12" name="Rectangle 2">
            <a:extLst>
              <a:ext uri="{FF2B5EF4-FFF2-40B4-BE49-F238E27FC236}">
                <a16:creationId xmlns:a16="http://schemas.microsoft.com/office/drawing/2014/main" id="{9365DE44-F09F-4D93-036B-77BFF120E3D4}"/>
              </a:ext>
            </a:extLst>
          </p:cNvPr>
          <p:cNvSpPr>
            <a:spLocks noChangeArrowheads="1"/>
          </p:cNvSpPr>
          <p:nvPr/>
        </p:nvSpPr>
        <p:spPr bwMode="auto">
          <a:xfrm>
            <a:off x="9556801" y="-152273"/>
            <a:ext cx="277064" cy="761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37160" tIns="68580" rIns="137160" bIns="68580" numCol="1" anchor="ctr" anchorCtr="0" compatLnSpc="1">
            <a:prstTxWarp prst="textNoShape">
              <a:avLst/>
            </a:prstTxWarp>
            <a:spAutoFit/>
          </a:bodyPr>
          <a:lstStyle/>
          <a:p>
            <a:endParaRPr lang="en-US" sz="4050" dirty="0"/>
          </a:p>
        </p:txBody>
      </p:sp>
      <p:pic>
        <p:nvPicPr>
          <p:cNvPr id="16" name="Picture 15">
            <a:extLst>
              <a:ext uri="{FF2B5EF4-FFF2-40B4-BE49-F238E27FC236}">
                <a16:creationId xmlns:a16="http://schemas.microsoft.com/office/drawing/2014/main" id="{B5386ABC-837C-4572-5975-C1CA5BE1A4C7}"/>
              </a:ext>
            </a:extLst>
          </p:cNvPr>
          <p:cNvPicPr>
            <a:picLocks noChangeAspect="1"/>
          </p:cNvPicPr>
          <p:nvPr/>
        </p:nvPicPr>
        <p:blipFill>
          <a:blip r:embed="rId3"/>
          <a:stretch>
            <a:fillRect/>
          </a:stretch>
        </p:blipFill>
        <p:spPr>
          <a:xfrm>
            <a:off x="5415149" y="0"/>
            <a:ext cx="12872852" cy="10181760"/>
          </a:xfrm>
          <a:prstGeom prst="rect">
            <a:avLst/>
          </a:prstGeom>
        </p:spPr>
      </p:pic>
    </p:spTree>
    <p:extLst>
      <p:ext uri="{BB962C8B-B14F-4D97-AF65-F5344CB8AC3E}">
        <p14:creationId xmlns:p14="http://schemas.microsoft.com/office/powerpoint/2010/main" val="877279687"/>
      </p:ext>
    </p:extLst>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95FE9E-5B98-A2CE-FB1C-354CBD8B5AF9}"/>
              </a:ext>
            </a:extLst>
          </p:cNvPr>
          <p:cNvSpPr txBox="1"/>
          <p:nvPr/>
        </p:nvSpPr>
        <p:spPr>
          <a:xfrm>
            <a:off x="526579" y="556820"/>
            <a:ext cx="13677938" cy="9337171"/>
          </a:xfrm>
          <a:prstGeom prst="rect">
            <a:avLst/>
          </a:prstGeom>
          <a:noFill/>
        </p:spPr>
        <p:txBody>
          <a:bodyPr wrap="square">
            <a:spAutoFit/>
          </a:bodyPr>
          <a:lstStyle/>
          <a:p>
            <a:pPr defTabSz="1110996">
              <a:spcAft>
                <a:spcPts val="900"/>
              </a:spcAft>
            </a:pPr>
            <a:r>
              <a:rPr lang="en-US" sz="4200" b="1" dirty="0">
                <a:latin typeface="Arial" panose="020B0604020202020204" pitchFamily="34" charset="0"/>
                <a:ea typeface="+mn-lt"/>
                <a:cs typeface="Arial" panose="020B0604020202020204" pitchFamily="34" charset="0"/>
              </a:rPr>
              <a:t>Acknowledgements</a:t>
            </a:r>
          </a:p>
          <a:p>
            <a:pPr defTabSz="1110996">
              <a:spcAft>
                <a:spcPts val="900"/>
              </a:spcAft>
            </a:pPr>
            <a:endParaRPr lang="en-US" sz="1575" b="1" dirty="0">
              <a:latin typeface="Arial" panose="020B0604020202020204" pitchFamily="34" charset="0"/>
              <a:ea typeface="+mn-lt"/>
              <a:cs typeface="Arial" panose="020B0604020202020204" pitchFamily="34" charset="0"/>
            </a:endParaRPr>
          </a:p>
          <a:p>
            <a:pPr defTabSz="1110996">
              <a:spcAft>
                <a:spcPts val="900"/>
              </a:spcAft>
            </a:pPr>
            <a:r>
              <a:rPr lang="en-US" sz="4050" dirty="0">
                <a:solidFill>
                  <a:srgbClr val="201F1E"/>
                </a:solidFill>
                <a:latin typeface="Calibri" panose="020F0502020204030204" pitchFamily="34" charset="0"/>
              </a:rPr>
              <a:t>This slide deck was prepared by the ACSM Evidence-Based Practice Committee in collaboration with the authors.</a:t>
            </a:r>
          </a:p>
          <a:p>
            <a:pPr defTabSz="1110996">
              <a:spcAft>
                <a:spcPts val="900"/>
              </a:spcAft>
            </a:pPr>
            <a:endParaRPr lang="en-US" sz="4050" dirty="0">
              <a:solidFill>
                <a:srgbClr val="201F1E"/>
              </a:solidFill>
              <a:latin typeface="Calibri" panose="020F0502020204030204" pitchFamily="34" charset="0"/>
              <a:ea typeface="+mn-lt"/>
              <a:cs typeface="Arial" panose="020B0604020202020204" pitchFamily="34" charset="0"/>
            </a:endParaRPr>
          </a:p>
          <a:p>
            <a:pPr defTabSz="1110996">
              <a:spcAft>
                <a:spcPts val="900"/>
              </a:spcAft>
            </a:pPr>
            <a:endParaRPr lang="en-US" sz="2100" dirty="0">
              <a:solidFill>
                <a:srgbClr val="201F1E"/>
              </a:solidFill>
              <a:latin typeface="Calibri" panose="020F0502020204030204" pitchFamily="34" charset="0"/>
              <a:ea typeface="+mn-lt"/>
              <a:cs typeface="Arial" panose="020B0604020202020204" pitchFamily="34" charset="0"/>
            </a:endParaRPr>
          </a:p>
          <a:p>
            <a:pPr defTabSz="1110996">
              <a:spcAft>
                <a:spcPts val="900"/>
              </a:spcAft>
            </a:pPr>
            <a:r>
              <a:rPr lang="en-US" sz="2100" dirty="0"/>
              <a:t>Peter T. Katzmarzyk, Ph.D., FACSM</a:t>
            </a:r>
            <a:endParaRPr lang="en-US" sz="2100" dirty="0">
              <a:solidFill>
                <a:srgbClr val="201F1E"/>
              </a:solidFill>
              <a:latin typeface="Calibri" panose="020F0502020204030204" pitchFamily="34" charset="0"/>
              <a:ea typeface="+mn-lt"/>
              <a:cs typeface="Arial" panose="020B0604020202020204" pitchFamily="34" charset="0"/>
            </a:endParaRPr>
          </a:p>
          <a:p>
            <a:pPr defTabSz="1110996">
              <a:spcAft>
                <a:spcPts val="900"/>
              </a:spcAft>
            </a:pPr>
            <a:r>
              <a:rPr lang="en-US" sz="2100" dirty="0"/>
              <a:t>James Patrick MacDonald, M.D., M.P.H. FACSM</a:t>
            </a:r>
          </a:p>
          <a:p>
            <a:pPr defTabSz="1110996">
              <a:spcAft>
                <a:spcPts val="900"/>
              </a:spcAft>
            </a:pPr>
            <a:r>
              <a:rPr lang="de-DE" sz="2100" dirty="0"/>
              <a:t>Christan E. Behrens, Jr., PhD</a:t>
            </a:r>
          </a:p>
          <a:p>
            <a:pPr defTabSz="1110996">
              <a:spcAft>
                <a:spcPts val="900"/>
              </a:spcAft>
            </a:pPr>
            <a:r>
              <a:rPr lang="en-US" sz="2100" dirty="0"/>
              <a:t>Hayley V. MacDonald, Ph.D.</a:t>
            </a:r>
            <a:endParaRPr lang="de-DE" sz="2100" dirty="0"/>
          </a:p>
          <a:p>
            <a:pPr defTabSz="1110996">
              <a:spcAft>
                <a:spcPts val="900"/>
              </a:spcAft>
            </a:pPr>
            <a:r>
              <a:rPr lang="en-US" sz="2100" dirty="0"/>
              <a:t>Christina Anne Day</a:t>
            </a:r>
          </a:p>
          <a:p>
            <a:pPr defTabSz="1110996">
              <a:spcAft>
                <a:spcPts val="900"/>
              </a:spcAft>
            </a:pPr>
            <a:r>
              <a:rPr lang="en-US" sz="2100" dirty="0"/>
              <a:t>Dawn Podulka Coe, Ph.D., FACSM</a:t>
            </a:r>
          </a:p>
          <a:p>
            <a:pPr defTabSz="1110996">
              <a:spcAft>
                <a:spcPts val="900"/>
              </a:spcAft>
            </a:pPr>
            <a:r>
              <a:rPr lang="en-US" sz="2100" dirty="0"/>
              <a:t>Mary P. Miles, Ph.D., FACSM</a:t>
            </a:r>
          </a:p>
          <a:p>
            <a:pPr defTabSz="1110996">
              <a:spcAft>
                <a:spcPts val="900"/>
              </a:spcAft>
            </a:pPr>
            <a:r>
              <a:rPr lang="it-IT" sz="2100" dirty="0"/>
              <a:t>Terry L. Nicola, M.D., FACSM</a:t>
            </a:r>
            <a:endParaRPr lang="en-US" sz="2100" dirty="0"/>
          </a:p>
          <a:p>
            <a:pPr defTabSz="1110996">
              <a:spcAft>
                <a:spcPts val="900"/>
              </a:spcAft>
            </a:pPr>
            <a:r>
              <a:rPr lang="en-US" sz="2100" dirty="0"/>
              <a:t>Bridget A. Peters, DO, PhD</a:t>
            </a:r>
          </a:p>
          <a:p>
            <a:pPr defTabSz="1110996">
              <a:spcAft>
                <a:spcPts val="900"/>
              </a:spcAft>
            </a:pPr>
            <a:r>
              <a:rPr lang="en-US" sz="2100" dirty="0"/>
              <a:t>Adrienne Wald, EdD</a:t>
            </a:r>
          </a:p>
          <a:p>
            <a:pPr defTabSz="1110996">
              <a:spcAft>
                <a:spcPts val="900"/>
              </a:spcAft>
            </a:pPr>
            <a:r>
              <a:rPr lang="en-US" sz="2100" dirty="0"/>
              <a:t>Melicia C. Whitt-Glover, Ph.D., FACSM</a:t>
            </a:r>
          </a:p>
          <a:p>
            <a:pPr defTabSz="1110996">
              <a:spcAft>
                <a:spcPts val="900"/>
              </a:spcAft>
            </a:pPr>
            <a:r>
              <a:rPr lang="en-US" sz="2100" dirty="0"/>
              <a:t>John Willson</a:t>
            </a:r>
          </a:p>
          <a:p>
            <a:pPr defTabSz="1110996">
              <a:spcAft>
                <a:spcPts val="900"/>
              </a:spcAft>
            </a:pPr>
            <a:r>
              <a:rPr lang="en-US" sz="2100" dirty="0"/>
              <a:t>Laura Young, PhD</a:t>
            </a:r>
            <a:endParaRPr lang="en-US" sz="2100" dirty="0">
              <a:solidFill>
                <a:srgbClr val="201F1E"/>
              </a:solidFill>
              <a:latin typeface="Calibri" panose="020F0502020204030204" pitchFamily="34" charset="0"/>
              <a:ea typeface="+mn-lt"/>
              <a:cs typeface="Arial" panose="020B0604020202020204" pitchFamily="34" charset="0"/>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0DFE8966-F0AB-EC6F-02F1-83F0D9128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9" y="3641069"/>
            <a:ext cx="8067824" cy="2892240"/>
          </a:xfrm>
          <a:prstGeom prst="rect">
            <a:avLst/>
          </a:prstGeom>
        </p:spPr>
      </p:pic>
    </p:spTree>
    <p:extLst>
      <p:ext uri="{BB962C8B-B14F-4D97-AF65-F5344CB8AC3E}">
        <p14:creationId xmlns:p14="http://schemas.microsoft.com/office/powerpoint/2010/main" val="218103599"/>
      </p:ext>
    </p:extLst>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77686E-30BC-3411-B09F-C9EBD81D1BA9}"/>
              </a:ext>
            </a:extLst>
          </p:cNvPr>
          <p:cNvSpPr>
            <a:spLocks noGrp="1"/>
          </p:cNvSpPr>
          <p:nvPr>
            <p:ph type="sldNum" sz="quarter" idx="12"/>
          </p:nvPr>
        </p:nvSpPr>
        <p:spPr>
          <a:xfrm>
            <a:off x="17070393" y="452653"/>
            <a:ext cx="1021659" cy="497936"/>
          </a:xfrm>
        </p:spPr>
        <p:txBody>
          <a:bodyPr/>
          <a:lstStyle/>
          <a:p>
            <a:fld id="{F3427122-DD58-4B2A-BC02-A0C1482E4B6E}" type="slidenum">
              <a:rPr lang="en-US" smtClean="0"/>
              <a:t>17</a:t>
            </a:fld>
            <a:endParaRPr lang="en-US" dirty="0"/>
          </a:p>
        </p:txBody>
      </p:sp>
      <p:sp>
        <p:nvSpPr>
          <p:cNvPr id="3" name="Picture Placeholder 2">
            <a:extLst>
              <a:ext uri="{FF2B5EF4-FFF2-40B4-BE49-F238E27FC236}">
                <a16:creationId xmlns:a16="http://schemas.microsoft.com/office/drawing/2014/main" id="{4BF42589-445B-CBD1-FD1A-D465E8C85889}"/>
              </a:ext>
            </a:extLst>
          </p:cNvPr>
          <p:cNvSpPr>
            <a:spLocks noGrp="1"/>
          </p:cNvSpPr>
          <p:nvPr>
            <p:ph type="pic" sz="quarter" idx="17"/>
          </p:nvPr>
        </p:nvSpPr>
        <p:spPr>
          <a:xfrm flipH="1">
            <a:off x="18288002" y="2"/>
            <a:ext cx="250721" cy="10286999"/>
          </a:xfrm>
        </p:spPr>
        <p:txBody>
          <a:bodyPr/>
          <a:lstStyle/>
          <a:p>
            <a:endParaRPr lang="en-US" dirty="0"/>
          </a:p>
        </p:txBody>
      </p:sp>
      <p:sp>
        <p:nvSpPr>
          <p:cNvPr id="4" name="TextBox 3">
            <a:extLst>
              <a:ext uri="{FF2B5EF4-FFF2-40B4-BE49-F238E27FC236}">
                <a16:creationId xmlns:a16="http://schemas.microsoft.com/office/drawing/2014/main" id="{BD9D2498-EF40-A6A0-2A02-BF1E7F65E6E4}"/>
              </a:ext>
            </a:extLst>
          </p:cNvPr>
          <p:cNvSpPr txBox="1"/>
          <p:nvPr/>
        </p:nvSpPr>
        <p:spPr>
          <a:xfrm>
            <a:off x="1047122" y="393865"/>
            <a:ext cx="16884726" cy="1015663"/>
          </a:xfrm>
          <a:prstGeom prst="rect">
            <a:avLst/>
          </a:prstGeom>
          <a:noFill/>
        </p:spPr>
        <p:txBody>
          <a:bodyPr wrap="square" rtlCol="0">
            <a:spAutoFit/>
          </a:bodyPr>
          <a:lstStyle/>
          <a:p>
            <a:r>
              <a:rPr lang="en-US" sz="4200" b="1" dirty="0">
                <a:latin typeface="Arial" panose="020B0604020202020204" pitchFamily="34" charset="0"/>
                <a:ea typeface="+mn-lt"/>
                <a:cs typeface="Arial" panose="020B0604020202020204" pitchFamily="34" charset="0"/>
              </a:rPr>
              <a:t>References</a:t>
            </a:r>
          </a:p>
          <a:p>
            <a:pPr marL="342900" indent="-342900">
              <a:buFont typeface="+mj-lt"/>
              <a:buAutoNum type="arabicPeriod" startAt="11"/>
            </a:pPr>
            <a:endParaRPr lang="en-US" sz="1800" b="1"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EB241114-D7B5-C18E-2AD7-24877080DBDB}"/>
              </a:ext>
            </a:extLst>
          </p:cNvPr>
          <p:cNvSpPr txBox="1"/>
          <p:nvPr/>
        </p:nvSpPr>
        <p:spPr>
          <a:xfrm>
            <a:off x="1047122" y="1448393"/>
            <a:ext cx="16406689" cy="8217634"/>
          </a:xfrm>
          <a:prstGeom prst="rect">
            <a:avLst/>
          </a:prstGeom>
          <a:noFill/>
        </p:spPr>
        <p:txBody>
          <a:bodyPr wrap="square">
            <a:spAutoFit/>
          </a:bodyPr>
          <a:lstStyle/>
          <a:p>
            <a:pPr algn="just"/>
            <a:r>
              <a:rPr lang="en-US" sz="1600" dirty="0"/>
              <a:t>1. Wing C, Hart NH, Ma'ayah F, Nosaka K. Evaluating match running performance in elite Australian football: a narrative review. </a:t>
            </a:r>
            <a:r>
              <a:rPr lang="en-US" sz="1600" i="1" dirty="0"/>
              <a:t>BMC Sports Sci Med Rehabil</a:t>
            </a:r>
            <a:r>
              <a:rPr lang="en-US" sz="1600" dirty="0"/>
              <a:t>. 2021;13(1):136.</a:t>
            </a:r>
          </a:p>
          <a:p>
            <a:pPr algn="just"/>
            <a:r>
              <a:rPr lang="en-US" sz="1600" dirty="0"/>
              <a:t>2. Stojanovic E, Stojiljkovic N, Scanlan AT, Dalbo VJ, Berkelmans DM, Milanovic Z. The activity demands and physiological responses encountered during basketball match-play: a systematic review. </a:t>
            </a:r>
            <a:r>
              <a:rPr lang="en-US" sz="1600" i="1" dirty="0"/>
              <a:t>Sports Med</a:t>
            </a:r>
            <a:r>
              <a:rPr lang="en-US" sz="1600" dirty="0"/>
              <a:t>. 2018;48(1):111–35.</a:t>
            </a:r>
          </a:p>
          <a:p>
            <a:pPr algn="just"/>
            <a:r>
              <a:rPr lang="en-US" sz="1600" dirty="0"/>
              <a:t>3. Johnston RD, Black GM, Harrison PW, Murray NB, Austin DJ. Applied sport science of Australian football: a systematic review. </a:t>
            </a:r>
            <a:r>
              <a:rPr lang="en-US" sz="1600" i="1" dirty="0"/>
              <a:t>Sports Med</a:t>
            </a:r>
            <a:r>
              <a:rPr lang="en-US" sz="1600" dirty="0"/>
              <a:t>. 2018;48(7):1673–94.</a:t>
            </a:r>
          </a:p>
          <a:p>
            <a:pPr algn="just"/>
            <a:r>
              <a:rPr lang="en-US" sz="1600" dirty="0"/>
              <a:t>4. Phomsoupha M, Laffaye G. The science of badminton: game characteristics, anthropometry, physiology, visual fitness and biomechanics. </a:t>
            </a:r>
            <a:r>
              <a:rPr lang="en-US" sz="1600" i="1" dirty="0"/>
              <a:t>Sports Med</a:t>
            </a:r>
            <a:r>
              <a:rPr lang="en-US" sz="1600" dirty="0"/>
              <a:t>. 2015;45(4):473–95.</a:t>
            </a:r>
          </a:p>
          <a:p>
            <a:pPr algn="just"/>
            <a:r>
              <a:rPr lang="en-US" sz="1600" dirty="0"/>
              <a:t>5. Bradley PS, Carling C, Gomez Diaz A, et al. Match performance and physical capacity of players in the top three competitive standards of English professional soccer. </a:t>
            </a:r>
            <a:r>
              <a:rPr lang="en-US" sz="1600" i="1" dirty="0"/>
              <a:t>Hum Mov Sci</a:t>
            </a:r>
            <a:r>
              <a:rPr lang="en-US" sz="1600" dirty="0"/>
              <a:t>. 2013;32(4):808–21</a:t>
            </a:r>
          </a:p>
          <a:p>
            <a:pPr algn="just"/>
            <a:r>
              <a:rPr lang="en-US" sz="1600" dirty="0"/>
              <a:t>6. Michalsik LB, Aagaard P, Madsen K. Locomotion characteristics and match-induced impairments in physical performance in male elite team handball players. </a:t>
            </a:r>
            <a:r>
              <a:rPr lang="en-US" sz="1600" i="1" dirty="0"/>
              <a:t>Int J Sports Med</a:t>
            </a:r>
            <a:r>
              <a:rPr lang="en-US" sz="1600" dirty="0"/>
              <a:t>. 2013;34(7):590–9.</a:t>
            </a:r>
          </a:p>
          <a:p>
            <a:pPr algn="just"/>
            <a:r>
              <a:rPr lang="en-US" sz="1600" dirty="0"/>
              <a:t>8. Harper DJ, Carling C, Kiely J. High-intensity acceleration and deceleration demands in elite team sports competitive match play: a</a:t>
            </a:r>
          </a:p>
          <a:p>
            <a:pPr algn="just"/>
            <a:r>
              <a:rPr lang="en-US" sz="1600" dirty="0"/>
              <a:t>systematic review and meta-analysis of observational studies. Sports Med. 2019;49(12):1923–47</a:t>
            </a:r>
          </a:p>
          <a:p>
            <a:pPr algn="just"/>
            <a:r>
              <a:rPr lang="en-US" sz="1600" dirty="0"/>
              <a:t>9. Spencer M, Bishop D, Dawson B, Goodman C. Physiological and metabolic responses of repeated-sprint activities:specific to field based team sports. Sports Med. 2005;35(12):1025–44.</a:t>
            </a:r>
          </a:p>
          <a:p>
            <a:pPr algn="just"/>
            <a:r>
              <a:rPr lang="en-US" sz="1600" dirty="0"/>
              <a:t>10. Ju W, Doran D, Hawkins R, et al. Contextualised peak periods of play in English premier league matches. Biol Sport. 2022;39(4):973–83.</a:t>
            </a:r>
          </a:p>
          <a:p>
            <a:pPr marL="457200" indent="-457200" algn="just">
              <a:buAutoNum type="arabicPeriod" startAt="11"/>
            </a:pPr>
            <a:r>
              <a:rPr lang="en-US" sz="1600" dirty="0">
                <a:ea typeface="Calibri" panose="020F0502020204030204" pitchFamily="34" charset="0"/>
              </a:rPr>
              <a:t>Vigh-Larsen JF, Mohr M. The physiology of ice hockey performance: an update. Scand J Med Sci Sports. 2024;34(1):e14284.</a:t>
            </a:r>
          </a:p>
          <a:p>
            <a:pPr marL="457200" indent="-457200" algn="just">
              <a:buAutoNum type="arabicPeriod" startAt="11"/>
            </a:pPr>
            <a:r>
              <a:rPr lang="en-US" sz="1600" dirty="0">
                <a:ea typeface="Calibri" panose="020F0502020204030204" pitchFamily="34" charset="0"/>
              </a:rPr>
              <a:t>Morrison M, Martin DT, Talpey S, et al. A systematic review on fitness testing in adult male basketball players: tests adopted, characteristics reported and recommendations for</a:t>
            </a:r>
          </a:p>
          <a:p>
            <a:pPr algn="just"/>
            <a:r>
              <a:rPr lang="en-US" sz="1600" dirty="0">
                <a:ea typeface="Calibri" panose="020F0502020204030204" pitchFamily="34" charset="0"/>
              </a:rPr>
              <a:t>practice. Sports Med. 2022;52(7):1491–532.</a:t>
            </a:r>
          </a:p>
          <a:p>
            <a:pPr algn="just"/>
            <a:r>
              <a:rPr lang="en-US" sz="1600" dirty="0">
                <a:ea typeface="Calibri" panose="020F0502020204030204" pitchFamily="34" charset="0"/>
              </a:rPr>
              <a:t>13. Haycraft JAZ, Kovalchik S, Pyne DB, Robertson S. Physical characteristics of players within the Australian football league participation pathways: a systematic review. Sports Med Open. 2017;3(1):46.</a:t>
            </a:r>
          </a:p>
          <a:p>
            <a:pPr algn="just"/>
            <a:r>
              <a:rPr lang="en-US" sz="1600" dirty="0">
                <a:ea typeface="Calibri" panose="020F0502020204030204" pitchFamily="34" charset="0"/>
              </a:rPr>
              <a:t>14. Mohr M, Krustrup P, Bangsbo J. Fatigue in soccer: a brief review. J Sports Sci. 2005;23(6):593–9.</a:t>
            </a:r>
          </a:p>
          <a:p>
            <a:pPr algn="just"/>
            <a:r>
              <a:rPr lang="en-US" sz="1600" dirty="0">
                <a:ea typeface="Calibri" panose="020F0502020204030204" pitchFamily="34" charset="0"/>
              </a:rPr>
              <a:t>26. Black GM, Gabbett TJ, Naughton GA, McLean BD. The effect of intense exercise periods on physical and technical performance during elite Australian football match-play: a comparison of experienced and less experienced players. J Sci Med Sport. 2016;19(7): 596–602.</a:t>
            </a:r>
          </a:p>
          <a:p>
            <a:pPr algn="just"/>
            <a:r>
              <a:rPr lang="en-US" sz="1600" dirty="0">
                <a:ea typeface="Calibri" panose="020F0502020204030204" pitchFamily="34" charset="0"/>
              </a:rPr>
              <a:t>29. Faude O, Meyer T, Rosenberger F, Fries M, Huber G, Kindermann W. Physiological characteristics of badminton match play. Eur J Appl Physiol. 2007;100(4):479–85</a:t>
            </a:r>
          </a:p>
          <a:p>
            <a:pPr algn="just"/>
            <a:r>
              <a:rPr lang="en-US" sz="1600" dirty="0">
                <a:ea typeface="Calibri" panose="020F0502020204030204" pitchFamily="34" charset="0"/>
              </a:rPr>
              <a:t>40. Liveris NI, Tsarbou C, Tsimeas PD, Papageorgiou G, Xergia SA, Tsiokanos A. Evaluating the effects of match-induced fatigue on landing ability; the case of the basketball game. Int J Exerc Sci. 2021;14(6):768–78</a:t>
            </a:r>
          </a:p>
          <a:p>
            <a:pPr algn="just"/>
            <a:r>
              <a:rPr lang="en-US" sz="1600" dirty="0">
                <a:ea typeface="Calibri" panose="020F0502020204030204" pitchFamily="34" charset="0"/>
              </a:rPr>
              <a:t>50. Thorsteinsson H, Vigh-Larsen JF, Panduro J, et al. The recovery of muscle function and glycogen levels following game-play in young elite male ice hockey players. Scand J Med Sci Sports. 2023;33(12): 2457–69.</a:t>
            </a:r>
          </a:p>
          <a:p>
            <a:pPr algn="just"/>
            <a:r>
              <a:rPr lang="en-US" sz="1600" dirty="0">
                <a:ea typeface="Calibri" panose="020F0502020204030204" pitchFamily="34" charset="0"/>
              </a:rPr>
              <a:t>52. Vigh-Larsen JF, Haverinen MT, Knudsen CB, et al. The relationship between age and fitness profiles in elite male ice hockey players. J Sports Med Phys Fitness. 2021;61(4):512–8</a:t>
            </a:r>
          </a:p>
          <a:p>
            <a:pPr algn="just"/>
            <a:r>
              <a:rPr lang="en-US" sz="1600" dirty="0">
                <a:ea typeface="Calibri" panose="020F0502020204030204" pitchFamily="34" charset="0"/>
              </a:rPr>
              <a:t>53. Vigh-Larsen JF, Haverinen MT, Panduro J, et al. On-ice and off-ice fitness profiles of elite and U20 male ice hockey players of two different national standards. J Strength Cond Res. 2020;34(12):</a:t>
            </a:r>
          </a:p>
          <a:p>
            <a:pPr algn="just"/>
            <a:r>
              <a:rPr lang="en-US" sz="1600" dirty="0">
                <a:ea typeface="Calibri" panose="020F0502020204030204" pitchFamily="34" charset="0"/>
              </a:rPr>
              <a:t>3369–76.</a:t>
            </a:r>
          </a:p>
          <a:p>
            <a:pPr algn="just"/>
            <a:endParaRPr lang="en-US" sz="1600" dirty="0">
              <a:ea typeface="Calibri" panose="020F0502020204030204" pitchFamily="34" charset="0"/>
            </a:endParaRPr>
          </a:p>
        </p:txBody>
      </p:sp>
    </p:spTree>
    <p:extLst>
      <p:ext uri="{BB962C8B-B14F-4D97-AF65-F5344CB8AC3E}">
        <p14:creationId xmlns:p14="http://schemas.microsoft.com/office/powerpoint/2010/main" val="3841232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77686E-30BC-3411-B09F-C9EBD81D1BA9}"/>
              </a:ext>
            </a:extLst>
          </p:cNvPr>
          <p:cNvSpPr>
            <a:spLocks noGrp="1"/>
          </p:cNvSpPr>
          <p:nvPr>
            <p:ph type="sldNum" sz="quarter" idx="12"/>
          </p:nvPr>
        </p:nvSpPr>
        <p:spPr>
          <a:xfrm>
            <a:off x="17070393" y="452653"/>
            <a:ext cx="1021659" cy="497936"/>
          </a:xfrm>
        </p:spPr>
        <p:txBody>
          <a:bodyPr/>
          <a:lstStyle/>
          <a:p>
            <a:fld id="{F3427122-DD58-4B2A-BC02-A0C1482E4B6E}" type="slidenum">
              <a:rPr lang="en-US" smtClean="0"/>
              <a:t>18</a:t>
            </a:fld>
            <a:endParaRPr lang="en-US" dirty="0"/>
          </a:p>
        </p:txBody>
      </p:sp>
      <p:sp>
        <p:nvSpPr>
          <p:cNvPr id="3" name="Picture Placeholder 2">
            <a:extLst>
              <a:ext uri="{FF2B5EF4-FFF2-40B4-BE49-F238E27FC236}">
                <a16:creationId xmlns:a16="http://schemas.microsoft.com/office/drawing/2014/main" id="{4BF42589-445B-CBD1-FD1A-D465E8C85889}"/>
              </a:ext>
            </a:extLst>
          </p:cNvPr>
          <p:cNvSpPr>
            <a:spLocks noGrp="1"/>
          </p:cNvSpPr>
          <p:nvPr>
            <p:ph type="pic" sz="quarter" idx="17"/>
          </p:nvPr>
        </p:nvSpPr>
        <p:spPr>
          <a:xfrm flipH="1">
            <a:off x="18288002" y="2"/>
            <a:ext cx="250721" cy="10286999"/>
          </a:xfrm>
        </p:spPr>
        <p:txBody>
          <a:bodyPr/>
          <a:lstStyle/>
          <a:p>
            <a:endParaRPr lang="en-US" dirty="0"/>
          </a:p>
        </p:txBody>
      </p:sp>
      <p:sp>
        <p:nvSpPr>
          <p:cNvPr id="4" name="TextBox 3">
            <a:extLst>
              <a:ext uri="{FF2B5EF4-FFF2-40B4-BE49-F238E27FC236}">
                <a16:creationId xmlns:a16="http://schemas.microsoft.com/office/drawing/2014/main" id="{BD9D2498-EF40-A6A0-2A02-BF1E7F65E6E4}"/>
              </a:ext>
            </a:extLst>
          </p:cNvPr>
          <p:cNvSpPr txBox="1"/>
          <p:nvPr/>
        </p:nvSpPr>
        <p:spPr>
          <a:xfrm>
            <a:off x="1047122" y="393865"/>
            <a:ext cx="16884726" cy="1015663"/>
          </a:xfrm>
          <a:prstGeom prst="rect">
            <a:avLst/>
          </a:prstGeom>
          <a:noFill/>
        </p:spPr>
        <p:txBody>
          <a:bodyPr wrap="square" rtlCol="0">
            <a:spAutoFit/>
          </a:bodyPr>
          <a:lstStyle/>
          <a:p>
            <a:r>
              <a:rPr lang="en-US" sz="4200" b="1" dirty="0">
                <a:latin typeface="Arial" panose="020B0604020202020204" pitchFamily="34" charset="0"/>
                <a:ea typeface="+mn-lt"/>
                <a:cs typeface="Arial" panose="020B0604020202020204" pitchFamily="34" charset="0"/>
              </a:rPr>
              <a:t>References</a:t>
            </a:r>
          </a:p>
          <a:p>
            <a:pPr marL="342900" indent="-342900">
              <a:buFont typeface="+mj-lt"/>
              <a:buAutoNum type="arabicPeriod" startAt="11"/>
            </a:pPr>
            <a:endParaRPr lang="en-US" sz="1800" b="1"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EB241114-D7B5-C18E-2AD7-24877080DBDB}"/>
              </a:ext>
            </a:extLst>
          </p:cNvPr>
          <p:cNvSpPr txBox="1"/>
          <p:nvPr/>
        </p:nvSpPr>
        <p:spPr>
          <a:xfrm>
            <a:off x="1047122" y="1448393"/>
            <a:ext cx="16406689" cy="8710077"/>
          </a:xfrm>
          <a:prstGeom prst="rect">
            <a:avLst/>
          </a:prstGeom>
          <a:noFill/>
        </p:spPr>
        <p:txBody>
          <a:bodyPr wrap="square">
            <a:spAutoFit/>
          </a:bodyPr>
          <a:lstStyle/>
          <a:p>
            <a:pPr algn="just"/>
            <a:r>
              <a:rPr lang="en-US" sz="1600" dirty="0">
                <a:ea typeface="Calibri" panose="020F0502020204030204" pitchFamily="34" charset="0"/>
              </a:rPr>
              <a:t>54. Vigh-Larsen JF, Beck JH, Daasbjerg A, et al. Fitness characteristics of elite and subelite male ice hockey players: a cross-sectional study. J Strength Cond Res. 2019;33(9):2352–60.</a:t>
            </a:r>
          </a:p>
          <a:p>
            <a:pPr algn="just"/>
            <a:r>
              <a:rPr lang="en-US" sz="1600" dirty="0">
                <a:ea typeface="Calibri" panose="020F0502020204030204" pitchFamily="34" charset="0"/>
              </a:rPr>
              <a:t>55. Vescovi JD, Murray TM, Vanheest JL. Positional performance profiling of elite ice hockey players. Int J Sports Physiol Perform. 2006;1(2):84–94.</a:t>
            </a:r>
          </a:p>
          <a:p>
            <a:pPr algn="just"/>
            <a:r>
              <a:rPr lang="en-US" sz="1600" dirty="0">
                <a:ea typeface="Calibri" panose="020F0502020204030204" pitchFamily="34" charset="0"/>
              </a:rPr>
              <a:t>67. Bangsbo J, Mohr M, Krustrup P. Physical and metabolic demands of training and match-play in the elite football player. J Sports Sci. 2006;24(7):665–74.</a:t>
            </a:r>
          </a:p>
          <a:p>
            <a:pPr algn="just"/>
            <a:r>
              <a:rPr lang="en-US" sz="1600" dirty="0">
                <a:ea typeface="Calibri" panose="020F0502020204030204" pitchFamily="34" charset="0"/>
              </a:rPr>
              <a:t>72. Krustrup P, Mohr M, Steensberg A, Bencke J, Kjaer M, Bangsbo j.. Muscle and blood metabolites during a soccer game: implications for sprint performance. Med Sci Sports Exerc. 2006;38(6): 1165–74.</a:t>
            </a:r>
          </a:p>
          <a:p>
            <a:pPr algn="just"/>
            <a:r>
              <a:rPr lang="en-US" sz="1600" dirty="0">
                <a:ea typeface="Calibri" panose="020F0502020204030204" pitchFamily="34" charset="0"/>
              </a:rPr>
              <a:t>74. Svensson M, Drust B. Testing soccer players. J Sports Sci. 2005; 23(6):601–181</a:t>
            </a:r>
          </a:p>
          <a:p>
            <a:pPr algn="just"/>
            <a:r>
              <a:rPr lang="en-US" sz="1600" dirty="0">
                <a:ea typeface="Calibri" panose="020F0502020204030204" pitchFamily="34" charset="0"/>
              </a:rPr>
              <a:t>78. match-related fatigue: a systematic review and meta-analysis. Sports Med. 2018;48(3):539–83.</a:t>
            </a:r>
          </a:p>
          <a:p>
            <a:pPr algn="just"/>
            <a:r>
              <a:rPr lang="en-US" sz="1600" dirty="0">
                <a:ea typeface="Calibri" panose="020F0502020204030204" pitchFamily="34" charset="0"/>
              </a:rPr>
              <a:t>79. Rampinini E, Bosio A, Ferraresi I, Petruolo A, Morelli A, Sassi A. Match-related fatigue in soccer players. Med Sci Sports Exerc. 2011;43(11):2161–70.</a:t>
            </a:r>
          </a:p>
          <a:p>
            <a:pPr algn="just"/>
            <a:r>
              <a:rPr lang="en-US" sz="1600" dirty="0">
                <a:ea typeface="Calibri" panose="020F0502020204030204" pitchFamily="34" charset="0"/>
              </a:rPr>
              <a:t>80. Michalsik LB, Aagaard P. Physical demands in elite team handball: comparisons between male and female players. J Sports Med Phys Fitness. 2015;55(9):878–91.</a:t>
            </a:r>
          </a:p>
          <a:p>
            <a:pPr algn="just"/>
            <a:r>
              <a:rPr lang="en-US" sz="1600" dirty="0">
                <a:ea typeface="Calibri" panose="020F0502020204030204" pitchFamily="34" charset="0"/>
              </a:rPr>
              <a:t>81. Karcher C, Buchheit M. On-court demands of elite handball, with special reference to playing positions. Sports Med. 2014;44(6): 797–814</a:t>
            </a:r>
          </a:p>
          <a:p>
            <a:pPr algn="just"/>
            <a:r>
              <a:rPr lang="en-US" sz="1600" dirty="0">
                <a:ea typeface="Calibri" panose="020F0502020204030204" pitchFamily="34" charset="0"/>
              </a:rPr>
              <a:t>85. Kovacs MS. Applied physiology of tennis performance. Br J Sports Med. 2006;40(5):381–5 discussion 6.</a:t>
            </a:r>
          </a:p>
          <a:p>
            <a:pPr algn="just"/>
            <a:r>
              <a:rPr lang="en-US" sz="1600" dirty="0">
                <a:ea typeface="Calibri" panose="020F0502020204030204" pitchFamily="34" charset="0"/>
              </a:rPr>
              <a:t>96. Kirkendall DT, Krustrup P. Studying professional and recreational female footballers: a bibliometric exercise. Scand J Med Sci Sports. 2022;32(1 Suppl):12–26.</a:t>
            </a:r>
          </a:p>
          <a:p>
            <a:pPr algn="just"/>
            <a:r>
              <a:rPr lang="en-US" sz="1600" dirty="0">
                <a:ea typeface="Calibri" panose="020F0502020204030204" pitchFamily="34" charset="0"/>
              </a:rPr>
              <a:t>97. Douglas J, Ross A, Martin JC. Maximal muscular power: lessons from sprint cycling. Sports Med Open. 2021;7(1):48.</a:t>
            </a:r>
          </a:p>
          <a:p>
            <a:pPr algn="just"/>
            <a:r>
              <a:rPr lang="en-US" sz="1600" dirty="0">
                <a:ea typeface="Calibri" panose="020F0502020204030204" pitchFamily="34" charset="0"/>
              </a:rPr>
              <a:t>98. Morin JB, Bourdin M, Edouard P, Peyrot N, Samozino P, Lacour JR. Mechanical determinants of 100-m sprint running performance. Eur J Appl Physiol. 2012;112(11):3921–30</a:t>
            </a:r>
          </a:p>
          <a:p>
            <a:pPr algn="just"/>
            <a:r>
              <a:rPr lang="en-US" sz="1600" dirty="0">
                <a:ea typeface="Calibri" panose="020F0502020204030204" pitchFamily="34" charset="0"/>
              </a:rPr>
              <a:t>99. Haugen T, Seiler S, Sandbakk O, Tonnessen E. The training and development of elite sprint performance: an integration of scientific and best practice literature. Sports Med Open. 2019;5(1):44.</a:t>
            </a:r>
          </a:p>
          <a:p>
            <a:pPr algn="just"/>
            <a:r>
              <a:rPr lang="en-US" sz="1600" dirty="0">
                <a:ea typeface="Calibri" panose="020F0502020204030204" pitchFamily="34" charset="0"/>
              </a:rPr>
              <a:t>100. Harper DJ, McBurnie AJ, Santos TD, et al. Biomechanical and neuromuscular performance requirements of horizontal deceleration: a review with implications for random intermittent multi-directional sports. Sports Med. 2022;52(10):2321–54.</a:t>
            </a:r>
          </a:p>
          <a:p>
            <a:pPr algn="just"/>
            <a:r>
              <a:rPr lang="en-US" sz="1600" dirty="0">
                <a:ea typeface="Calibri" panose="020F0502020204030204" pitchFamily="34" charset="0"/>
              </a:rPr>
              <a:t>101. Allen DG, Lamb GD, Westerblad H. Skeletal muscle fatigue: cellular mechanisms. Physiol Rev. 2008;88(1):287–332.</a:t>
            </a:r>
          </a:p>
          <a:p>
            <a:pPr algn="just"/>
            <a:r>
              <a:rPr lang="en-US" sz="1600" dirty="0">
                <a:ea typeface="Calibri" panose="020F0502020204030204" pitchFamily="34" charset="0"/>
              </a:rPr>
              <a:t>102. Hostrup M, Bangsbo J. Limitations in intense exercise performance of athletes—effect of speed endurance training on ion handling and fatigue development. J Physiol. 2017;595(9):2897–913.</a:t>
            </a:r>
          </a:p>
          <a:p>
            <a:pPr algn="just"/>
            <a:r>
              <a:rPr lang="en-US" sz="1600" dirty="0">
                <a:ea typeface="Calibri" panose="020F0502020204030204" pitchFamily="34" charset="0"/>
              </a:rPr>
              <a:t>103. Bishop DJ. Fatigue during intermittent-sprint exercise. Clin Exp Pharmacol Physiol. 2012;39(9):836–41.</a:t>
            </a:r>
          </a:p>
          <a:p>
            <a:pPr algn="just"/>
            <a:r>
              <a:rPr lang="en-US" sz="1600" dirty="0">
                <a:ea typeface="Calibri" panose="020F0502020204030204" pitchFamily="34" charset="0"/>
              </a:rPr>
              <a:t>104. Girard O, Mendez-Villanueva A, Bishop D. Repeated-sprint ability part I: factors contributing to fatigue. Sports Med. 2011;41(8): 673–94.</a:t>
            </a:r>
          </a:p>
          <a:p>
            <a:pPr algn="just"/>
            <a:r>
              <a:rPr lang="en-US" sz="1600" dirty="0">
                <a:ea typeface="Calibri" panose="020F0502020204030204" pitchFamily="34" charset="0"/>
              </a:rPr>
              <a:t>105. Glaister M. Multiple sprint work: physiological responses, mechanisms of fatigue and the influence of aerobic fitness. Sports Med. 2005;35(9):757–77</a:t>
            </a:r>
          </a:p>
          <a:p>
            <a:pPr algn="just"/>
            <a:r>
              <a:rPr lang="en-US" sz="1600" dirty="0">
                <a:ea typeface="Calibri" panose="020F0502020204030204" pitchFamily="34" charset="0"/>
              </a:rPr>
              <a:t>106. Hostrup M, Bangsbo J. Performance adaptations to intensified training in top-level football. Sports Med. 2023;53(3):577–94</a:t>
            </a:r>
          </a:p>
          <a:p>
            <a:pPr algn="just"/>
            <a:r>
              <a:rPr lang="en-US" sz="1600" dirty="0">
                <a:ea typeface="Calibri" panose="020F0502020204030204" pitchFamily="34" charset="0"/>
              </a:rPr>
              <a:t>107. Gaitanos GC, Williams C, Boobis LH, Brooks S. Human muscle metabolism during intermittent maximal exercise. J Appl Physiol (1985). 1993;75(2):712–9.</a:t>
            </a:r>
          </a:p>
          <a:p>
            <a:pPr algn="just"/>
            <a:r>
              <a:rPr lang="en-US" sz="1600" dirty="0">
                <a:ea typeface="Calibri" panose="020F0502020204030204" pitchFamily="34" charset="0"/>
              </a:rPr>
              <a:t>108. Glaister M, Stone MH, Stewart AM, Hughes M, Moir GL. The influence of recovery duration on multiple sprint cycling performance. J Strength Cond Res. 2005;19(4):831–7.</a:t>
            </a:r>
          </a:p>
          <a:p>
            <a:pPr algn="just"/>
            <a:r>
              <a:rPr lang="en-US" sz="1600" dirty="0">
                <a:ea typeface="Calibri" panose="020F0502020204030204" pitchFamily="34" charset="0"/>
              </a:rPr>
              <a:t>109. Bogdanis GC, Nevill ME, Lakomy HK, Boobis LH. Power output and muscle metabolism during and following recovery from 10 and 20 s of maximal sprint exercise in humans. Acta Physiol Scand. 1998;163(3):261–72.</a:t>
            </a:r>
          </a:p>
          <a:p>
            <a:pPr algn="just"/>
            <a:r>
              <a:rPr lang="en-US" sz="1600" dirty="0">
                <a:ea typeface="Calibri" panose="020F0502020204030204" pitchFamily="34" charset="0"/>
              </a:rPr>
              <a:t>110. Bogdanis GC, Nevill ME, Lakomy HK, Graham CM, Louis G. Effects of active recovery on power output during repeated maximal sprint cycling. Eur J Appl Physiol Occup Physiol. 1996;74(5):461–9.</a:t>
            </a:r>
          </a:p>
          <a:p>
            <a:pPr algn="just"/>
            <a:endParaRPr lang="en-US" sz="1600" dirty="0">
              <a:ea typeface="Calibri" panose="020F0502020204030204" pitchFamily="34" charset="0"/>
            </a:endParaRPr>
          </a:p>
          <a:p>
            <a:pPr algn="just"/>
            <a:endParaRPr lang="en-US" sz="1600" dirty="0">
              <a:ea typeface="Calibri" panose="020F0502020204030204" pitchFamily="34" charset="0"/>
            </a:endParaRPr>
          </a:p>
        </p:txBody>
      </p:sp>
    </p:spTree>
    <p:extLst>
      <p:ext uri="{BB962C8B-B14F-4D97-AF65-F5344CB8AC3E}">
        <p14:creationId xmlns:p14="http://schemas.microsoft.com/office/powerpoint/2010/main" val="3721225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77686E-30BC-3411-B09F-C9EBD81D1BA9}"/>
              </a:ext>
            </a:extLst>
          </p:cNvPr>
          <p:cNvSpPr>
            <a:spLocks noGrp="1"/>
          </p:cNvSpPr>
          <p:nvPr>
            <p:ph type="sldNum" sz="quarter" idx="12"/>
          </p:nvPr>
        </p:nvSpPr>
        <p:spPr>
          <a:xfrm>
            <a:off x="17070393" y="452653"/>
            <a:ext cx="1021659" cy="497936"/>
          </a:xfrm>
        </p:spPr>
        <p:txBody>
          <a:bodyPr/>
          <a:lstStyle/>
          <a:p>
            <a:fld id="{F3427122-DD58-4B2A-BC02-A0C1482E4B6E}" type="slidenum">
              <a:rPr lang="en-US" smtClean="0"/>
              <a:t>19</a:t>
            </a:fld>
            <a:endParaRPr lang="en-US" dirty="0"/>
          </a:p>
        </p:txBody>
      </p:sp>
      <p:sp>
        <p:nvSpPr>
          <p:cNvPr id="3" name="Picture Placeholder 2">
            <a:extLst>
              <a:ext uri="{FF2B5EF4-FFF2-40B4-BE49-F238E27FC236}">
                <a16:creationId xmlns:a16="http://schemas.microsoft.com/office/drawing/2014/main" id="{4BF42589-445B-CBD1-FD1A-D465E8C85889}"/>
              </a:ext>
            </a:extLst>
          </p:cNvPr>
          <p:cNvSpPr>
            <a:spLocks noGrp="1"/>
          </p:cNvSpPr>
          <p:nvPr>
            <p:ph type="pic" sz="quarter" idx="17"/>
          </p:nvPr>
        </p:nvSpPr>
        <p:spPr>
          <a:xfrm flipH="1">
            <a:off x="18288002" y="2"/>
            <a:ext cx="250721" cy="10286999"/>
          </a:xfrm>
        </p:spPr>
        <p:txBody>
          <a:bodyPr/>
          <a:lstStyle/>
          <a:p>
            <a:endParaRPr lang="en-US" dirty="0"/>
          </a:p>
        </p:txBody>
      </p:sp>
      <p:sp>
        <p:nvSpPr>
          <p:cNvPr id="4" name="TextBox 3">
            <a:extLst>
              <a:ext uri="{FF2B5EF4-FFF2-40B4-BE49-F238E27FC236}">
                <a16:creationId xmlns:a16="http://schemas.microsoft.com/office/drawing/2014/main" id="{BD9D2498-EF40-A6A0-2A02-BF1E7F65E6E4}"/>
              </a:ext>
            </a:extLst>
          </p:cNvPr>
          <p:cNvSpPr txBox="1"/>
          <p:nvPr/>
        </p:nvSpPr>
        <p:spPr>
          <a:xfrm>
            <a:off x="1047122" y="393865"/>
            <a:ext cx="16884726" cy="1015663"/>
          </a:xfrm>
          <a:prstGeom prst="rect">
            <a:avLst/>
          </a:prstGeom>
          <a:noFill/>
        </p:spPr>
        <p:txBody>
          <a:bodyPr wrap="square" rtlCol="0">
            <a:spAutoFit/>
          </a:bodyPr>
          <a:lstStyle/>
          <a:p>
            <a:r>
              <a:rPr lang="en-US" sz="4200" b="1" dirty="0">
                <a:latin typeface="Arial" panose="020B0604020202020204" pitchFamily="34" charset="0"/>
                <a:ea typeface="+mn-lt"/>
                <a:cs typeface="Arial" panose="020B0604020202020204" pitchFamily="34" charset="0"/>
              </a:rPr>
              <a:t>References</a:t>
            </a:r>
          </a:p>
          <a:p>
            <a:pPr marL="342900" indent="-342900">
              <a:buFont typeface="+mj-lt"/>
              <a:buAutoNum type="arabicPeriod" startAt="11"/>
            </a:pPr>
            <a:endParaRPr lang="en-US" sz="1800" b="1"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EB241114-D7B5-C18E-2AD7-24877080DBDB}"/>
              </a:ext>
            </a:extLst>
          </p:cNvPr>
          <p:cNvSpPr txBox="1"/>
          <p:nvPr/>
        </p:nvSpPr>
        <p:spPr>
          <a:xfrm>
            <a:off x="1047122" y="1468316"/>
            <a:ext cx="16457107" cy="8463855"/>
          </a:xfrm>
          <a:prstGeom prst="rect">
            <a:avLst/>
          </a:prstGeom>
          <a:noFill/>
        </p:spPr>
        <p:txBody>
          <a:bodyPr wrap="square">
            <a:spAutoFit/>
          </a:bodyPr>
          <a:lstStyle/>
          <a:p>
            <a:pPr algn="just"/>
            <a:r>
              <a:rPr lang="en-US" sz="1600" dirty="0">
                <a:ea typeface="Calibri" panose="020F0502020204030204" pitchFamily="34" charset="0"/>
              </a:rPr>
              <a:t>111. Bogdanis GC, Nevill ME, Boobis LH, Lakomy HK, Nevill AM. Recovery of power output and muscle metabolites following 30 s of maximal sprint cycling in man. J Physiol. 1995;482(Pt 2):467–80.</a:t>
            </a:r>
          </a:p>
          <a:p>
            <a:pPr algn="just"/>
            <a:r>
              <a:rPr lang="en-US" sz="1600" dirty="0">
                <a:ea typeface="Calibri" panose="020F0502020204030204" pitchFamily="34" charset="0"/>
              </a:rPr>
              <a:t>112. Balsom PD, Seger JY, Sjodin B, Ekblom B. Maximal-intensity intermittent exercise: effect of recovery duration. Int J Sports Med. 1992;13(7):528–33.</a:t>
            </a:r>
          </a:p>
          <a:p>
            <a:pPr algn="just"/>
            <a:r>
              <a:rPr lang="en-US" sz="1600" dirty="0">
                <a:ea typeface="Calibri" panose="020F0502020204030204" pitchFamily="34" charset="0"/>
              </a:rPr>
              <a:t>113. Vigh-Larsen JF, Ortenblad N, Andersen OE, et al. Fibre type and localisation-specific muscle glycogen utilisation during repeated high-intensity intermittent exercise. J Physiol. 2022;600(21): 4713–30.</a:t>
            </a:r>
          </a:p>
          <a:p>
            <a:pPr algn="just"/>
            <a:r>
              <a:rPr lang="en-US" sz="1600" dirty="0">
                <a:ea typeface="Calibri" panose="020F0502020204030204" pitchFamily="34" charset="0"/>
              </a:rPr>
              <a:t>114. Mohr M, Nordsborg N, Nielsen JJ, et al. Potassium kinetics in human muscle interstitium during repeated intense exercise in relation to fatigue. Pflugers Arch. 2004;448(4):452–6.</a:t>
            </a:r>
          </a:p>
          <a:p>
            <a:pPr algn="just"/>
            <a:r>
              <a:rPr lang="en-US" sz="1600" dirty="0">
                <a:ea typeface="Calibri" panose="020F0502020204030204" pitchFamily="34" charset="0"/>
              </a:rPr>
              <a:t>115. Gunnarsson TP, Christensen PM, Thomassen M, Nielsen LR, Bangsbo J. Effect of intensified training on muscle ion kinetics, fatigue development, and repeated short-term performance in endurance-trained cyclists. Am J Physiol Regul Integr Comp Physiol. 2013;305(7):R811–21.</a:t>
            </a:r>
          </a:p>
          <a:p>
            <a:pPr algn="just"/>
            <a:r>
              <a:rPr lang="en-US" sz="1600" dirty="0">
                <a:ea typeface="Calibri" panose="020F0502020204030204" pitchFamily="34" charset="0"/>
              </a:rPr>
              <a:t>116. Vigh-Larsen JF, Ortenblad N, Nielsen J, Andersen OE, Overgaard K, Mohr M. The role of muscle glycogen content and localization in high-intensity exercise performance: a placebo-controlled trial. Med Sci Sports Exerc. 2022;54(12):2073–86.</a:t>
            </a:r>
          </a:p>
          <a:p>
            <a:pPr algn="just"/>
            <a:r>
              <a:rPr lang="en-US" sz="1600" dirty="0">
                <a:ea typeface="Calibri" panose="020F0502020204030204" pitchFamily="34" charset="0"/>
              </a:rPr>
              <a:t>117. Doeven SH, Brink MS, Kosse SJ, Lemmink K. Postmatch recovery of physical performance and biochemical markers in team ball sports: a systematic review. BMJ Open Sport Exerc Med. 2018; 4(1):e000264.</a:t>
            </a:r>
          </a:p>
          <a:p>
            <a:pPr algn="just"/>
            <a:r>
              <a:rPr lang="en-US" sz="1600" dirty="0">
                <a:ea typeface="Calibri" panose="020F0502020204030204" pitchFamily="34" charset="0"/>
              </a:rPr>
              <a:t>118. Nedelec M, McCall A, Carling C, Legall F, Berthoin S, Dupont G. Recovery in soccer: part I—post-match fatigue and time course of recovery. Sports Med. 2012;42(12):997–1015.</a:t>
            </a:r>
          </a:p>
          <a:p>
            <a:pPr algn="just"/>
            <a:r>
              <a:rPr lang="en-US" sz="1600" dirty="0">
                <a:ea typeface="Calibri" panose="020F0502020204030204" pitchFamily="34" charset="0"/>
              </a:rPr>
              <a:t>119. Jones AM. The fourth dimension: physiological resilience as an independent determinant of endurance exercise performance. J Physiol. 2023. doi: 10.1113/JP284205.</a:t>
            </a:r>
          </a:p>
          <a:p>
            <a:pPr algn="just"/>
            <a:r>
              <a:rPr lang="en-US" sz="1600" dirty="0">
                <a:ea typeface="Calibri" panose="020F0502020204030204" pitchFamily="34" charset="0"/>
              </a:rPr>
              <a:t>124. Spragg J, Leo P, Swart J. The relationship between physiological characteristics and durability in male professional cyclists. Med Sci Sports Exerc. 2023;55(1):133–40.</a:t>
            </a:r>
          </a:p>
          <a:p>
            <a:pPr algn="just"/>
            <a:r>
              <a:rPr lang="en-US" sz="1600" dirty="0">
                <a:ea typeface="Calibri" panose="020F0502020204030204" pitchFamily="34" charset="0"/>
              </a:rPr>
              <a:t>121. Maunder E, Seiler S, Mildenhall MJ, Kilding AE, Plews DJ. The importance of 'durability' in the physiological profiling of endurance athletes. Sports Med. 2021;51(8):1619–28.</a:t>
            </a:r>
          </a:p>
          <a:p>
            <a:pPr algn="just"/>
            <a:r>
              <a:rPr lang="en-US" sz="1600" dirty="0">
                <a:ea typeface="Calibri" panose="020F0502020204030204" pitchFamily="34" charset="0"/>
              </a:rPr>
              <a:t>122. Clark I, Vanhatalo A, Thompson C, et al. Changes in the power duration relationship following prolonged exercise: estimation using conventional and all-out protocols and relationship to muscle glycogen. Am J Physiol Regul Integr Comp Physiol. 2019;317(1):R59–67.</a:t>
            </a:r>
          </a:p>
          <a:p>
            <a:pPr algn="just"/>
            <a:r>
              <a:rPr lang="en-US" sz="1600" dirty="0">
                <a:ea typeface="Calibri" panose="020F0502020204030204" pitchFamily="34" charset="0"/>
              </a:rPr>
              <a:t>123. Clark IE, Vanhatalo A, Thompson C, et al. Dynamics of the power duration relationship during prolonged endurance exercise and influence of carbohydrate ingestion. J Appl Physiol (1985). 2019; 127(3):726–36.</a:t>
            </a:r>
          </a:p>
          <a:p>
            <a:pPr algn="just"/>
            <a:r>
              <a:rPr lang="en-US" sz="1600" dirty="0">
                <a:ea typeface="Calibri" panose="020F0502020204030204" pitchFamily="34" charset="0"/>
              </a:rPr>
              <a:t>124. Clark IE, Vanhatalo A, Bailey SJ, et al. Effects of two hours of heavy-intensity exercise on the power–duration relationship. Med</a:t>
            </a:r>
          </a:p>
          <a:p>
            <a:pPr algn="just"/>
            <a:r>
              <a:rPr lang="en-US" sz="1600" dirty="0">
                <a:ea typeface="Calibri" panose="020F0502020204030204" pitchFamily="34" charset="0"/>
              </a:rPr>
              <a:t>Sci Sports Exerc. 2018;50(8):1658–68</a:t>
            </a:r>
          </a:p>
          <a:p>
            <a:pPr algn="just"/>
            <a:r>
              <a:rPr lang="en-US" sz="1600" dirty="0">
                <a:ea typeface="Calibri" panose="020F0502020204030204" pitchFamily="34" charset="0"/>
              </a:rPr>
              <a:t>125. Hargreaves M, Spriet LL. Skeletal muscle energy metabolism during exercise. Nat Metab. 2020;2(9):817–28.</a:t>
            </a:r>
          </a:p>
          <a:p>
            <a:pPr algn="just"/>
            <a:r>
              <a:rPr lang="en-US" sz="1600" dirty="0">
                <a:ea typeface="Calibri" panose="020F0502020204030204" pitchFamily="34" charset="0"/>
              </a:rPr>
              <a:t>126. Gastin PB. Energy system interaction and relative contribution during maximal exercise. Sports Med. 2001;31(10):725–41</a:t>
            </a:r>
          </a:p>
          <a:p>
            <a:pPr algn="just"/>
            <a:r>
              <a:rPr lang="en-US" sz="1600" dirty="0">
                <a:ea typeface="Calibri" panose="020F0502020204030204" pitchFamily="34" charset="0"/>
              </a:rPr>
              <a:t>127. Sahlin K. Muscle energetics during explosive activities and potential effects of nutrition and training. Sports Med. 2014;44(2 Suppl): S167–73.</a:t>
            </a:r>
          </a:p>
          <a:p>
            <a:pPr algn="just"/>
            <a:r>
              <a:rPr lang="en-US" sz="1600" dirty="0">
                <a:ea typeface="Calibri" panose="020F0502020204030204" pitchFamily="34" charset="0"/>
              </a:rPr>
              <a:t>128. Serresse O, Lortie G, Bouchard C, Boulay MR. Estimation of the contribution of the various energy systems during maximal work of short duration. Int J Sports Med. 1988;9(6):456–60.</a:t>
            </a:r>
          </a:p>
          <a:p>
            <a:pPr algn="just"/>
            <a:r>
              <a:rPr lang="en-US" sz="1600" dirty="0">
                <a:ea typeface="Calibri" panose="020F0502020204030204" pitchFamily="34" charset="0"/>
              </a:rPr>
              <a:t>130. Spriet LL. Anaerobic metabolism in human skeletal muscle during shortterm, intense activity. Can J Physiol Pharmacol. 1992;70(1):157–65.</a:t>
            </a:r>
          </a:p>
          <a:p>
            <a:pPr algn="just"/>
            <a:r>
              <a:rPr lang="en-US" sz="1600" dirty="0">
                <a:ea typeface="Calibri" panose="020F0502020204030204" pitchFamily="34" charset="0"/>
              </a:rPr>
              <a:t>133. Krustrup P, Gonzalez-Alonso J, Quistorff B, Bangsbo J. Muscle heat production and anaerobic energy turnover during repeated intense dynamic exercise in humans. J Physiol. 2001;536(Pt 3): 947–56.</a:t>
            </a:r>
          </a:p>
          <a:p>
            <a:pPr algn="just"/>
            <a:endParaRPr lang="en-US" sz="1600" dirty="0">
              <a:ea typeface="Calibri" panose="020F0502020204030204" pitchFamily="34" charset="0"/>
            </a:endParaRPr>
          </a:p>
          <a:p>
            <a:pPr algn="just"/>
            <a:endParaRPr lang="en-US" sz="1600" dirty="0">
              <a:ea typeface="Calibri" panose="020F0502020204030204" pitchFamily="34" charset="0"/>
            </a:endParaRPr>
          </a:p>
        </p:txBody>
      </p:sp>
    </p:spTree>
    <p:extLst>
      <p:ext uri="{BB962C8B-B14F-4D97-AF65-F5344CB8AC3E}">
        <p14:creationId xmlns:p14="http://schemas.microsoft.com/office/powerpoint/2010/main" val="2038834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55FEA1-B300-4788-9D3D-ED289AC16464}"/>
              </a:ext>
            </a:extLst>
          </p:cNvPr>
          <p:cNvSpPr/>
          <p:nvPr/>
        </p:nvSpPr>
        <p:spPr>
          <a:xfrm>
            <a:off x="17686" y="0"/>
            <a:ext cx="7598229" cy="10287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50" dirty="0"/>
          </a:p>
        </p:txBody>
      </p:sp>
      <p:grpSp>
        <p:nvGrpSpPr>
          <p:cNvPr id="5" name="Group 25">
            <a:extLst>
              <a:ext uri="{FF2B5EF4-FFF2-40B4-BE49-F238E27FC236}">
                <a16:creationId xmlns:a16="http://schemas.microsoft.com/office/drawing/2014/main" id="{5F140A37-4A1B-4080-9B66-DD8803242229}"/>
              </a:ext>
            </a:extLst>
          </p:cNvPr>
          <p:cNvGrpSpPr>
            <a:grpSpLocks/>
          </p:cNvGrpSpPr>
          <p:nvPr/>
        </p:nvGrpSpPr>
        <p:grpSpPr bwMode="auto">
          <a:xfrm>
            <a:off x="613526" y="3590411"/>
            <a:ext cx="6371177" cy="3839526"/>
            <a:chOff x="763441" y="2207734"/>
            <a:chExt cx="3912601" cy="2313848"/>
          </a:xfrm>
        </p:grpSpPr>
        <p:sp>
          <p:nvSpPr>
            <p:cNvPr id="6" name="Rectangle 22">
              <a:extLst>
                <a:ext uri="{FF2B5EF4-FFF2-40B4-BE49-F238E27FC236}">
                  <a16:creationId xmlns:a16="http://schemas.microsoft.com/office/drawing/2014/main" id="{5F1D8B6D-DDA8-44EB-AC90-CE964AA51A03}"/>
                </a:ext>
              </a:extLst>
            </p:cNvPr>
            <p:cNvSpPr>
              <a:spLocks noChangeArrowheads="1"/>
            </p:cNvSpPr>
            <p:nvPr/>
          </p:nvSpPr>
          <p:spPr bwMode="auto">
            <a:xfrm>
              <a:off x="763441" y="2207734"/>
              <a:ext cx="3912601" cy="94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aleway Light" panose="020B0403030101060003" pitchFamily="34" charset="0"/>
                </a:defRPr>
              </a:lvl1pPr>
              <a:lvl2pPr marL="742950" indent="-285750">
                <a:defRPr>
                  <a:solidFill>
                    <a:schemeClr val="tx1"/>
                  </a:solidFill>
                  <a:latin typeface="Raleway Light" panose="020B0403030101060003" pitchFamily="34" charset="0"/>
                </a:defRPr>
              </a:lvl2pPr>
              <a:lvl3pPr marL="1143000" indent="-228600">
                <a:defRPr>
                  <a:solidFill>
                    <a:schemeClr val="tx1"/>
                  </a:solidFill>
                  <a:latin typeface="Raleway Light" panose="020B0403030101060003" pitchFamily="34" charset="0"/>
                </a:defRPr>
              </a:lvl3pPr>
              <a:lvl4pPr marL="1600200" indent="-228600">
                <a:defRPr>
                  <a:solidFill>
                    <a:schemeClr val="tx1"/>
                  </a:solidFill>
                  <a:latin typeface="Raleway Light" panose="020B0403030101060003" pitchFamily="34" charset="0"/>
                </a:defRPr>
              </a:lvl4pPr>
              <a:lvl5pPr marL="2057400" indent="-228600">
                <a:defRPr>
                  <a:solidFill>
                    <a:schemeClr val="tx1"/>
                  </a:solidFill>
                  <a:latin typeface="Raleway Light" panose="020B0403030101060003" pitchFamily="34" charset="0"/>
                </a:defRPr>
              </a:lvl5pPr>
              <a:lvl6pPr marL="2514600" indent="-228600" fontAlgn="base">
                <a:spcBef>
                  <a:spcPct val="0"/>
                </a:spcBef>
                <a:spcAft>
                  <a:spcPct val="0"/>
                </a:spcAft>
                <a:defRPr>
                  <a:solidFill>
                    <a:schemeClr val="tx1"/>
                  </a:solidFill>
                  <a:latin typeface="Raleway Light" panose="020B0403030101060003" pitchFamily="34" charset="0"/>
                </a:defRPr>
              </a:lvl6pPr>
              <a:lvl7pPr marL="2971800" indent="-228600" fontAlgn="base">
                <a:spcBef>
                  <a:spcPct val="0"/>
                </a:spcBef>
                <a:spcAft>
                  <a:spcPct val="0"/>
                </a:spcAft>
                <a:defRPr>
                  <a:solidFill>
                    <a:schemeClr val="tx1"/>
                  </a:solidFill>
                  <a:latin typeface="Raleway Light" panose="020B0403030101060003" pitchFamily="34" charset="0"/>
                </a:defRPr>
              </a:lvl7pPr>
              <a:lvl8pPr marL="3429000" indent="-228600" fontAlgn="base">
                <a:spcBef>
                  <a:spcPct val="0"/>
                </a:spcBef>
                <a:spcAft>
                  <a:spcPct val="0"/>
                </a:spcAft>
                <a:defRPr>
                  <a:solidFill>
                    <a:schemeClr val="tx1"/>
                  </a:solidFill>
                  <a:latin typeface="Raleway Light" panose="020B0403030101060003" pitchFamily="34" charset="0"/>
                </a:defRPr>
              </a:lvl8pPr>
              <a:lvl9pPr marL="3886200" indent="-228600" fontAlgn="base">
                <a:spcBef>
                  <a:spcPct val="0"/>
                </a:spcBef>
                <a:spcAft>
                  <a:spcPct val="0"/>
                </a:spcAft>
                <a:defRPr>
                  <a:solidFill>
                    <a:schemeClr val="tx1"/>
                  </a:solidFill>
                  <a:latin typeface="Raleway Light" panose="020B0403030101060003" pitchFamily="34" charset="0"/>
                </a:defRPr>
              </a:lvl9pPr>
            </a:lstStyle>
            <a:p>
              <a:pPr eaLnBrk="1" hangingPunct="1">
                <a:lnSpc>
                  <a:spcPct val="110000"/>
                </a:lnSpc>
              </a:pPr>
              <a:r>
                <a:rPr lang="en-US" altLang="en-US" sz="4500" b="1" dirty="0">
                  <a:solidFill>
                    <a:schemeClr val="bg1"/>
                  </a:solidFill>
                </a:rPr>
                <a:t>Purpose of the Consensus Statement </a:t>
              </a:r>
            </a:p>
          </p:txBody>
        </p:sp>
        <p:sp>
          <p:nvSpPr>
            <p:cNvPr id="7" name="Rectangle 6">
              <a:extLst>
                <a:ext uri="{FF2B5EF4-FFF2-40B4-BE49-F238E27FC236}">
                  <a16:creationId xmlns:a16="http://schemas.microsoft.com/office/drawing/2014/main" id="{4B825763-CFDD-4F5C-9039-B5B083B75A22}"/>
                </a:ext>
              </a:extLst>
            </p:cNvPr>
            <p:cNvSpPr/>
            <p:nvPr/>
          </p:nvSpPr>
          <p:spPr>
            <a:xfrm>
              <a:off x="763441" y="4090345"/>
              <a:ext cx="113445" cy="431237"/>
            </a:xfrm>
            <a:prstGeom prst="rect">
              <a:avLst/>
            </a:prstGeom>
          </p:spPr>
          <p:txBody>
            <a:bodyPr wrap="none">
              <a:spAutoFit/>
            </a:bodyPr>
            <a:lstStyle/>
            <a:p>
              <a:pPr>
                <a:defRPr/>
              </a:pPr>
              <a:endParaRPr lang="en-US" sz="4050" dirty="0">
                <a:solidFill>
                  <a:schemeClr val="bg1"/>
                </a:solidFill>
                <a:latin typeface="+mj-lt"/>
              </a:endParaRPr>
            </a:p>
          </p:txBody>
        </p:sp>
      </p:grpSp>
      <p:sp>
        <p:nvSpPr>
          <p:cNvPr id="8" name="Slide Number Placeholder 1">
            <a:extLst>
              <a:ext uri="{FF2B5EF4-FFF2-40B4-BE49-F238E27FC236}">
                <a16:creationId xmlns:a16="http://schemas.microsoft.com/office/drawing/2014/main" id="{652B8D05-0DE5-04DA-53BF-B337F6D4C8BE}"/>
              </a:ext>
            </a:extLst>
          </p:cNvPr>
          <p:cNvSpPr txBox="1">
            <a:spLocks/>
          </p:cNvSpPr>
          <p:nvPr/>
        </p:nvSpPr>
        <p:spPr>
          <a:xfrm>
            <a:off x="17347823" y="484927"/>
            <a:ext cx="858696" cy="5476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6DF47B-3BED-4C75-ACAB-4344E1B376FE}" type="slidenum">
              <a:rPr lang="en-US">
                <a:solidFill>
                  <a:schemeClr val="bg1"/>
                </a:solidFill>
              </a:rPr>
              <a:pPr algn="ctr"/>
              <a:t>2</a:t>
            </a:fld>
            <a:endParaRPr lang="en-US" dirty="0">
              <a:solidFill>
                <a:schemeClr val="bg1"/>
              </a:solidFill>
            </a:endParaRPr>
          </a:p>
        </p:txBody>
      </p:sp>
      <p:sp>
        <p:nvSpPr>
          <p:cNvPr id="10" name="TextBox 9">
            <a:extLst>
              <a:ext uri="{FF2B5EF4-FFF2-40B4-BE49-F238E27FC236}">
                <a16:creationId xmlns:a16="http://schemas.microsoft.com/office/drawing/2014/main" id="{56176BDB-ADAF-2BF8-3AED-2BFB6E81F44F}"/>
              </a:ext>
            </a:extLst>
          </p:cNvPr>
          <p:cNvSpPr txBox="1"/>
          <p:nvPr/>
        </p:nvSpPr>
        <p:spPr>
          <a:xfrm>
            <a:off x="7946569" y="526427"/>
            <a:ext cx="9993086" cy="9787295"/>
          </a:xfrm>
          <a:prstGeom prst="rect">
            <a:avLst/>
          </a:prstGeom>
          <a:noFill/>
        </p:spPr>
        <p:txBody>
          <a:bodyPr wrap="square" rtlCol="0">
            <a:spAutoFit/>
          </a:bodyPr>
          <a:lstStyle/>
          <a:p>
            <a:pPr marL="428625" indent="-428625">
              <a:buFont typeface="Arial" panose="020B0604020202020204" pitchFamily="34" charset="0"/>
              <a:buChar char="•"/>
            </a:pPr>
            <a:r>
              <a:rPr lang="en-US" sz="3000" dirty="0"/>
              <a:t>To provide an overview of available tests in different exercise domains identified as relevant forming the basis for recommendations on how to compose a comprehensive yet feasible test battery that may be integrated in the seasonal competition and training plan.</a:t>
            </a:r>
          </a:p>
          <a:p>
            <a:endParaRPr lang="en-US" sz="3000" dirty="0"/>
          </a:p>
          <a:p>
            <a:pPr marL="428625" indent="-428625">
              <a:buFont typeface="Arial" panose="020B0604020202020204" pitchFamily="34" charset="0"/>
              <a:buChar char="•"/>
            </a:pPr>
            <a:r>
              <a:rPr lang="en-US" sz="3000" dirty="0"/>
              <a:t>To identify a framework for testing procedures that cover the performance spectrum of relevance for the individual athlete, including positional differences in team-sports. </a:t>
            </a:r>
          </a:p>
          <a:p>
            <a:pPr marL="428625" indent="-428625">
              <a:buFont typeface="Arial" panose="020B0604020202020204" pitchFamily="34" charset="0"/>
              <a:buChar char="•"/>
            </a:pPr>
            <a:endParaRPr lang="en-US" sz="3000" dirty="0"/>
          </a:p>
          <a:p>
            <a:pPr marL="428625" indent="-428625">
              <a:buFont typeface="Arial" panose="020B0604020202020204" pitchFamily="34" charset="0"/>
              <a:buChar char="•"/>
            </a:pPr>
            <a:r>
              <a:rPr lang="en-US" sz="3000" dirty="0"/>
              <a:t>To highlight the benefits of sport-specific tests and parameters of importance for test standardization. </a:t>
            </a:r>
          </a:p>
          <a:p>
            <a:pPr marL="428625" indent="-428625">
              <a:buFont typeface="Arial" panose="020B0604020202020204" pitchFamily="34" charset="0"/>
              <a:buChar char="•"/>
            </a:pPr>
            <a:endParaRPr lang="en-US" sz="3000" dirty="0"/>
          </a:p>
          <a:p>
            <a:pPr marL="428625" indent="-428625">
              <a:buFont typeface="Arial" panose="020B0604020202020204" pitchFamily="34" charset="0"/>
              <a:buChar char="•"/>
            </a:pPr>
            <a:r>
              <a:rPr lang="en-US" sz="3000" dirty="0"/>
              <a:t>Where applicable, detail how testing batteries may be supplemented with secondary tests directed toward specific energy systems.</a:t>
            </a:r>
          </a:p>
          <a:p>
            <a:endParaRPr lang="en-US" sz="3000" dirty="0"/>
          </a:p>
          <a:p>
            <a:pPr marL="428625" indent="-428625">
              <a:buFont typeface="Arial" panose="020B0604020202020204" pitchFamily="34" charset="0"/>
              <a:buChar char="•"/>
            </a:pPr>
            <a:endParaRPr lang="en-US" sz="3000" dirty="0"/>
          </a:p>
          <a:p>
            <a:endParaRPr lang="en-US" sz="3000" dirty="0"/>
          </a:p>
        </p:txBody>
      </p:sp>
      <p:pic>
        <p:nvPicPr>
          <p:cNvPr id="9" name="Picture 8" descr="A black background with a black square&#10;&#10;Description automatically generated with medium confidence">
            <a:extLst>
              <a:ext uri="{FF2B5EF4-FFF2-40B4-BE49-F238E27FC236}">
                <a16:creationId xmlns:a16="http://schemas.microsoft.com/office/drawing/2014/main" id="{C22D139C-03FD-0A2D-04F8-C22D572DD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4114" y="9177571"/>
            <a:ext cx="2106961" cy="755326"/>
          </a:xfrm>
          <a:prstGeom prst="rect">
            <a:avLst/>
          </a:prstGeom>
        </p:spPr>
      </p:pic>
    </p:spTree>
    <p:extLst>
      <p:ext uri="{BB962C8B-B14F-4D97-AF65-F5344CB8AC3E}">
        <p14:creationId xmlns:p14="http://schemas.microsoft.com/office/powerpoint/2010/main" val="256980525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77686E-30BC-3411-B09F-C9EBD81D1BA9}"/>
              </a:ext>
            </a:extLst>
          </p:cNvPr>
          <p:cNvSpPr>
            <a:spLocks noGrp="1"/>
          </p:cNvSpPr>
          <p:nvPr>
            <p:ph type="sldNum" sz="quarter" idx="12"/>
          </p:nvPr>
        </p:nvSpPr>
        <p:spPr>
          <a:xfrm>
            <a:off x="17070393" y="452653"/>
            <a:ext cx="1021659" cy="497936"/>
          </a:xfrm>
        </p:spPr>
        <p:txBody>
          <a:bodyPr/>
          <a:lstStyle/>
          <a:p>
            <a:fld id="{F3427122-DD58-4B2A-BC02-A0C1482E4B6E}" type="slidenum">
              <a:rPr lang="en-US" smtClean="0"/>
              <a:t>20</a:t>
            </a:fld>
            <a:endParaRPr lang="en-US" dirty="0"/>
          </a:p>
        </p:txBody>
      </p:sp>
      <p:sp>
        <p:nvSpPr>
          <p:cNvPr id="3" name="Picture Placeholder 2">
            <a:extLst>
              <a:ext uri="{FF2B5EF4-FFF2-40B4-BE49-F238E27FC236}">
                <a16:creationId xmlns:a16="http://schemas.microsoft.com/office/drawing/2014/main" id="{4BF42589-445B-CBD1-FD1A-D465E8C85889}"/>
              </a:ext>
            </a:extLst>
          </p:cNvPr>
          <p:cNvSpPr>
            <a:spLocks noGrp="1"/>
          </p:cNvSpPr>
          <p:nvPr>
            <p:ph type="pic" sz="quarter" idx="17"/>
          </p:nvPr>
        </p:nvSpPr>
        <p:spPr>
          <a:xfrm flipH="1">
            <a:off x="18288002" y="2"/>
            <a:ext cx="250721" cy="10286999"/>
          </a:xfrm>
        </p:spPr>
        <p:txBody>
          <a:bodyPr/>
          <a:lstStyle/>
          <a:p>
            <a:endParaRPr lang="en-US" dirty="0"/>
          </a:p>
        </p:txBody>
      </p:sp>
      <p:sp>
        <p:nvSpPr>
          <p:cNvPr id="4" name="TextBox 3">
            <a:extLst>
              <a:ext uri="{FF2B5EF4-FFF2-40B4-BE49-F238E27FC236}">
                <a16:creationId xmlns:a16="http://schemas.microsoft.com/office/drawing/2014/main" id="{BD9D2498-EF40-A6A0-2A02-BF1E7F65E6E4}"/>
              </a:ext>
            </a:extLst>
          </p:cNvPr>
          <p:cNvSpPr txBox="1"/>
          <p:nvPr/>
        </p:nvSpPr>
        <p:spPr>
          <a:xfrm>
            <a:off x="1047122" y="393865"/>
            <a:ext cx="16884726" cy="1015663"/>
          </a:xfrm>
          <a:prstGeom prst="rect">
            <a:avLst/>
          </a:prstGeom>
          <a:noFill/>
        </p:spPr>
        <p:txBody>
          <a:bodyPr wrap="square" rtlCol="0">
            <a:spAutoFit/>
          </a:bodyPr>
          <a:lstStyle/>
          <a:p>
            <a:r>
              <a:rPr lang="en-US" sz="4200" b="1" dirty="0">
                <a:latin typeface="Arial" panose="020B0604020202020204" pitchFamily="34" charset="0"/>
                <a:ea typeface="+mn-lt"/>
                <a:cs typeface="Arial" panose="020B0604020202020204" pitchFamily="34" charset="0"/>
              </a:rPr>
              <a:t>References</a:t>
            </a:r>
          </a:p>
          <a:p>
            <a:pPr marL="342900" indent="-342900">
              <a:buFont typeface="+mj-lt"/>
              <a:buAutoNum type="arabicPeriod" startAt="11"/>
            </a:pPr>
            <a:endParaRPr lang="en-US" sz="1800" b="1"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EB241114-D7B5-C18E-2AD7-24877080DBDB}"/>
              </a:ext>
            </a:extLst>
          </p:cNvPr>
          <p:cNvSpPr txBox="1"/>
          <p:nvPr/>
        </p:nvSpPr>
        <p:spPr>
          <a:xfrm>
            <a:off x="1047122" y="1468316"/>
            <a:ext cx="16359135" cy="8956298"/>
          </a:xfrm>
          <a:prstGeom prst="rect">
            <a:avLst/>
          </a:prstGeom>
          <a:noFill/>
        </p:spPr>
        <p:txBody>
          <a:bodyPr wrap="square">
            <a:spAutoFit/>
          </a:bodyPr>
          <a:lstStyle/>
          <a:p>
            <a:pPr algn="just"/>
            <a:r>
              <a:rPr lang="en-US" sz="1600" dirty="0">
                <a:ea typeface="Calibri" panose="020F0502020204030204" pitchFamily="34" charset="0"/>
              </a:rPr>
              <a:t>138. Pyne DB, Gardner AS, Sheehan K, Hopkins WG. Positional differences in fitness and anthropometric characteristics in Australian football. J Sci Med Sport. 2006;9(1–2):143–50.</a:t>
            </a:r>
          </a:p>
          <a:p>
            <a:pPr algn="just"/>
            <a:r>
              <a:rPr lang="en-US" sz="1600" dirty="0">
                <a:ea typeface="Calibri" panose="020F0502020204030204" pitchFamily="34" charset="0"/>
              </a:rPr>
              <a:t>139. Jennings J, Staka Z, Wundersitz DW, et al. Position-specific running and technical demands during male elite-junior and elite senior Australian rules football match-play. J Strength Cond Res. 2023;37(7):1449–55.</a:t>
            </a:r>
          </a:p>
          <a:p>
            <a:pPr algn="just"/>
            <a:r>
              <a:rPr lang="en-US" sz="1600" dirty="0">
                <a:ea typeface="Calibri" panose="020F0502020204030204" pitchFamily="34" charset="0"/>
              </a:rPr>
              <a:t>140. Fleureau A, Rabita G, Leduc C, Buchheit M, Lacome M. Peak locomotor intensity in elite handball players: a first insight into player position differences and training practices. J Strength Cond Res. 2023;37(2):432–8</a:t>
            </a:r>
          </a:p>
          <a:p>
            <a:pPr algn="just"/>
            <a:r>
              <a:rPr lang="en-US" sz="1600" dirty="0">
                <a:ea typeface="Calibri" panose="020F0502020204030204" pitchFamily="34" charset="0"/>
              </a:rPr>
              <a:t>141. Panduro J, Ermidis G, Roddik L, et al. Physical performance and loading for six playing positions in elite female football: full-game, end-game, and peak periods. Scand J Med Sci Sports. 2022; 32(1 Suppl):115–26.</a:t>
            </a:r>
          </a:p>
          <a:p>
            <a:pPr algn="just"/>
            <a:r>
              <a:rPr lang="en-US" sz="1600" dirty="0">
                <a:ea typeface="Calibri" panose="020F0502020204030204" pitchFamily="34" charset="0"/>
              </a:rPr>
              <a:t>142. Peek RJ, Fleming JA, Carey DL, Middleton KJ, Gastin PB, Clarke AC. The temporal distribution and occurrence of impacts and movement relative to peak periods in men's rugby union. J Sci Med Sport. 2022;25(9):776–82.</a:t>
            </a:r>
          </a:p>
          <a:p>
            <a:pPr algn="just"/>
            <a:r>
              <a:rPr lang="en-US" sz="1600" dirty="0">
                <a:ea typeface="Calibri" panose="020F0502020204030204" pitchFamily="34" charset="0"/>
              </a:rPr>
              <a:t>143. Couderc A, Lacome M, Cheradame J, Carling C, Piscione J. Peak running demands in elite women's rugby sevens and rugby union match play: a comparative study. Int J Sports Physiol Perform. 2023;18(9):1004–11.</a:t>
            </a:r>
          </a:p>
          <a:p>
            <a:pPr algn="just"/>
            <a:r>
              <a:rPr lang="en-US" sz="1600" dirty="0">
                <a:ea typeface="Calibri" panose="020F0502020204030204" pitchFamily="34" charset="0"/>
              </a:rPr>
              <a:t>144. Carling C, Le Gall F, Dupont G. Analysis of repeated high-intensity running performance in professional soccer. J Sports Sci. 2012; 30(4):325–36.</a:t>
            </a:r>
          </a:p>
          <a:p>
            <a:pPr algn="just"/>
            <a:r>
              <a:rPr lang="en-US" sz="1600" dirty="0">
                <a:ea typeface="Calibri" panose="020F0502020204030204" pitchFamily="34" charset="0"/>
              </a:rPr>
              <a:t>145. Carling C, McCall A, Harper D, Bradley PS. Comment on: "the use of microtechnology to quantify the peak match demands of the football codes: a systematic review". Sports Med. 2019;49(2):343–5</a:t>
            </a:r>
          </a:p>
          <a:p>
            <a:pPr algn="just"/>
            <a:r>
              <a:rPr lang="en-US" sz="1600" dirty="0">
                <a:ea typeface="Calibri" panose="020F0502020204030204" pitchFamily="34" charset="0"/>
              </a:rPr>
              <a:t>146. Luteberget LS, Gilgien M. Validation methods for global and local positioning-based athlete monitoring systems in team sports: a scoping review. BMJ Open Sport Exerc Med. 2020;6(1):e000794.</a:t>
            </a:r>
          </a:p>
          <a:p>
            <a:pPr algn="just"/>
            <a:r>
              <a:rPr lang="en-US" sz="1600" dirty="0">
                <a:ea typeface="Calibri" panose="020F0502020204030204" pitchFamily="34" charset="0"/>
              </a:rPr>
              <a:t>159. Weldon A, Duncan MJ, Turner A, et al. Contemporary practices of strength and conditioning coaches in professional soccer. Biol Sport. 2021;38(3):377–90.</a:t>
            </a:r>
          </a:p>
          <a:p>
            <a:pPr algn="just"/>
            <a:r>
              <a:rPr lang="en-US" sz="1600" dirty="0">
                <a:ea typeface="Calibri" panose="020F0502020204030204" pitchFamily="34" charset="0"/>
              </a:rPr>
              <a:t>160. Ebben WP, Carroll RM, Simenz CJ. Strength and conditioning practices of National Hockey League strength and conditioning coaches. J Strength Cond Res. 2004;18(4):889–97.</a:t>
            </a:r>
          </a:p>
          <a:p>
            <a:pPr algn="just"/>
            <a:r>
              <a:rPr lang="en-US" sz="1600" dirty="0">
                <a:ea typeface="Calibri" panose="020F0502020204030204" pitchFamily="34" charset="0"/>
              </a:rPr>
              <a:t>161. Ebben WP, Blackard DO. Strength and conditioning practices of National Football League strength and conditioning coaches. J Strength Cond Res. 2001;15(1):48–58</a:t>
            </a:r>
          </a:p>
          <a:p>
            <a:pPr algn="just"/>
            <a:r>
              <a:rPr lang="en-US" sz="1600" dirty="0">
                <a:ea typeface="Calibri" panose="020F0502020204030204" pitchFamily="34" charset="0"/>
              </a:rPr>
              <a:t>162. Silva JR, Buchheit M, Hader K, Sarmento H, Afonso J. Building bridges instead of putting up walls: connecting the “teams” to improve soccer players' support. Sports Med. 2023;53(12):2309–20.</a:t>
            </a:r>
          </a:p>
          <a:p>
            <a:pPr algn="just"/>
            <a:r>
              <a:rPr lang="en-US" sz="1600" dirty="0">
                <a:ea typeface="Calibri" panose="020F0502020204030204" pitchFamily="34" charset="0"/>
              </a:rPr>
              <a:t>164. Krustrup P, Mohr M, Nybo L, Jensen JM, Nielsen JJ, Bangsbo J. The Yo-Yo IR2 test: physiological response, reliability, and application to elite soccer. Med Sci Sports Exerc. 2006;38(9):1666–73.</a:t>
            </a:r>
          </a:p>
          <a:p>
            <a:pPr algn="just"/>
            <a:r>
              <a:rPr lang="en-US" sz="1600" dirty="0">
                <a:ea typeface="Calibri" panose="020F0502020204030204" pitchFamily="34" charset="0"/>
              </a:rPr>
              <a:t>165. Krustrup P, Mohr M, Amstrup T, et al. The yo-yo intermittent recovery test: physiological response, reliability, and validity. Med Sci Sports Exerc. 2003;35(4):697–705.</a:t>
            </a:r>
          </a:p>
          <a:p>
            <a:pPr algn="just"/>
            <a:r>
              <a:rPr lang="en-US" sz="1600" dirty="0">
                <a:ea typeface="Calibri" panose="020F0502020204030204" pitchFamily="34" charset="0"/>
              </a:rPr>
              <a:t>166. Bangsbo J, Iaia FM, Krustrup P. The Yo-Yo intermittent recovery test: a useful tool for evaluation of physical performance in intermittent sports. Sports Med. 2008;38(1):37–51.</a:t>
            </a:r>
          </a:p>
          <a:p>
            <a:pPr algn="just"/>
            <a:r>
              <a:rPr lang="en-US" sz="1600" dirty="0">
                <a:ea typeface="Calibri" panose="020F0502020204030204" pitchFamily="34" charset="0"/>
              </a:rPr>
              <a:t>167. Silva JR. The soccer season: performance variations and evolutionary trends. PeerJ. 2022;10:e14082.</a:t>
            </a:r>
          </a:p>
          <a:p>
            <a:pPr algn="just"/>
            <a:r>
              <a:rPr lang="en-US" sz="1600" dirty="0">
                <a:ea typeface="Calibri" panose="020F0502020204030204" pitchFamily="34" charset="0"/>
              </a:rPr>
              <a:t>169. Jones AM, Vanhatalo A. The 'critical power' concept: applications to sports performance with a focus on intermittent high-intensity exercise. Sports Med. 2017;47(1 Suppl):65–78.</a:t>
            </a:r>
          </a:p>
          <a:p>
            <a:pPr algn="just"/>
            <a:r>
              <a:rPr lang="en-US" sz="1600" dirty="0">
                <a:ea typeface="Calibri" panose="020F0502020204030204" pitchFamily="34" charset="0"/>
              </a:rPr>
              <a:t>170. Fernandez-Fernandez J, Ulbricht A, Ferrauti A. Fitness testing of tennis players: how valuable is it? Br J Sports Med. 2014;48(1Suppl):i22–31.</a:t>
            </a:r>
          </a:p>
          <a:p>
            <a:pPr algn="just"/>
            <a:r>
              <a:rPr lang="en-US" sz="1600" dirty="0">
                <a:ea typeface="Calibri" panose="020F0502020204030204" pitchFamily="34" charset="0"/>
              </a:rPr>
              <a:t>171. Mendez-Villanueva A, Buchheit M. Football-specific fitness testing: adding value or confirming the evidence? J Sports Sci. 2013;31(13):1503–8.</a:t>
            </a:r>
          </a:p>
          <a:p>
            <a:pPr algn="just"/>
            <a:r>
              <a:rPr lang="en-US" sz="1600" dirty="0">
                <a:ea typeface="Calibri" panose="020F0502020204030204" pitchFamily="34" charset="0"/>
              </a:rPr>
              <a:t>172. Krustrup P, Bradley PS, Christensen JF, et al. The Yo-Yo IE2 test: physiological response for untrained men versus trained soccer players. Med Sci Sports Exerc. 2015;47(1):100–8</a:t>
            </a:r>
          </a:p>
          <a:p>
            <a:pPr algn="just"/>
            <a:endParaRPr lang="en-US" sz="1600" dirty="0">
              <a:ea typeface="Calibri" panose="020F0502020204030204" pitchFamily="34" charset="0"/>
            </a:endParaRPr>
          </a:p>
          <a:p>
            <a:pPr algn="just"/>
            <a:endParaRPr lang="en-US" sz="1600" dirty="0">
              <a:ea typeface="Calibri" panose="020F0502020204030204" pitchFamily="34" charset="0"/>
            </a:endParaRPr>
          </a:p>
        </p:txBody>
      </p:sp>
    </p:spTree>
    <p:extLst>
      <p:ext uri="{BB962C8B-B14F-4D97-AF65-F5344CB8AC3E}">
        <p14:creationId xmlns:p14="http://schemas.microsoft.com/office/powerpoint/2010/main" val="2610913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77686E-30BC-3411-B09F-C9EBD81D1BA9}"/>
              </a:ext>
            </a:extLst>
          </p:cNvPr>
          <p:cNvSpPr>
            <a:spLocks noGrp="1"/>
          </p:cNvSpPr>
          <p:nvPr>
            <p:ph type="sldNum" sz="quarter" idx="12"/>
          </p:nvPr>
        </p:nvSpPr>
        <p:spPr>
          <a:xfrm>
            <a:off x="17070393" y="452653"/>
            <a:ext cx="1021659" cy="497936"/>
          </a:xfrm>
        </p:spPr>
        <p:txBody>
          <a:bodyPr/>
          <a:lstStyle/>
          <a:p>
            <a:fld id="{F3427122-DD58-4B2A-BC02-A0C1482E4B6E}" type="slidenum">
              <a:rPr lang="en-US" smtClean="0"/>
              <a:t>21</a:t>
            </a:fld>
            <a:endParaRPr lang="en-US" dirty="0"/>
          </a:p>
        </p:txBody>
      </p:sp>
      <p:sp>
        <p:nvSpPr>
          <p:cNvPr id="3" name="Picture Placeholder 2">
            <a:extLst>
              <a:ext uri="{FF2B5EF4-FFF2-40B4-BE49-F238E27FC236}">
                <a16:creationId xmlns:a16="http://schemas.microsoft.com/office/drawing/2014/main" id="{4BF42589-445B-CBD1-FD1A-D465E8C85889}"/>
              </a:ext>
            </a:extLst>
          </p:cNvPr>
          <p:cNvSpPr>
            <a:spLocks noGrp="1"/>
          </p:cNvSpPr>
          <p:nvPr>
            <p:ph type="pic" sz="quarter" idx="17"/>
          </p:nvPr>
        </p:nvSpPr>
        <p:spPr>
          <a:xfrm flipH="1">
            <a:off x="18288002" y="2"/>
            <a:ext cx="250721" cy="10286999"/>
          </a:xfrm>
        </p:spPr>
        <p:txBody>
          <a:bodyPr/>
          <a:lstStyle/>
          <a:p>
            <a:endParaRPr lang="en-US" dirty="0"/>
          </a:p>
        </p:txBody>
      </p:sp>
      <p:sp>
        <p:nvSpPr>
          <p:cNvPr id="4" name="TextBox 3">
            <a:extLst>
              <a:ext uri="{FF2B5EF4-FFF2-40B4-BE49-F238E27FC236}">
                <a16:creationId xmlns:a16="http://schemas.microsoft.com/office/drawing/2014/main" id="{BD9D2498-EF40-A6A0-2A02-BF1E7F65E6E4}"/>
              </a:ext>
            </a:extLst>
          </p:cNvPr>
          <p:cNvSpPr txBox="1"/>
          <p:nvPr/>
        </p:nvSpPr>
        <p:spPr>
          <a:xfrm>
            <a:off x="1047122" y="393865"/>
            <a:ext cx="16884726" cy="1015663"/>
          </a:xfrm>
          <a:prstGeom prst="rect">
            <a:avLst/>
          </a:prstGeom>
          <a:noFill/>
        </p:spPr>
        <p:txBody>
          <a:bodyPr wrap="square" rtlCol="0">
            <a:spAutoFit/>
          </a:bodyPr>
          <a:lstStyle/>
          <a:p>
            <a:r>
              <a:rPr lang="en-US" sz="4200" b="1" dirty="0">
                <a:latin typeface="Arial" panose="020B0604020202020204" pitchFamily="34" charset="0"/>
                <a:ea typeface="+mn-lt"/>
                <a:cs typeface="Arial" panose="020B0604020202020204" pitchFamily="34" charset="0"/>
              </a:rPr>
              <a:t>References</a:t>
            </a:r>
          </a:p>
          <a:p>
            <a:pPr marL="342900" indent="-342900">
              <a:buFont typeface="+mj-lt"/>
              <a:buAutoNum type="arabicPeriod" startAt="11"/>
            </a:pPr>
            <a:endParaRPr lang="en-US" sz="1800" b="1"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EB241114-D7B5-C18E-2AD7-24877080DBDB}"/>
              </a:ext>
            </a:extLst>
          </p:cNvPr>
          <p:cNvSpPr txBox="1"/>
          <p:nvPr/>
        </p:nvSpPr>
        <p:spPr>
          <a:xfrm>
            <a:off x="1047122" y="1458326"/>
            <a:ext cx="16620392" cy="8463855"/>
          </a:xfrm>
          <a:prstGeom prst="rect">
            <a:avLst/>
          </a:prstGeom>
          <a:noFill/>
        </p:spPr>
        <p:txBody>
          <a:bodyPr wrap="square">
            <a:spAutoFit/>
          </a:bodyPr>
          <a:lstStyle/>
          <a:p>
            <a:pPr algn="just"/>
            <a:r>
              <a:rPr lang="en-US" sz="1600" dirty="0">
                <a:ea typeface="Calibri" panose="020F0502020204030204" pitchFamily="34" charset="0"/>
              </a:rPr>
              <a:t>173. Faude O, Koch T, Meyer T. Straight sprinting is the most frequent action in goal situations in professional football. J Sports Sci. 2012;30(7):625–31.</a:t>
            </a:r>
          </a:p>
          <a:p>
            <a:pPr algn="just"/>
            <a:r>
              <a:rPr lang="en-US" sz="1600" dirty="0">
                <a:ea typeface="Calibri" panose="020F0502020204030204" pitchFamily="34" charset="0"/>
              </a:rPr>
              <a:t>179. McMahon JJ, Lake JP, Ripley NJ, Comfort P. Vertical jump testing in rugby league: a rationale for calculating take-off momentum. J Appl Biomech. 2020;36(6):370–4.</a:t>
            </a:r>
          </a:p>
          <a:p>
            <a:pPr algn="just"/>
            <a:r>
              <a:rPr lang="en-US" sz="1600" dirty="0">
                <a:ea typeface="Calibri" panose="020F0502020204030204" pitchFamily="34" charset="0"/>
              </a:rPr>
              <a:t>180. Samozino P, Edouard P, Sangnier S, Brughelli M, Gimenez P, Morin JB. Force–velocity profile: imbalance determination and effect on lower limb ballistic performance. Int J Sports Med. 2014;35(6):505–10.</a:t>
            </a:r>
          </a:p>
          <a:p>
            <a:pPr algn="just"/>
            <a:r>
              <a:rPr lang="en-US" sz="1600" dirty="0">
                <a:ea typeface="Calibri" panose="020F0502020204030204" pitchFamily="34" charset="0"/>
              </a:rPr>
              <a:t>187. Morral-Yepes M, Moras G, Bishop C, Gonzalo-Skok O. Assessing the reliability and validity of agility testing in team sports: a systematic review. J Strength Cond Res. 2022;36(7):2035–49.</a:t>
            </a:r>
          </a:p>
          <a:p>
            <a:pPr algn="just"/>
            <a:r>
              <a:rPr lang="en-US" sz="1600" dirty="0">
                <a:ea typeface="Calibri" panose="020F0502020204030204" pitchFamily="34" charset="0"/>
              </a:rPr>
              <a:t>212. Stojanovic E, Aksovic N, Stojiljkovic N, Stankovic R, Scanlan AT, Milanovic Z. Reliability, usefulness, and factorial validity of change-of-direction speed tests in adolescent basketball players. J Strength Cond Res. 2019;33(11):3162–73.</a:t>
            </a:r>
          </a:p>
          <a:p>
            <a:pPr algn="just"/>
            <a:r>
              <a:rPr lang="en-US" sz="1600" dirty="0">
                <a:ea typeface="Calibri" panose="020F0502020204030204" pitchFamily="34" charset="0"/>
              </a:rPr>
              <a:t>227. Cigni P, Minuti T, Mannini A, et al. Application of a custom device to measure isometric knee strength: possible injury correlation in professional soccer (football) players. J Funct Morphol Kinesiol. 2023;8(4):141</a:t>
            </a:r>
          </a:p>
          <a:p>
            <a:pPr algn="just"/>
            <a:r>
              <a:rPr lang="en-US" sz="1600" dirty="0">
                <a:ea typeface="Calibri" panose="020F0502020204030204" pitchFamily="34" charset="0"/>
              </a:rPr>
              <a:t>259. Dawson B, Goodman C, Lawrence S, et al. Muscle phosphocreatine repletion following single and repeated short sprint efforts. Scand J Med Sci Sports. 1997;7(4):206–13</a:t>
            </a:r>
          </a:p>
          <a:p>
            <a:pPr algn="just"/>
            <a:r>
              <a:rPr lang="en-US" sz="1600" dirty="0">
                <a:ea typeface="Calibri" panose="020F0502020204030204" pitchFamily="34" charset="0"/>
              </a:rPr>
              <a:t>269. Sandford GN, Laursen PB, Buchheit M. Anaerobic speed/power reserve and sport performance: scientific basis, current applications and future directions. Sports Med. 2021;51(10):2017–28.</a:t>
            </a:r>
          </a:p>
          <a:p>
            <a:pPr algn="just"/>
            <a:r>
              <a:rPr lang="en-US" sz="1600" dirty="0">
                <a:ea typeface="Calibri" panose="020F0502020204030204" pitchFamily="34" charset="0"/>
              </a:rPr>
              <a:t>271. Glaister M, Stone MH, Stewart AM, Hughes MG, Moir GL. Aerobic and anaerobic correlates of multiple sprint cycling performance. J Strength Cond Res. 2006;20(4):792–8.</a:t>
            </a:r>
          </a:p>
          <a:p>
            <a:pPr algn="just"/>
            <a:r>
              <a:rPr lang="en-US" sz="1600" dirty="0">
                <a:ea typeface="Calibri" panose="020F0502020204030204" pitchFamily="34" charset="0"/>
              </a:rPr>
              <a:t>281. Hermassi S, Hoffmeyer B, Irlenbusch L, et al. Relationship between the handball-specific complex-test and intermittent field test performance in professional players. J Sports Med Phys Fitness. 2018; 58(1–2):8–16.</a:t>
            </a:r>
          </a:p>
          <a:p>
            <a:pPr algn="just"/>
            <a:r>
              <a:rPr lang="en-US" sz="1600" dirty="0">
                <a:ea typeface="Calibri" panose="020F0502020204030204" pitchFamily="34" charset="0"/>
              </a:rPr>
              <a:t>282. Noordhof DA, Skiba PF, de Koning JJ. Determining anaerobic capacity in sporting activities. Int J Sports Physiol Perform. 2013; 8(5):475–82.</a:t>
            </a:r>
          </a:p>
          <a:p>
            <a:pPr algn="just"/>
            <a:r>
              <a:rPr lang="en-US" sz="1600" dirty="0">
                <a:ea typeface="Calibri" panose="020F0502020204030204" pitchFamily="34" charset="0"/>
              </a:rPr>
              <a:t>283. Bangsbo J, Michalsik L, Petersen A. Accumulated O2 deficit during intense exercise and muscle characteristics of elite athletes. Int J Sports Med. 1993;14(4):207–13</a:t>
            </a:r>
          </a:p>
          <a:p>
            <a:pPr algn="just"/>
            <a:r>
              <a:rPr lang="en-US" sz="1600" dirty="0">
                <a:ea typeface="Calibri" panose="020F0502020204030204" pitchFamily="34" charset="0"/>
              </a:rPr>
              <a:t>289. Keir DA, Theriault F, Serresse O. Evaluation of the running-based an aerobic sprint test as a measure of repeated sprint ability in collegiate level soccer players. J Strength Cond Res. 2013;27(6):1671–8.</a:t>
            </a:r>
          </a:p>
          <a:p>
            <a:pPr algn="just"/>
            <a:r>
              <a:rPr lang="en-US" sz="1600" dirty="0">
                <a:ea typeface="Calibri" panose="020F0502020204030204" pitchFamily="34" charset="0"/>
              </a:rPr>
              <a:t>308. Delisle-Houde P, Chiarlitti NA, Reid RER, Andersen RE. Relationship between physiologic tests, body composition changes, and on ice playing time in Canadian collegiate hockey players. J Strength Cond Res. 2018;32(5):1297–302.</a:t>
            </a:r>
          </a:p>
          <a:p>
            <a:pPr algn="just"/>
            <a:r>
              <a:rPr lang="en-US" sz="1600" dirty="0">
                <a:ea typeface="Calibri" panose="020F0502020204030204" pitchFamily="34" charset="0"/>
              </a:rPr>
              <a:t>316. Taylor JM, Macpherson TW, Spears IR, Weston M. Repeated sprints: an independent not dependent variable. Int J Sports Physiol Perform. 2016;11(7):693–6</a:t>
            </a:r>
          </a:p>
          <a:p>
            <a:pPr algn="just"/>
            <a:r>
              <a:rPr lang="en-US" sz="1600" dirty="0">
                <a:ea typeface="Calibri" panose="020F0502020204030204" pitchFamily="34" charset="0"/>
              </a:rPr>
              <a:t>322. Bracko MR. On-ice performance characteristics of elite and non elite women's ice hockey players. J Strength Cond Res. 2001;15(1):42–7.</a:t>
            </a:r>
          </a:p>
          <a:p>
            <a:pPr algn="just"/>
            <a:r>
              <a:rPr lang="en-US" sz="1600" dirty="0">
                <a:ea typeface="Calibri" panose="020F0502020204030204" pitchFamily="34" charset="0"/>
              </a:rPr>
              <a:t>333. Buchheit M. Repeated-sprint performance in team sport players: associations with measures of aerobic fitness, metabolic control and locomotor function. Int J Sports Med. 2012;33(3):230–9.</a:t>
            </a:r>
          </a:p>
          <a:p>
            <a:pPr algn="just"/>
            <a:r>
              <a:rPr lang="en-US" sz="1600" dirty="0">
                <a:ea typeface="Calibri" panose="020F0502020204030204" pitchFamily="34" charset="0"/>
              </a:rPr>
              <a:t>326. Gabbett TJ, Stein JG, Kemp JG, Lorenzen C. Relationship between tests of physical qualities and physical match performance in elite rugby league players. J Strength Cond Res. 2013;27(6):1539–45.</a:t>
            </a:r>
          </a:p>
          <a:p>
            <a:pPr algn="just"/>
            <a:r>
              <a:rPr lang="en-US" sz="1600" dirty="0">
                <a:ea typeface="Calibri" panose="020F0502020204030204" pitchFamily="34" charset="0"/>
              </a:rPr>
              <a:t>346. Rampinini E, Sassi A, Morelli A, Mazzoni S, Fanchini M, Coutts AJ. Repeated-sprint ability in professional and amateur soccer players. Appl Physiol Nutr Metab. 2009;34(6):1048–54.</a:t>
            </a:r>
          </a:p>
          <a:p>
            <a:pPr algn="just"/>
            <a:r>
              <a:rPr lang="en-US" sz="1600" dirty="0">
                <a:ea typeface="Calibri" panose="020F0502020204030204" pitchFamily="34" charset="0"/>
              </a:rPr>
              <a:t>349. Le Rossignol P, Gabbett TJ, Comerford D, Stanton WR. Repeated sprint ability and team selection in Australian football league players. Int J Sports Physiol Perform. 2014;9(1):161–5.</a:t>
            </a:r>
          </a:p>
          <a:p>
            <a:pPr algn="just"/>
            <a:r>
              <a:rPr lang="en-US" sz="1600" dirty="0">
                <a:ea typeface="Calibri" panose="020F0502020204030204" pitchFamily="34" charset="0"/>
              </a:rPr>
              <a:t>350. Dellal A, Wong del P. Repeated sprint and change-of-direction abilities in soccer players: effects of age group. J Strength Cond Res.2013;27(9):2504–8.</a:t>
            </a:r>
          </a:p>
          <a:p>
            <a:pPr algn="just"/>
            <a:endParaRPr lang="en-US" sz="1600" dirty="0">
              <a:ea typeface="Calibri" panose="020F0502020204030204" pitchFamily="34" charset="0"/>
            </a:endParaRPr>
          </a:p>
        </p:txBody>
      </p:sp>
    </p:spTree>
    <p:extLst>
      <p:ext uri="{BB962C8B-B14F-4D97-AF65-F5344CB8AC3E}">
        <p14:creationId xmlns:p14="http://schemas.microsoft.com/office/powerpoint/2010/main" val="2315480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77686E-30BC-3411-B09F-C9EBD81D1BA9}"/>
              </a:ext>
            </a:extLst>
          </p:cNvPr>
          <p:cNvSpPr>
            <a:spLocks noGrp="1"/>
          </p:cNvSpPr>
          <p:nvPr>
            <p:ph type="sldNum" sz="quarter" idx="12"/>
          </p:nvPr>
        </p:nvSpPr>
        <p:spPr>
          <a:xfrm>
            <a:off x="17070393" y="452653"/>
            <a:ext cx="1021659" cy="497936"/>
          </a:xfrm>
        </p:spPr>
        <p:txBody>
          <a:bodyPr/>
          <a:lstStyle/>
          <a:p>
            <a:fld id="{F3427122-DD58-4B2A-BC02-A0C1482E4B6E}" type="slidenum">
              <a:rPr lang="en-US" smtClean="0"/>
              <a:t>22</a:t>
            </a:fld>
            <a:endParaRPr lang="en-US" dirty="0"/>
          </a:p>
        </p:txBody>
      </p:sp>
      <p:sp>
        <p:nvSpPr>
          <p:cNvPr id="3" name="Picture Placeholder 2">
            <a:extLst>
              <a:ext uri="{FF2B5EF4-FFF2-40B4-BE49-F238E27FC236}">
                <a16:creationId xmlns:a16="http://schemas.microsoft.com/office/drawing/2014/main" id="{4BF42589-445B-CBD1-FD1A-D465E8C85889}"/>
              </a:ext>
            </a:extLst>
          </p:cNvPr>
          <p:cNvSpPr>
            <a:spLocks noGrp="1"/>
          </p:cNvSpPr>
          <p:nvPr>
            <p:ph type="pic" sz="quarter" idx="17"/>
          </p:nvPr>
        </p:nvSpPr>
        <p:spPr>
          <a:xfrm flipH="1">
            <a:off x="18288002" y="2"/>
            <a:ext cx="250721" cy="10286999"/>
          </a:xfrm>
        </p:spPr>
        <p:txBody>
          <a:bodyPr/>
          <a:lstStyle/>
          <a:p>
            <a:endParaRPr lang="en-US" dirty="0"/>
          </a:p>
        </p:txBody>
      </p:sp>
      <p:sp>
        <p:nvSpPr>
          <p:cNvPr id="4" name="TextBox 3">
            <a:extLst>
              <a:ext uri="{FF2B5EF4-FFF2-40B4-BE49-F238E27FC236}">
                <a16:creationId xmlns:a16="http://schemas.microsoft.com/office/drawing/2014/main" id="{BD9D2498-EF40-A6A0-2A02-BF1E7F65E6E4}"/>
              </a:ext>
            </a:extLst>
          </p:cNvPr>
          <p:cNvSpPr txBox="1"/>
          <p:nvPr/>
        </p:nvSpPr>
        <p:spPr>
          <a:xfrm>
            <a:off x="1047122" y="393865"/>
            <a:ext cx="16884726" cy="1015663"/>
          </a:xfrm>
          <a:prstGeom prst="rect">
            <a:avLst/>
          </a:prstGeom>
          <a:noFill/>
        </p:spPr>
        <p:txBody>
          <a:bodyPr wrap="square" rtlCol="0">
            <a:spAutoFit/>
          </a:bodyPr>
          <a:lstStyle/>
          <a:p>
            <a:r>
              <a:rPr lang="en-US" sz="4200" b="1" dirty="0">
                <a:latin typeface="Arial" panose="020B0604020202020204" pitchFamily="34" charset="0"/>
                <a:ea typeface="+mn-lt"/>
                <a:cs typeface="Arial" panose="020B0604020202020204" pitchFamily="34" charset="0"/>
              </a:rPr>
              <a:t>References</a:t>
            </a:r>
          </a:p>
          <a:p>
            <a:pPr marL="342900" indent="-342900">
              <a:buFont typeface="+mj-lt"/>
              <a:buAutoNum type="arabicPeriod" startAt="11"/>
            </a:pPr>
            <a:endParaRPr lang="en-US" sz="1800" b="1" dirty="0">
              <a:latin typeface="Arial" panose="020B0604020202020204" pitchFamily="34" charset="0"/>
              <a:ea typeface="+mn-lt"/>
              <a:cs typeface="Arial" panose="020B0604020202020204" pitchFamily="34" charset="0"/>
            </a:endParaRPr>
          </a:p>
        </p:txBody>
      </p:sp>
      <p:sp>
        <p:nvSpPr>
          <p:cNvPr id="7" name="TextBox 6">
            <a:extLst>
              <a:ext uri="{FF2B5EF4-FFF2-40B4-BE49-F238E27FC236}">
                <a16:creationId xmlns:a16="http://schemas.microsoft.com/office/drawing/2014/main" id="{EB241114-D7B5-C18E-2AD7-24877080DBDB}"/>
              </a:ext>
            </a:extLst>
          </p:cNvPr>
          <p:cNvSpPr txBox="1"/>
          <p:nvPr/>
        </p:nvSpPr>
        <p:spPr>
          <a:xfrm>
            <a:off x="1047122" y="1458515"/>
            <a:ext cx="16440778" cy="7725192"/>
          </a:xfrm>
          <a:prstGeom prst="rect">
            <a:avLst/>
          </a:prstGeom>
          <a:noFill/>
        </p:spPr>
        <p:txBody>
          <a:bodyPr wrap="square">
            <a:spAutoFit/>
          </a:bodyPr>
          <a:lstStyle/>
          <a:p>
            <a:pPr algn="just"/>
            <a:r>
              <a:rPr lang="en-US" sz="1600" dirty="0">
                <a:ea typeface="Calibri" panose="020F0502020204030204" pitchFamily="34" charset="0"/>
              </a:rPr>
              <a:t>352. Abrantes C, Macas V, Sampaio J. Variation in football players’ sprint test performance across different ages and levels of competition. J Sports Sci Med. 2004;3(YISI 1):44–9.</a:t>
            </a:r>
          </a:p>
          <a:p>
            <a:pPr algn="just"/>
            <a:r>
              <a:rPr lang="en-US" sz="1600" dirty="0">
                <a:ea typeface="Calibri" panose="020F0502020204030204" pitchFamily="34" charset="0"/>
              </a:rPr>
              <a:t>358. Joyner MJ, Coyle EF. Endurance exercise performance: the physiology of champions. J Physiol. 2008;586(1):35–44.</a:t>
            </a:r>
          </a:p>
          <a:p>
            <a:pPr algn="just"/>
            <a:r>
              <a:rPr lang="en-US" sz="1600" dirty="0">
                <a:ea typeface="Calibri" panose="020F0502020204030204" pitchFamily="34" charset="0"/>
              </a:rPr>
              <a:t>359. Jones AM, Kirby BS, Clark IE, et al. Physiological demands of running at 2-hour marathon race pace. J Appl Physiol (1985). 2021; 130(2):369–79.</a:t>
            </a:r>
          </a:p>
          <a:p>
            <a:pPr algn="just"/>
            <a:r>
              <a:rPr lang="en-US" sz="1600" dirty="0">
                <a:ea typeface="Calibri" panose="020F0502020204030204" pitchFamily="34" charset="0"/>
              </a:rPr>
              <a:t>360. Jones AM, Burnley M. Oxygen uptake kinetics: an underappreciated determinant of exercise performance. Int J Sports Physiol Perform. 2009;4(4):524–32.</a:t>
            </a:r>
          </a:p>
          <a:p>
            <a:pPr algn="just"/>
            <a:r>
              <a:rPr lang="en-US" sz="1600" dirty="0">
                <a:ea typeface="Calibri" panose="020F0502020204030204" pitchFamily="34" charset="0"/>
              </a:rPr>
              <a:t>364. Dupont G, McCall A, Prieur F, Millet GP, Berthoin S. Faster oxygen uptake kinetics during recovery is related to better repeated sprinting ability. Eur J Appl Physiol. 2010;110(3):627–34.</a:t>
            </a:r>
          </a:p>
          <a:p>
            <a:pPr algn="just"/>
            <a:r>
              <a:rPr lang="en-US" sz="1600" dirty="0">
                <a:ea typeface="Calibri" panose="020F0502020204030204" pitchFamily="34" charset="0"/>
              </a:rPr>
              <a:t>382. Bangsbo J, Lindquist F. Comparison of various exercise tests with endurance performance during soccer in professional players. Int J Sports Med. 1992;13(2):125–32.</a:t>
            </a:r>
          </a:p>
          <a:p>
            <a:pPr algn="just"/>
            <a:r>
              <a:rPr lang="en-US" sz="1600" dirty="0">
                <a:ea typeface="Calibri" panose="020F0502020204030204" pitchFamily="34" charset="0"/>
              </a:rPr>
              <a:t>386. Ramsbottom R, Brewer J, Williams C. A progressive shuttle run test to estimate maximal oxygen uptake. Br J Sports Med. 1988;22(4):141–4.</a:t>
            </a:r>
          </a:p>
          <a:p>
            <a:pPr algn="just"/>
            <a:r>
              <a:rPr lang="en-US" sz="1600" dirty="0">
                <a:ea typeface="Calibri" panose="020F0502020204030204" pitchFamily="34" charset="0"/>
              </a:rPr>
              <a:t>392. Ryan S, Coutts AJ, Hocking J, Dillon PA, Whitty A, Kempton T. Physical preparation factors that influence technical and physical match performance in professional Australian football. Int J Sports Physiol Perform. 2018;13(8):1021–7.</a:t>
            </a:r>
          </a:p>
          <a:p>
            <a:pPr algn="just"/>
            <a:r>
              <a:rPr lang="en-US" sz="1600" dirty="0">
                <a:ea typeface="Calibri" panose="020F0502020204030204" pitchFamily="34" charset="0"/>
              </a:rPr>
              <a:t>393. Piggott BG, McGuigan MR, Newton MJ. Relationship between physical capacity and match performance in semiprofessional Australian rules football. J Strength Cond Res. 2015;29(2):478–82.</a:t>
            </a:r>
          </a:p>
          <a:p>
            <a:pPr algn="just"/>
            <a:r>
              <a:rPr lang="en-US" sz="1600" dirty="0">
                <a:ea typeface="Calibri" panose="020F0502020204030204" pitchFamily="34" charset="0"/>
              </a:rPr>
              <a:t>398. Schmitz B, Pfeifer C, Kreitz K, Borowski M, Faldum A, Brand SM.The Yo-Yo intermittent tests: a systematic review and structured compendium of test results. Front Physiol. 2018;9:870.</a:t>
            </a:r>
          </a:p>
          <a:p>
            <a:pPr algn="just"/>
            <a:r>
              <a:rPr lang="en-US" sz="1600" dirty="0">
                <a:ea typeface="Calibri" panose="020F0502020204030204" pitchFamily="34" charset="0"/>
              </a:rPr>
              <a:t>401. Haydar B, Haddad HA, Ahmaidi S, Buchheit M. Assessing intereffort recovery and change of direction ability with the 30-15 intermittent fitness test. J Sports Sci Med. 2011;10(2):346–54.</a:t>
            </a:r>
          </a:p>
          <a:p>
            <a:pPr algn="just"/>
            <a:r>
              <a:rPr lang="en-US" sz="1600" dirty="0">
                <a:ea typeface="Calibri" panose="020F0502020204030204" pitchFamily="34" charset="0"/>
              </a:rPr>
              <a:t>403. Bradley PS, Mohr M, Bendiksen M, et al. Sub-maximal and maximal Yo-Yo intermittent endurance test level 2: heart rate response, reproducibility and application to elite soccer. Eur J Appl Physiol. 2011;111(6):969–78.</a:t>
            </a:r>
          </a:p>
          <a:p>
            <a:pPr algn="just"/>
            <a:r>
              <a:rPr lang="en-US" sz="1600" dirty="0">
                <a:ea typeface="Calibri" panose="020F0502020204030204" pitchFamily="34" charset="0"/>
              </a:rPr>
              <a:t>424. Schimpchen J, Correia PF, Meyer T. Minimally invasive ways to monitor changes in cardiocirculatory fitness in running-based sports: a systematic review. Int J Sports Med. 2023;44(2):95–107.</a:t>
            </a:r>
          </a:p>
          <a:p>
            <a:pPr algn="just"/>
            <a:r>
              <a:rPr lang="en-US" sz="1600" dirty="0">
                <a:ea typeface="Calibri" panose="020F0502020204030204" pitchFamily="34" charset="0"/>
              </a:rPr>
              <a:t>426. Bosquet L, Merkari S, Arvisais D, Aubert AE. Is heart rate a convenient tool to monitor over-reaching? A systematic review of the literature. Br J Sports Med. 2008;42(9):709–14</a:t>
            </a:r>
          </a:p>
          <a:p>
            <a:pPr algn="just"/>
            <a:r>
              <a:rPr lang="en-US" sz="1600" dirty="0">
                <a:ea typeface="Calibri" panose="020F0502020204030204" pitchFamily="34" charset="0"/>
              </a:rPr>
              <a:t>433.Young WB, Hepner J, Robbins DW. Movement demands in Australian rules football as indicators of muscle damage. J Strength Cond Res. 2012;26(2):492–6.</a:t>
            </a:r>
          </a:p>
          <a:p>
            <a:pPr algn="just"/>
            <a:r>
              <a:rPr lang="en-US" sz="1600" dirty="0">
                <a:ea typeface="Calibri" panose="020F0502020204030204" pitchFamily="34" charset="0"/>
              </a:rPr>
              <a:t>434. Takarada Y. Evaluation of muscle damage after a rugby match with special reference to tackle plays. Br J Sports Med. 2003;37(5): 416–9.</a:t>
            </a:r>
          </a:p>
          <a:p>
            <a:pPr algn="just"/>
            <a:r>
              <a:rPr lang="en-US" sz="1600" dirty="0">
                <a:ea typeface="Calibri" panose="020F0502020204030204" pitchFamily="34" charset="0"/>
              </a:rPr>
              <a:t>435. Vigh-Larsen JF, Ortenblad N, Spriet LL, Overgaard K, Mohr M. Muscle glycogen metabolism and high-intensity exercise performance: a narrative review. Sports Med. 2021;51(9):1855–74.</a:t>
            </a:r>
          </a:p>
          <a:p>
            <a:pPr algn="just"/>
            <a:r>
              <a:rPr lang="en-US" sz="1600" dirty="0">
                <a:ea typeface="Calibri" panose="020F0502020204030204" pitchFamily="34" charset="0"/>
              </a:rPr>
              <a:t>436. Krustrup P, Mohr M, Nybo L, et al. Muscle metabolism and impaired sprint performance in an elite women's football game. Scand J Med Sci Sports. 2022;32(1 Suppl):27–38.</a:t>
            </a:r>
          </a:p>
          <a:p>
            <a:pPr algn="just"/>
            <a:r>
              <a:rPr lang="en-US" sz="1600" dirty="0">
                <a:ea typeface="Calibri" panose="020F0502020204030204" pitchFamily="34" charset="0"/>
              </a:rPr>
              <a:t>508. Andrade R, Wik EH, Rebelo-Marques A, et al. Is the acute: chronic workload ratio (ACWR) associated with risk of time-loss injury in professional team sports? A systematic review of methodology, variables and injury risk in practical situations. Sports Med. 2020;50(9):1613–35.</a:t>
            </a:r>
          </a:p>
          <a:p>
            <a:pPr algn="just"/>
            <a:r>
              <a:rPr lang="en-US" sz="1600" dirty="0">
                <a:ea typeface="Calibri" panose="020F0502020204030204" pitchFamily="34" charset="0"/>
              </a:rPr>
              <a:t>509. Malone S, Roe M, Doran DA, Gabbett TJ, Collins KD. Protection against spikes in workload with aerobic fitness and playing experience: the role of the acute:chronic workload ratio on injury risk in elite Gaelic football. Int J Sports Physiol Perform. 2017;12(3):393–401.</a:t>
            </a:r>
          </a:p>
          <a:p>
            <a:pPr algn="just"/>
            <a:endParaRPr lang="en-US" sz="1600" dirty="0">
              <a:ea typeface="Calibri" panose="020F0502020204030204" pitchFamily="34" charset="0"/>
            </a:endParaRPr>
          </a:p>
        </p:txBody>
      </p:sp>
    </p:spTree>
    <p:extLst>
      <p:ext uri="{BB962C8B-B14F-4D97-AF65-F5344CB8AC3E}">
        <p14:creationId xmlns:p14="http://schemas.microsoft.com/office/powerpoint/2010/main" val="203795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erial view of players running in soccer field">
            <a:extLst>
              <a:ext uri="{FF2B5EF4-FFF2-40B4-BE49-F238E27FC236}">
                <a16:creationId xmlns:a16="http://schemas.microsoft.com/office/drawing/2014/main" id="{DD95E313-57B2-C6E5-C23A-50C2E570A76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92"/>
          <a:stretch/>
        </p:blipFill>
        <p:spPr>
          <a:xfrm rot="16200000">
            <a:off x="8255641" y="222708"/>
            <a:ext cx="10257080" cy="9807641"/>
          </a:xfrm>
          <a:prstGeom prst="rect">
            <a:avLst/>
          </a:prstGeom>
        </p:spPr>
      </p:pic>
      <p:sp>
        <p:nvSpPr>
          <p:cNvPr id="5" name="Freeform 5">
            <a:extLst>
              <a:ext uri="{FF2B5EF4-FFF2-40B4-BE49-F238E27FC236}">
                <a16:creationId xmlns:a16="http://schemas.microsoft.com/office/drawing/2014/main" id="{B56D7E2F-233E-4DB5-B028-8BD67B7FBE5C}"/>
              </a:ext>
            </a:extLst>
          </p:cNvPr>
          <p:cNvSpPr>
            <a:spLocks/>
          </p:cNvSpPr>
          <p:nvPr/>
        </p:nvSpPr>
        <p:spPr bwMode="auto">
          <a:xfrm>
            <a:off x="14348405" y="3458831"/>
            <a:ext cx="3939596" cy="6817503"/>
          </a:xfrm>
          <a:custGeom>
            <a:avLst/>
            <a:gdLst>
              <a:gd name="T0" fmla="*/ 1180 w 1180"/>
              <a:gd name="T1" fmla="*/ 0 h 2042"/>
              <a:gd name="T2" fmla="*/ 0 w 1180"/>
              <a:gd name="T3" fmla="*/ 2042 h 2042"/>
              <a:gd name="T4" fmla="*/ 588 w 1180"/>
              <a:gd name="T5" fmla="*/ 2042 h 2042"/>
              <a:gd name="T6" fmla="*/ 1180 w 1180"/>
              <a:gd name="T7" fmla="*/ 1017 h 2042"/>
              <a:gd name="T8" fmla="*/ 1180 w 1180"/>
              <a:gd name="T9" fmla="*/ 0 h 2042"/>
            </a:gdLst>
            <a:ahLst/>
            <a:cxnLst>
              <a:cxn ang="0">
                <a:pos x="T0" y="T1"/>
              </a:cxn>
              <a:cxn ang="0">
                <a:pos x="T2" y="T3"/>
              </a:cxn>
              <a:cxn ang="0">
                <a:pos x="T4" y="T5"/>
              </a:cxn>
              <a:cxn ang="0">
                <a:pos x="T6" y="T7"/>
              </a:cxn>
              <a:cxn ang="0">
                <a:pos x="T8" y="T9"/>
              </a:cxn>
            </a:cxnLst>
            <a:rect l="0" t="0" r="r" b="b"/>
            <a:pathLst>
              <a:path w="1180" h="2042">
                <a:moveTo>
                  <a:pt x="1180" y="0"/>
                </a:moveTo>
                <a:lnTo>
                  <a:pt x="0" y="2042"/>
                </a:lnTo>
                <a:lnTo>
                  <a:pt x="588" y="2042"/>
                </a:lnTo>
                <a:lnTo>
                  <a:pt x="1180" y="1017"/>
                </a:lnTo>
                <a:lnTo>
                  <a:pt x="1180" y="0"/>
                </a:lnTo>
                <a:close/>
              </a:path>
            </a:pathLst>
          </a:custGeom>
          <a:solidFill>
            <a:schemeClr val="bg1">
              <a:alpha val="20000"/>
            </a:schemeClr>
          </a:solidFill>
          <a:ln>
            <a:noFill/>
          </a:ln>
        </p:spPr>
        <p:txBody>
          <a:bodyPr vert="horz" wrap="square" lIns="137160" tIns="68580" rIns="137160" bIns="68580" numCol="1" anchor="t" anchorCtr="0" compatLnSpc="1">
            <a:prstTxWarp prst="textNoShape">
              <a:avLst/>
            </a:prstTxWarp>
          </a:bodyPr>
          <a:lstStyle/>
          <a:p>
            <a:endParaRPr lang="en-US" sz="4050" dirty="0"/>
          </a:p>
        </p:txBody>
      </p:sp>
      <p:sp>
        <p:nvSpPr>
          <p:cNvPr id="6" name="Freeform 6">
            <a:extLst>
              <a:ext uri="{FF2B5EF4-FFF2-40B4-BE49-F238E27FC236}">
                <a16:creationId xmlns:a16="http://schemas.microsoft.com/office/drawing/2014/main" id="{AD6408C3-4AF7-4604-9130-17A5D107314C}"/>
              </a:ext>
            </a:extLst>
          </p:cNvPr>
          <p:cNvSpPr>
            <a:spLocks/>
          </p:cNvSpPr>
          <p:nvPr/>
        </p:nvSpPr>
        <p:spPr bwMode="auto">
          <a:xfrm>
            <a:off x="13120855" y="3458831"/>
            <a:ext cx="3939596" cy="6817503"/>
          </a:xfrm>
          <a:custGeom>
            <a:avLst/>
            <a:gdLst>
              <a:gd name="T0" fmla="*/ 1180 w 1180"/>
              <a:gd name="T1" fmla="*/ 0 h 2042"/>
              <a:gd name="T2" fmla="*/ 0 w 1180"/>
              <a:gd name="T3" fmla="*/ 2042 h 2042"/>
              <a:gd name="T4" fmla="*/ 588 w 1180"/>
              <a:gd name="T5" fmla="*/ 2042 h 2042"/>
              <a:gd name="T6" fmla="*/ 1180 w 1180"/>
              <a:gd name="T7" fmla="*/ 1017 h 2042"/>
              <a:gd name="T8" fmla="*/ 1180 w 1180"/>
              <a:gd name="T9" fmla="*/ 0 h 2042"/>
            </a:gdLst>
            <a:ahLst/>
            <a:cxnLst>
              <a:cxn ang="0">
                <a:pos x="T0" y="T1"/>
              </a:cxn>
              <a:cxn ang="0">
                <a:pos x="T2" y="T3"/>
              </a:cxn>
              <a:cxn ang="0">
                <a:pos x="T4" y="T5"/>
              </a:cxn>
              <a:cxn ang="0">
                <a:pos x="T6" y="T7"/>
              </a:cxn>
              <a:cxn ang="0">
                <a:pos x="T8" y="T9"/>
              </a:cxn>
            </a:cxnLst>
            <a:rect l="0" t="0" r="r" b="b"/>
            <a:pathLst>
              <a:path w="1180" h="2042">
                <a:moveTo>
                  <a:pt x="1180" y="0"/>
                </a:moveTo>
                <a:lnTo>
                  <a:pt x="0" y="2042"/>
                </a:lnTo>
                <a:lnTo>
                  <a:pt x="588" y="2042"/>
                </a:lnTo>
                <a:lnTo>
                  <a:pt x="1180" y="1017"/>
                </a:lnTo>
                <a:lnTo>
                  <a:pt x="1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dirty="0"/>
          </a:p>
        </p:txBody>
      </p:sp>
      <p:grpSp>
        <p:nvGrpSpPr>
          <p:cNvPr id="85" name="Group 84">
            <a:extLst>
              <a:ext uri="{FF2B5EF4-FFF2-40B4-BE49-F238E27FC236}">
                <a16:creationId xmlns:a16="http://schemas.microsoft.com/office/drawing/2014/main" id="{319AFEB4-F09A-4C41-86F7-D2A31A1D156E}"/>
              </a:ext>
            </a:extLst>
          </p:cNvPr>
          <p:cNvGrpSpPr/>
          <p:nvPr/>
        </p:nvGrpSpPr>
        <p:grpSpPr>
          <a:xfrm>
            <a:off x="0" y="-34619"/>
            <a:ext cx="11907682" cy="10289688"/>
            <a:chOff x="0" y="0"/>
            <a:chExt cx="6383345" cy="6859792"/>
          </a:xfrm>
          <a:solidFill>
            <a:schemeClr val="accent3"/>
          </a:solidFill>
        </p:grpSpPr>
        <p:sp>
          <p:nvSpPr>
            <p:cNvPr id="13" name="Freeform: Shape 12">
              <a:extLst>
                <a:ext uri="{FF2B5EF4-FFF2-40B4-BE49-F238E27FC236}">
                  <a16:creationId xmlns:a16="http://schemas.microsoft.com/office/drawing/2014/main" id="{F08E1E95-3393-48C0-8F01-8A44DD3B7914}"/>
                </a:ext>
              </a:extLst>
            </p:cNvPr>
            <p:cNvSpPr>
              <a:spLocks/>
            </p:cNvSpPr>
            <p:nvPr/>
          </p:nvSpPr>
          <p:spPr bwMode="auto">
            <a:xfrm>
              <a:off x="0" y="0"/>
              <a:ext cx="6270638" cy="6859792"/>
            </a:xfrm>
            <a:custGeom>
              <a:avLst/>
              <a:gdLst>
                <a:gd name="connsiteX0" fmla="*/ 0 w 6270638"/>
                <a:gd name="connsiteY0" fmla="*/ 0 h 6859792"/>
                <a:gd name="connsiteX1" fmla="*/ 2413416 w 6270638"/>
                <a:gd name="connsiteY1" fmla="*/ 0 h 6859792"/>
                <a:gd name="connsiteX2" fmla="*/ 2413416 w 6270638"/>
                <a:gd name="connsiteY2" fmla="*/ 4452 h 6859792"/>
                <a:gd name="connsiteX3" fmla="*/ 2491481 w 6270638"/>
                <a:gd name="connsiteY3" fmla="*/ 4452 h 6859792"/>
                <a:gd name="connsiteX4" fmla="*/ 4712522 w 6270638"/>
                <a:gd name="connsiteY4" fmla="*/ 4452 h 6859792"/>
                <a:gd name="connsiteX5" fmla="*/ 6164481 w 6270638"/>
                <a:gd name="connsiteY5" fmla="*/ 3607663 h 6859792"/>
                <a:gd name="connsiteX6" fmla="*/ 6062752 w 6270638"/>
                <a:gd name="connsiteY6" fmla="*/ 4924221 h 6859792"/>
                <a:gd name="connsiteX7" fmla="*/ 4906733 w 6270638"/>
                <a:gd name="connsiteY7" fmla="*/ 6859792 h 6859792"/>
                <a:gd name="connsiteX8" fmla="*/ 1179729 w 6270638"/>
                <a:gd name="connsiteY8" fmla="*/ 6859792 h 6859792"/>
                <a:gd name="connsiteX9" fmla="*/ 1171016 w 6270638"/>
                <a:gd name="connsiteY9" fmla="*/ 6858000 h 6859792"/>
                <a:gd name="connsiteX10" fmla="*/ 0 w 6270638"/>
                <a:gd name="connsiteY10" fmla="*/ 6858000 h 6859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0638" h="6859792">
                  <a:moveTo>
                    <a:pt x="0" y="0"/>
                  </a:moveTo>
                  <a:lnTo>
                    <a:pt x="2413416" y="0"/>
                  </a:lnTo>
                  <a:lnTo>
                    <a:pt x="2413416" y="4452"/>
                  </a:lnTo>
                  <a:lnTo>
                    <a:pt x="2491481" y="4452"/>
                  </a:lnTo>
                  <a:cubicBezTo>
                    <a:pt x="3004775" y="4452"/>
                    <a:pt x="3718924" y="4452"/>
                    <a:pt x="4712522" y="4452"/>
                  </a:cubicBezTo>
                  <a:cubicBezTo>
                    <a:pt x="4712522" y="4452"/>
                    <a:pt x="4712522" y="4452"/>
                    <a:pt x="6164481" y="3607663"/>
                  </a:cubicBezTo>
                  <a:cubicBezTo>
                    <a:pt x="6335572" y="4037277"/>
                    <a:pt x="6298580" y="4526944"/>
                    <a:pt x="6062752" y="4924221"/>
                  </a:cubicBezTo>
                  <a:cubicBezTo>
                    <a:pt x="6062752" y="4924221"/>
                    <a:pt x="6062752" y="4924221"/>
                    <a:pt x="4906733" y="6859792"/>
                  </a:cubicBezTo>
                  <a:cubicBezTo>
                    <a:pt x="4906733" y="6859792"/>
                    <a:pt x="4906733" y="6859792"/>
                    <a:pt x="1179729" y="6859792"/>
                  </a:cubicBezTo>
                  <a:lnTo>
                    <a:pt x="1171016" y="6858000"/>
                  </a:lnTo>
                  <a:lnTo>
                    <a:pt x="0" y="6858000"/>
                  </a:lnTo>
                  <a:close/>
                </a:path>
              </a:pathLst>
            </a:custGeom>
            <a:grpFill/>
            <a:ln>
              <a:noFill/>
            </a:ln>
          </p:spPr>
          <p:txBody>
            <a:bodyPr vert="horz" wrap="square" lIns="137160" tIns="68580" rIns="137160" bIns="68580" numCol="1" anchor="t" anchorCtr="0" compatLnSpc="1">
              <a:prstTxWarp prst="textNoShape">
                <a:avLst/>
              </a:prstTxWarp>
              <a:noAutofit/>
            </a:bodyPr>
            <a:lstStyle/>
            <a:p>
              <a:endParaRPr lang="en-US" sz="4050" dirty="0"/>
            </a:p>
          </p:txBody>
        </p:sp>
        <p:sp>
          <p:nvSpPr>
            <p:cNvPr id="15" name="Freeform 15">
              <a:extLst>
                <a:ext uri="{FF2B5EF4-FFF2-40B4-BE49-F238E27FC236}">
                  <a16:creationId xmlns:a16="http://schemas.microsoft.com/office/drawing/2014/main" id="{82905573-FC0B-4E06-A6D1-6F2964331282}"/>
                </a:ext>
              </a:extLst>
            </p:cNvPr>
            <p:cNvSpPr>
              <a:spLocks/>
            </p:cNvSpPr>
            <p:nvPr/>
          </p:nvSpPr>
          <p:spPr bwMode="auto">
            <a:xfrm>
              <a:off x="4553770" y="4452"/>
              <a:ext cx="1829575" cy="6855340"/>
            </a:xfrm>
            <a:custGeom>
              <a:avLst/>
              <a:gdLst>
                <a:gd name="T0" fmla="*/ 322 w 396"/>
                <a:gd name="T1" fmla="*/ 1021 h 1484"/>
                <a:gd name="T2" fmla="*/ 0 w 396"/>
                <a:gd name="T3" fmla="*/ 1484 h 1484"/>
                <a:gd name="T4" fmla="*/ 91 w 396"/>
                <a:gd name="T5" fmla="*/ 1484 h 1484"/>
                <a:gd name="T6" fmla="*/ 353 w 396"/>
                <a:gd name="T7" fmla="*/ 1028 h 1484"/>
                <a:gd name="T8" fmla="*/ 368 w 396"/>
                <a:gd name="T9" fmla="*/ 814 h 1484"/>
                <a:gd name="T10" fmla="*/ 45 w 396"/>
                <a:gd name="T11" fmla="*/ 0 h 1484"/>
                <a:gd name="T12" fmla="*/ 34 w 396"/>
                <a:gd name="T13" fmla="*/ 0 h 1484"/>
                <a:gd name="T14" fmla="*/ 347 w 396"/>
                <a:gd name="T15" fmla="*/ 815 h 1484"/>
                <a:gd name="T16" fmla="*/ 322 w 396"/>
                <a:gd name="T17" fmla="*/ 1021 h 1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 h="1484">
                  <a:moveTo>
                    <a:pt x="322" y="1021"/>
                  </a:moveTo>
                  <a:cubicBezTo>
                    <a:pt x="0" y="1484"/>
                    <a:pt x="0" y="1484"/>
                    <a:pt x="0" y="1484"/>
                  </a:cubicBezTo>
                  <a:cubicBezTo>
                    <a:pt x="91" y="1484"/>
                    <a:pt x="91" y="1484"/>
                    <a:pt x="91" y="1484"/>
                  </a:cubicBezTo>
                  <a:cubicBezTo>
                    <a:pt x="353" y="1028"/>
                    <a:pt x="353" y="1028"/>
                    <a:pt x="353" y="1028"/>
                  </a:cubicBezTo>
                  <a:cubicBezTo>
                    <a:pt x="391" y="963"/>
                    <a:pt x="396" y="884"/>
                    <a:pt x="368" y="814"/>
                  </a:cubicBezTo>
                  <a:cubicBezTo>
                    <a:pt x="45" y="0"/>
                    <a:pt x="45" y="0"/>
                    <a:pt x="45" y="0"/>
                  </a:cubicBezTo>
                  <a:cubicBezTo>
                    <a:pt x="34" y="0"/>
                    <a:pt x="34" y="0"/>
                    <a:pt x="34" y="0"/>
                  </a:cubicBezTo>
                  <a:cubicBezTo>
                    <a:pt x="347" y="815"/>
                    <a:pt x="347" y="815"/>
                    <a:pt x="347" y="815"/>
                  </a:cubicBezTo>
                  <a:cubicBezTo>
                    <a:pt x="373" y="883"/>
                    <a:pt x="364" y="960"/>
                    <a:pt x="322" y="1021"/>
                  </a:cubicBezTo>
                  <a:close/>
                </a:path>
              </a:pathLst>
            </a:custGeom>
            <a:solidFill>
              <a:schemeClr val="bg2"/>
            </a:solidFill>
            <a:ln>
              <a:noFill/>
            </a:ln>
          </p:spPr>
          <p:txBody>
            <a:bodyPr vert="horz" wrap="square" lIns="137160" tIns="68580" rIns="137160" bIns="68580" numCol="1" anchor="t" anchorCtr="0" compatLnSpc="1">
              <a:prstTxWarp prst="textNoShape">
                <a:avLst/>
              </a:prstTxWarp>
            </a:bodyPr>
            <a:lstStyle/>
            <a:p>
              <a:endParaRPr lang="en-US" sz="4050" dirty="0"/>
            </a:p>
          </p:txBody>
        </p:sp>
      </p:grpSp>
      <p:sp>
        <p:nvSpPr>
          <p:cNvPr id="16" name="Freeform 16">
            <a:extLst>
              <a:ext uri="{FF2B5EF4-FFF2-40B4-BE49-F238E27FC236}">
                <a16:creationId xmlns:a16="http://schemas.microsoft.com/office/drawing/2014/main" id="{764B5BF1-36D6-424B-86DA-3B03F130112D}"/>
              </a:ext>
            </a:extLst>
          </p:cNvPr>
          <p:cNvSpPr>
            <a:spLocks/>
          </p:cNvSpPr>
          <p:nvPr/>
        </p:nvSpPr>
        <p:spPr bwMode="auto">
          <a:xfrm>
            <a:off x="7443416" y="6678"/>
            <a:ext cx="2246906" cy="5642301"/>
          </a:xfrm>
          <a:custGeom>
            <a:avLst/>
            <a:gdLst>
              <a:gd name="T0" fmla="*/ 673 w 673"/>
              <a:gd name="T1" fmla="*/ 1690 h 1690"/>
              <a:gd name="T2" fmla="*/ 0 w 673"/>
              <a:gd name="T3" fmla="*/ 0 h 1690"/>
              <a:gd name="T4" fmla="*/ 673 w 673"/>
              <a:gd name="T5" fmla="*/ 1690 h 1690"/>
            </a:gdLst>
            <a:ahLst/>
            <a:cxnLst>
              <a:cxn ang="0">
                <a:pos x="T0" y="T1"/>
              </a:cxn>
              <a:cxn ang="0">
                <a:pos x="T2" y="T3"/>
              </a:cxn>
              <a:cxn ang="0">
                <a:pos x="T4" y="T5"/>
              </a:cxn>
            </a:cxnLst>
            <a:rect l="0" t="0" r="r" b="b"/>
            <a:pathLst>
              <a:path w="673" h="1690">
                <a:moveTo>
                  <a:pt x="673" y="1690"/>
                </a:moveTo>
                <a:lnTo>
                  <a:pt x="0" y="0"/>
                </a:lnTo>
                <a:lnTo>
                  <a:pt x="673" y="1690"/>
                </a:lnTo>
                <a:close/>
              </a:path>
            </a:pathLst>
          </a:custGeom>
          <a:solidFill>
            <a:srgbClr val="4848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7160" tIns="68580" rIns="137160" bIns="68580" numCol="1" anchor="t" anchorCtr="0" compatLnSpc="1">
            <a:prstTxWarp prst="textNoShape">
              <a:avLst/>
            </a:prstTxWarp>
          </a:bodyPr>
          <a:lstStyle/>
          <a:p>
            <a:endParaRPr lang="en-US" sz="4050" dirty="0"/>
          </a:p>
        </p:txBody>
      </p:sp>
      <p:sp>
        <p:nvSpPr>
          <p:cNvPr id="20" name="Freeform 20">
            <a:extLst>
              <a:ext uri="{FF2B5EF4-FFF2-40B4-BE49-F238E27FC236}">
                <a16:creationId xmlns:a16="http://schemas.microsoft.com/office/drawing/2014/main" id="{FCEA7884-4AE1-4E4A-8D79-585815FF4531}"/>
              </a:ext>
            </a:extLst>
          </p:cNvPr>
          <p:cNvSpPr>
            <a:spLocks noEditPoints="1"/>
          </p:cNvSpPr>
          <p:nvPr/>
        </p:nvSpPr>
        <p:spPr bwMode="auto">
          <a:xfrm>
            <a:off x="6755657" y="6678"/>
            <a:ext cx="1138478" cy="2847861"/>
          </a:xfrm>
          <a:custGeom>
            <a:avLst/>
            <a:gdLst>
              <a:gd name="T0" fmla="*/ 341 w 341"/>
              <a:gd name="T1" fmla="*/ 853 h 853"/>
              <a:gd name="T2" fmla="*/ 341 w 341"/>
              <a:gd name="T3" fmla="*/ 853 h 853"/>
              <a:gd name="T4" fmla="*/ 0 w 341"/>
              <a:gd name="T5" fmla="*/ 0 h 853"/>
              <a:gd name="T6" fmla="*/ 0 w 341"/>
              <a:gd name="T7" fmla="*/ 0 h 853"/>
              <a:gd name="T8" fmla="*/ 0 w 341"/>
              <a:gd name="T9" fmla="*/ 0 h 853"/>
              <a:gd name="T10" fmla="*/ 0 w 341"/>
              <a:gd name="T11" fmla="*/ 0 h 853"/>
            </a:gdLst>
            <a:ahLst/>
            <a:cxnLst>
              <a:cxn ang="0">
                <a:pos x="T0" y="T1"/>
              </a:cxn>
              <a:cxn ang="0">
                <a:pos x="T2" y="T3"/>
              </a:cxn>
              <a:cxn ang="0">
                <a:pos x="T4" y="T5"/>
              </a:cxn>
              <a:cxn ang="0">
                <a:pos x="T6" y="T7"/>
              </a:cxn>
              <a:cxn ang="0">
                <a:pos x="T8" y="T9"/>
              </a:cxn>
              <a:cxn ang="0">
                <a:pos x="T10" y="T11"/>
              </a:cxn>
            </a:cxnLst>
            <a:rect l="0" t="0" r="r" b="b"/>
            <a:pathLst>
              <a:path w="341" h="853">
                <a:moveTo>
                  <a:pt x="341" y="853"/>
                </a:moveTo>
                <a:lnTo>
                  <a:pt x="341" y="853"/>
                </a:lnTo>
                <a:close/>
                <a:moveTo>
                  <a:pt x="0" y="0"/>
                </a:moveTo>
                <a:lnTo>
                  <a:pt x="0" y="0"/>
                </a:lnTo>
                <a:lnTo>
                  <a:pt x="0" y="0"/>
                </a:lnTo>
                <a:lnTo>
                  <a:pt x="0" y="0"/>
                </a:lnTo>
                <a:close/>
              </a:path>
            </a:pathLst>
          </a:custGeom>
          <a:solidFill>
            <a:srgbClr val="5768A9"/>
          </a:solidFill>
          <a:ln w="9525">
            <a:solidFill>
              <a:srgbClr val="000000"/>
            </a:solidFill>
            <a:round/>
            <a:headEnd/>
            <a:tailEnd/>
          </a:ln>
        </p:spPr>
        <p:txBody>
          <a:bodyPr vert="horz" wrap="square" lIns="137160" tIns="68580" rIns="137160" bIns="68580" numCol="1" anchor="t" anchorCtr="0" compatLnSpc="1">
            <a:prstTxWarp prst="textNoShape">
              <a:avLst/>
            </a:prstTxWarp>
          </a:bodyPr>
          <a:lstStyle/>
          <a:p>
            <a:endParaRPr lang="en-US" sz="4050" dirty="0"/>
          </a:p>
        </p:txBody>
      </p:sp>
      <p:sp>
        <p:nvSpPr>
          <p:cNvPr id="21" name="Freeform 21">
            <a:extLst>
              <a:ext uri="{FF2B5EF4-FFF2-40B4-BE49-F238E27FC236}">
                <a16:creationId xmlns:a16="http://schemas.microsoft.com/office/drawing/2014/main" id="{1C956926-A4E2-4F12-A116-1302DCFC4817}"/>
              </a:ext>
            </a:extLst>
          </p:cNvPr>
          <p:cNvSpPr>
            <a:spLocks noEditPoints="1"/>
          </p:cNvSpPr>
          <p:nvPr/>
        </p:nvSpPr>
        <p:spPr bwMode="auto">
          <a:xfrm>
            <a:off x="6755657" y="6678"/>
            <a:ext cx="1138478" cy="2847861"/>
          </a:xfrm>
          <a:custGeom>
            <a:avLst/>
            <a:gdLst>
              <a:gd name="T0" fmla="*/ 341 w 341"/>
              <a:gd name="T1" fmla="*/ 853 h 853"/>
              <a:gd name="T2" fmla="*/ 341 w 341"/>
              <a:gd name="T3" fmla="*/ 853 h 853"/>
              <a:gd name="T4" fmla="*/ 0 w 341"/>
              <a:gd name="T5" fmla="*/ 0 h 853"/>
              <a:gd name="T6" fmla="*/ 0 w 341"/>
              <a:gd name="T7" fmla="*/ 0 h 853"/>
              <a:gd name="T8" fmla="*/ 0 w 341"/>
              <a:gd name="T9" fmla="*/ 0 h 853"/>
              <a:gd name="T10" fmla="*/ 0 w 341"/>
              <a:gd name="T11" fmla="*/ 0 h 853"/>
            </a:gdLst>
            <a:ahLst/>
            <a:cxnLst>
              <a:cxn ang="0">
                <a:pos x="T0" y="T1"/>
              </a:cxn>
              <a:cxn ang="0">
                <a:pos x="T2" y="T3"/>
              </a:cxn>
              <a:cxn ang="0">
                <a:pos x="T4" y="T5"/>
              </a:cxn>
              <a:cxn ang="0">
                <a:pos x="T6" y="T7"/>
              </a:cxn>
              <a:cxn ang="0">
                <a:pos x="T8" y="T9"/>
              </a:cxn>
              <a:cxn ang="0">
                <a:pos x="T10" y="T11"/>
              </a:cxn>
            </a:cxnLst>
            <a:rect l="0" t="0" r="r" b="b"/>
            <a:pathLst>
              <a:path w="341" h="853">
                <a:moveTo>
                  <a:pt x="341" y="853"/>
                </a:moveTo>
                <a:lnTo>
                  <a:pt x="341" y="853"/>
                </a:lnTo>
                <a:moveTo>
                  <a:pt x="0" y="0"/>
                </a:moveTo>
                <a:lnTo>
                  <a:pt x="0" y="0"/>
                </a:lnTo>
                <a:lnTo>
                  <a:pt x="0" y="0"/>
                </a:lnTo>
                <a:lnTo>
                  <a:pt x="0" y="0"/>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US" sz="4050" dirty="0"/>
          </a:p>
        </p:txBody>
      </p:sp>
      <p:sp>
        <p:nvSpPr>
          <p:cNvPr id="81" name="TextBox 80">
            <a:extLst>
              <a:ext uri="{FF2B5EF4-FFF2-40B4-BE49-F238E27FC236}">
                <a16:creationId xmlns:a16="http://schemas.microsoft.com/office/drawing/2014/main" id="{C6AAAEDA-1EF1-4F8F-B309-BA6F7C6F604E}"/>
              </a:ext>
            </a:extLst>
          </p:cNvPr>
          <p:cNvSpPr txBox="1"/>
          <p:nvPr/>
        </p:nvSpPr>
        <p:spPr>
          <a:xfrm>
            <a:off x="642938" y="544213"/>
            <a:ext cx="5405367" cy="715581"/>
          </a:xfrm>
          <a:prstGeom prst="rect">
            <a:avLst/>
          </a:prstGeom>
          <a:noFill/>
        </p:spPr>
        <p:txBody>
          <a:bodyPr wrap="square" rtlCol="0">
            <a:spAutoFit/>
          </a:bodyPr>
          <a:lstStyle/>
          <a:p>
            <a:pPr algn="l">
              <a:lnSpc>
                <a:spcPct val="90000"/>
              </a:lnSpc>
            </a:pPr>
            <a:r>
              <a:rPr lang="en-US" altLang="en-US" sz="4500" b="1" dirty="0">
                <a:solidFill>
                  <a:schemeClr val="bg2"/>
                </a:solidFill>
                <a:latin typeface="Raleway" pitchFamily="2" charset="77"/>
              </a:rPr>
              <a:t>Introduction</a:t>
            </a:r>
            <a:endParaRPr lang="en-US" sz="4500" dirty="0">
              <a:solidFill>
                <a:schemeClr val="bg2"/>
              </a:solidFill>
              <a:latin typeface="Raleway" pitchFamily="2" charset="77"/>
            </a:endParaRPr>
          </a:p>
        </p:txBody>
      </p:sp>
      <p:sp>
        <p:nvSpPr>
          <p:cNvPr id="2" name="TextBox 1">
            <a:extLst>
              <a:ext uri="{FF2B5EF4-FFF2-40B4-BE49-F238E27FC236}">
                <a16:creationId xmlns:a16="http://schemas.microsoft.com/office/drawing/2014/main" id="{03AFB048-B4CA-6450-A84D-92C405A27B32}"/>
              </a:ext>
            </a:extLst>
          </p:cNvPr>
          <p:cNvSpPr txBox="1"/>
          <p:nvPr/>
        </p:nvSpPr>
        <p:spPr>
          <a:xfrm>
            <a:off x="477545" y="1840244"/>
            <a:ext cx="8666456" cy="7848302"/>
          </a:xfrm>
          <a:prstGeom prst="rect">
            <a:avLst/>
          </a:prstGeom>
          <a:noFill/>
        </p:spPr>
        <p:txBody>
          <a:bodyPr wrap="square" rtlCol="0">
            <a:spAutoFit/>
          </a:bodyPr>
          <a:lstStyle/>
          <a:p>
            <a:pPr marL="428625" indent="-428625">
              <a:buFont typeface="Arial" panose="020B0604020202020204" pitchFamily="34" charset="0"/>
              <a:buChar char="•"/>
            </a:pPr>
            <a:r>
              <a:rPr lang="en-US" sz="2800" b="1" dirty="0">
                <a:solidFill>
                  <a:schemeClr val="bg2"/>
                </a:solidFill>
              </a:rPr>
              <a:t>Definition</a:t>
            </a:r>
            <a:r>
              <a:rPr lang="en-US" sz="2800" dirty="0">
                <a:solidFill>
                  <a:schemeClr val="bg2"/>
                </a:solidFill>
              </a:rPr>
              <a:t>: Intermittent sports involve frequent changes in activity intensity, alternating between high-intensity efforts and periods of low intensity or rest </a:t>
            </a:r>
            <a:r>
              <a:rPr lang="en-US" sz="2800" baseline="30000" dirty="0">
                <a:solidFill>
                  <a:schemeClr val="bg2"/>
                </a:solidFill>
              </a:rPr>
              <a:t>1-6</a:t>
            </a:r>
            <a:r>
              <a:rPr lang="en-US" sz="2800" dirty="0">
                <a:solidFill>
                  <a:schemeClr val="bg2"/>
                </a:solidFill>
              </a:rPr>
              <a:t>.</a:t>
            </a:r>
          </a:p>
          <a:p>
            <a:endParaRPr lang="en-US" sz="2800" dirty="0">
              <a:solidFill>
                <a:schemeClr val="bg2"/>
              </a:solidFill>
            </a:endParaRPr>
          </a:p>
          <a:p>
            <a:pPr marL="428625" indent="-428625">
              <a:buFont typeface="Arial" panose="020B0604020202020204" pitchFamily="34" charset="0"/>
              <a:buChar char="•"/>
            </a:pPr>
            <a:r>
              <a:rPr lang="en-US" sz="2800" b="1" dirty="0">
                <a:solidFill>
                  <a:schemeClr val="bg2"/>
                </a:solidFill>
              </a:rPr>
              <a:t>Examples</a:t>
            </a:r>
            <a:r>
              <a:rPr lang="en-US" sz="2800" dirty="0">
                <a:solidFill>
                  <a:schemeClr val="bg2"/>
                </a:solidFill>
              </a:rPr>
              <a:t>: soccer, basketball, and ice hockey</a:t>
            </a:r>
          </a:p>
          <a:p>
            <a:pPr marL="1114425" lvl="1" indent="-428625">
              <a:buFont typeface="Arial" panose="020B0604020202020204" pitchFamily="34" charset="0"/>
              <a:buChar char="•"/>
            </a:pPr>
            <a:r>
              <a:rPr lang="en-US" sz="2800" dirty="0">
                <a:solidFill>
                  <a:schemeClr val="bg2"/>
                </a:solidFill>
              </a:rPr>
              <a:t>demanding rapid acceleration, deceleration, and frequent changes of direction.</a:t>
            </a:r>
          </a:p>
          <a:p>
            <a:pPr marL="428625" indent="-428625">
              <a:buFont typeface="Arial" panose="020B0604020202020204" pitchFamily="34" charset="0"/>
              <a:buChar char="•"/>
            </a:pPr>
            <a:endParaRPr lang="en-US" sz="2800" dirty="0">
              <a:solidFill>
                <a:schemeClr val="bg2"/>
              </a:solidFill>
            </a:endParaRPr>
          </a:p>
          <a:p>
            <a:pPr marL="428625" indent="-428625">
              <a:buFont typeface="Arial" panose="020B0604020202020204" pitchFamily="34" charset="0"/>
              <a:buChar char="•"/>
            </a:pPr>
            <a:r>
              <a:rPr lang="en-US" sz="2800" b="1" dirty="0">
                <a:solidFill>
                  <a:schemeClr val="bg2"/>
                </a:solidFill>
              </a:rPr>
              <a:t>Performance Factors</a:t>
            </a:r>
            <a:r>
              <a:rPr lang="en-US" sz="2800" dirty="0">
                <a:solidFill>
                  <a:schemeClr val="bg2"/>
                </a:solidFill>
              </a:rPr>
              <a:t>: Success in these sports relies on a combination of </a:t>
            </a:r>
            <a:r>
              <a:rPr lang="en-US" sz="2800" u="sng" dirty="0">
                <a:solidFill>
                  <a:schemeClr val="bg2"/>
                </a:solidFill>
              </a:rPr>
              <a:t>explosive power</a:t>
            </a:r>
            <a:r>
              <a:rPr lang="en-US" sz="2800" dirty="0">
                <a:solidFill>
                  <a:schemeClr val="bg2"/>
                </a:solidFill>
              </a:rPr>
              <a:t>, </a:t>
            </a:r>
            <a:r>
              <a:rPr lang="en-US" sz="2800" u="sng" dirty="0">
                <a:solidFill>
                  <a:schemeClr val="bg2"/>
                </a:solidFill>
              </a:rPr>
              <a:t>cardiovascular fitness, endurance</a:t>
            </a:r>
            <a:r>
              <a:rPr lang="en-US" sz="2800" dirty="0">
                <a:solidFill>
                  <a:schemeClr val="bg2"/>
                </a:solidFill>
              </a:rPr>
              <a:t>, </a:t>
            </a:r>
            <a:r>
              <a:rPr lang="en-US" sz="2800" u="sng" dirty="0">
                <a:solidFill>
                  <a:schemeClr val="bg2"/>
                </a:solidFill>
              </a:rPr>
              <a:t>agility</a:t>
            </a:r>
            <a:r>
              <a:rPr lang="en-US" sz="2800" dirty="0">
                <a:solidFill>
                  <a:schemeClr val="bg2"/>
                </a:solidFill>
              </a:rPr>
              <a:t>, and the </a:t>
            </a:r>
            <a:r>
              <a:rPr lang="en-US" sz="2800" u="sng" dirty="0">
                <a:solidFill>
                  <a:schemeClr val="bg2"/>
                </a:solidFill>
              </a:rPr>
              <a:t>ability to resist fatigue </a:t>
            </a:r>
            <a:r>
              <a:rPr lang="en-US" sz="2800" u="sng" baseline="30000" dirty="0">
                <a:solidFill>
                  <a:schemeClr val="bg2"/>
                </a:solidFill>
              </a:rPr>
              <a:t>11-14</a:t>
            </a:r>
            <a:r>
              <a:rPr lang="en-US" sz="2800" dirty="0">
                <a:solidFill>
                  <a:schemeClr val="bg2"/>
                </a:solidFill>
              </a:rPr>
              <a:t>.</a:t>
            </a:r>
          </a:p>
          <a:p>
            <a:pPr marL="428625" indent="-428625">
              <a:buFont typeface="Arial" panose="020B0604020202020204" pitchFamily="34" charset="0"/>
              <a:buChar char="•"/>
            </a:pPr>
            <a:endParaRPr lang="en-US" sz="2800" dirty="0">
              <a:solidFill>
                <a:schemeClr val="bg2"/>
              </a:solidFill>
            </a:endParaRPr>
          </a:p>
          <a:p>
            <a:pPr marL="428625" indent="-428625">
              <a:buFont typeface="Arial" panose="020B0604020202020204" pitchFamily="34" charset="0"/>
              <a:buChar char="•"/>
            </a:pPr>
            <a:r>
              <a:rPr lang="en-US" sz="2800" b="1" dirty="0">
                <a:solidFill>
                  <a:schemeClr val="bg2"/>
                </a:solidFill>
              </a:rPr>
              <a:t>Objective</a:t>
            </a:r>
            <a:r>
              <a:rPr lang="en-US" sz="2800" dirty="0">
                <a:solidFill>
                  <a:schemeClr val="bg2"/>
                </a:solidFill>
              </a:rPr>
              <a:t>: This presentation examines the physiological demands </a:t>
            </a:r>
            <a:r>
              <a:rPr lang="en-US" sz="2000" dirty="0">
                <a:solidFill>
                  <a:schemeClr val="bg2"/>
                </a:solidFill>
              </a:rPr>
              <a:t>of</a:t>
            </a:r>
            <a:r>
              <a:rPr lang="en-US" sz="2800" dirty="0">
                <a:solidFill>
                  <a:schemeClr val="bg2"/>
                </a:solidFill>
              </a:rPr>
              <a:t> intermittent sports and the role of fitness testing in optimizing athlete performance.</a:t>
            </a:r>
          </a:p>
        </p:txBody>
      </p:sp>
      <p:sp>
        <p:nvSpPr>
          <p:cNvPr id="4" name="Slide Number Placeholder 1">
            <a:extLst>
              <a:ext uri="{FF2B5EF4-FFF2-40B4-BE49-F238E27FC236}">
                <a16:creationId xmlns:a16="http://schemas.microsoft.com/office/drawing/2014/main" id="{585D6AD5-6639-6C25-8267-081F585B8EC0}"/>
              </a:ext>
            </a:extLst>
          </p:cNvPr>
          <p:cNvSpPr txBox="1">
            <a:spLocks/>
          </p:cNvSpPr>
          <p:nvPr/>
        </p:nvSpPr>
        <p:spPr>
          <a:xfrm>
            <a:off x="17347823" y="484927"/>
            <a:ext cx="858696" cy="5476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6DF47B-3BED-4C75-ACAB-4344E1B376FE}" type="slidenum">
              <a:rPr lang="en-US">
                <a:solidFill>
                  <a:schemeClr val="bg1"/>
                </a:solidFill>
              </a:rPr>
              <a:pPr algn="ctr"/>
              <a:t>3</a:t>
            </a:fld>
            <a:endParaRPr lang="en-US" dirty="0">
              <a:solidFill>
                <a:schemeClr val="bg1"/>
              </a:solidFill>
            </a:endParaRPr>
          </a:p>
        </p:txBody>
      </p:sp>
      <p:pic>
        <p:nvPicPr>
          <p:cNvPr id="10" name="Picture 9" descr="A black and white logo&#10;&#10;Description automatically generated">
            <a:extLst>
              <a:ext uri="{FF2B5EF4-FFF2-40B4-BE49-F238E27FC236}">
                <a16:creationId xmlns:a16="http://schemas.microsoft.com/office/drawing/2014/main" id="{759FABF1-44D7-405E-4AFB-0EF4DDED62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4113" y="9175609"/>
            <a:ext cx="2112431" cy="757287"/>
          </a:xfrm>
          <a:prstGeom prst="rect">
            <a:avLst/>
          </a:prstGeom>
        </p:spPr>
      </p:pic>
    </p:spTree>
    <p:extLst>
      <p:ext uri="{BB962C8B-B14F-4D97-AF65-F5344CB8AC3E}">
        <p14:creationId xmlns:p14="http://schemas.microsoft.com/office/powerpoint/2010/main" val="3146741662"/>
      </p:ext>
    </p:extLst>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86BA2D1E-39C2-4254-BAEA-8F5E018A9A9C}"/>
              </a:ext>
            </a:extLst>
          </p:cNvPr>
          <p:cNvSpPr txBox="1"/>
          <p:nvPr/>
        </p:nvSpPr>
        <p:spPr>
          <a:xfrm>
            <a:off x="1257300" y="547688"/>
            <a:ext cx="15773400" cy="1988345"/>
          </a:xfrm>
          <a:prstGeom prst="rect">
            <a:avLst/>
          </a:prstGeom>
        </p:spPr>
        <p:txBody>
          <a:bodyPr vert="horz" lIns="137160" tIns="68580" rIns="137160" bIns="68580" rtlCol="0" anchor="ctr">
            <a:normAutofit/>
          </a:bodyPr>
          <a:lstStyle/>
          <a:p>
            <a:pPr>
              <a:lnSpc>
                <a:spcPct val="90000"/>
              </a:lnSpc>
              <a:spcBef>
                <a:spcPct val="0"/>
              </a:spcBef>
              <a:spcAft>
                <a:spcPts val="900"/>
              </a:spcAft>
            </a:pPr>
            <a:r>
              <a:rPr lang="en-US" sz="6600" b="1" dirty="0">
                <a:latin typeface="+mj-lt"/>
                <a:ea typeface="+mj-ea"/>
                <a:cs typeface="+mj-cs"/>
              </a:rPr>
              <a:t>Physiological Demands</a:t>
            </a:r>
          </a:p>
        </p:txBody>
      </p:sp>
      <p:sp>
        <p:nvSpPr>
          <p:cNvPr id="15" name="Rectangle 14">
            <a:extLst>
              <a:ext uri="{FF2B5EF4-FFF2-40B4-BE49-F238E27FC236}">
                <a16:creationId xmlns:a16="http://schemas.microsoft.com/office/drawing/2014/main" id="{E227AA18-0F36-08A6-6421-00ADC5133426}"/>
              </a:ext>
            </a:extLst>
          </p:cNvPr>
          <p:cNvSpPr/>
          <p:nvPr/>
        </p:nvSpPr>
        <p:spPr>
          <a:xfrm>
            <a:off x="1257300" y="2738438"/>
            <a:ext cx="7772400" cy="6527007"/>
          </a:xfrm>
          <a:prstGeom prst="rect">
            <a:avLst/>
          </a:prstGeom>
        </p:spPr>
        <p:txBody>
          <a:bodyPr vert="horz" lIns="137160" tIns="68580" rIns="137160" bIns="68580" rtlCol="0">
            <a:normAutofit/>
          </a:bodyPr>
          <a:lstStyle/>
          <a:p>
            <a:pPr marL="342900" indent="-342900">
              <a:lnSpc>
                <a:spcPct val="90000"/>
              </a:lnSpc>
              <a:spcBef>
                <a:spcPts val="1500"/>
              </a:spcBef>
              <a:spcAft>
                <a:spcPts val="1800"/>
              </a:spcAft>
              <a:buFont typeface="Arial" panose="020B0604020202020204" pitchFamily="34" charset="0"/>
              <a:buChar char="•"/>
            </a:pPr>
            <a:r>
              <a:rPr lang="en-US" sz="2250" b="1" dirty="0"/>
              <a:t>Multi-faceted Demands</a:t>
            </a:r>
            <a:r>
              <a:rPr lang="en-US" sz="2250" dirty="0"/>
              <a:t>: Requires a combination of aerobic (endurance) and anaerobic (short bursts) energy systems.</a:t>
            </a:r>
          </a:p>
          <a:p>
            <a:pPr marL="342900" indent="-342900">
              <a:lnSpc>
                <a:spcPct val="90000"/>
              </a:lnSpc>
              <a:spcBef>
                <a:spcPts val="1500"/>
              </a:spcBef>
              <a:spcAft>
                <a:spcPts val="1800"/>
              </a:spcAft>
              <a:buFont typeface="Arial" panose="020B0604020202020204" pitchFamily="34" charset="0"/>
              <a:buChar char="•"/>
            </a:pPr>
            <a:r>
              <a:rPr lang="en-US" sz="2250" b="1" dirty="0"/>
              <a:t>High-Intensity Efforts</a:t>
            </a:r>
            <a:r>
              <a:rPr lang="en-US" sz="2250" dirty="0"/>
              <a:t>: Involves sprints, jumps, and rapid direction changes, demanding high neuromuscular power.</a:t>
            </a:r>
          </a:p>
          <a:p>
            <a:pPr marL="342900" indent="-342900">
              <a:lnSpc>
                <a:spcPct val="90000"/>
              </a:lnSpc>
              <a:spcBef>
                <a:spcPts val="1500"/>
              </a:spcBef>
              <a:spcAft>
                <a:spcPts val="1800"/>
              </a:spcAft>
              <a:buFont typeface="Arial" panose="020B0604020202020204" pitchFamily="34" charset="0"/>
              <a:buChar char="•"/>
            </a:pPr>
            <a:r>
              <a:rPr lang="en-US" sz="2250" b="1" dirty="0"/>
              <a:t>Endurance</a:t>
            </a:r>
            <a:r>
              <a:rPr lang="en-US" sz="2250" dirty="0"/>
              <a:t>: Durability and repeatability is essential for maintaining performance over extended periods and aiding recovery between high-intensity bouts.</a:t>
            </a:r>
          </a:p>
          <a:p>
            <a:pPr marL="342900" indent="-342900">
              <a:lnSpc>
                <a:spcPct val="90000"/>
              </a:lnSpc>
              <a:spcBef>
                <a:spcPts val="1500"/>
              </a:spcBef>
              <a:spcAft>
                <a:spcPts val="1800"/>
              </a:spcAft>
              <a:buFont typeface="Arial" panose="020B0604020202020204" pitchFamily="34" charset="0"/>
              <a:buChar char="•"/>
            </a:pPr>
            <a:r>
              <a:rPr lang="en-US" sz="2250" b="1" dirty="0"/>
              <a:t>Strength and Agility</a:t>
            </a:r>
            <a:r>
              <a:rPr lang="en-US" sz="2250" dirty="0"/>
              <a:t>: Crucial for power generation and efficient movement.</a:t>
            </a:r>
          </a:p>
          <a:p>
            <a:pPr marL="342900" indent="-342900">
              <a:lnSpc>
                <a:spcPct val="90000"/>
              </a:lnSpc>
              <a:spcBef>
                <a:spcPts val="1500"/>
              </a:spcBef>
              <a:spcAft>
                <a:spcPts val="1800"/>
              </a:spcAft>
              <a:buFont typeface="Arial" panose="020B0604020202020204" pitchFamily="34" charset="0"/>
              <a:buChar char="•"/>
            </a:pPr>
            <a:r>
              <a:rPr lang="en-US" sz="2250" b="1" dirty="0"/>
              <a:t>Recovery Efficiency</a:t>
            </a:r>
            <a:r>
              <a:rPr lang="en-US" sz="2250" dirty="0"/>
              <a:t>: Quick recovery during low-intensity phases is critical for sustaining overall performance. </a:t>
            </a:r>
            <a:endParaRPr lang="en-US" sz="2250" baseline="30000" dirty="0"/>
          </a:p>
        </p:txBody>
      </p:sp>
      <p:pic>
        <p:nvPicPr>
          <p:cNvPr id="6" name="Picture 5" descr="Tennis ball and rockets">
            <a:extLst>
              <a:ext uri="{FF2B5EF4-FFF2-40B4-BE49-F238E27FC236}">
                <a16:creationId xmlns:a16="http://schemas.microsoft.com/office/drawing/2014/main" id="{59BAF883-CDBF-B8C9-6A3A-3B4D4D764561}"/>
              </a:ext>
            </a:extLst>
          </p:cNvPr>
          <p:cNvPicPr>
            <a:picLocks noChangeAspect="1"/>
          </p:cNvPicPr>
          <p:nvPr/>
        </p:nvPicPr>
        <p:blipFill>
          <a:blip r:embed="rId3" cstate="hqprint">
            <a:extLst>
              <a:ext uri="{28A0092B-C50C-407E-A947-70E740481C1C}">
                <a14:useLocalDpi xmlns:a14="http://schemas.microsoft.com/office/drawing/2010/main" val="0"/>
              </a:ext>
            </a:extLst>
          </a:blip>
          <a:srcRect l="20570" t="2894" r="-57" b="4718"/>
          <a:stretch/>
        </p:blipFill>
        <p:spPr>
          <a:xfrm>
            <a:off x="9258300" y="2738438"/>
            <a:ext cx="7772400" cy="6030005"/>
          </a:xfrm>
          <a:prstGeom prst="rect">
            <a:avLst/>
          </a:prstGeom>
          <a:noFill/>
        </p:spPr>
      </p:pic>
      <p:sp>
        <p:nvSpPr>
          <p:cNvPr id="2" name="Slide Number Placeholder 1">
            <a:extLst>
              <a:ext uri="{FF2B5EF4-FFF2-40B4-BE49-F238E27FC236}">
                <a16:creationId xmlns:a16="http://schemas.microsoft.com/office/drawing/2014/main" id="{CD7351E2-2FEC-4508-A525-C005A486F7BD}"/>
              </a:ext>
            </a:extLst>
          </p:cNvPr>
          <p:cNvSpPr>
            <a:spLocks noGrp="1"/>
          </p:cNvSpPr>
          <p:nvPr>
            <p:ph type="sldNum" sz="quarter" idx="12"/>
          </p:nvPr>
        </p:nvSpPr>
        <p:spPr>
          <a:xfrm>
            <a:off x="17025132" y="273844"/>
            <a:ext cx="858696" cy="547688"/>
          </a:xfrm>
        </p:spPr>
        <p:txBody>
          <a:bodyPr vert="horz" lIns="137160" tIns="68580" rIns="137160" bIns="68580" rtlCol="0" anchor="ctr">
            <a:normAutofit/>
          </a:bodyPr>
          <a:lstStyle/>
          <a:p>
            <a:pPr>
              <a:spcAft>
                <a:spcPts val="900"/>
              </a:spcAft>
            </a:pPr>
            <a:fld id="{F3427122-DD58-4B2A-BC02-A0C1482E4B6E}" type="slidenum">
              <a:rPr lang="en-US" smtClean="0"/>
              <a:pPr>
                <a:spcAft>
                  <a:spcPts val="900"/>
                </a:spcAft>
              </a:pPr>
              <a:t>4</a:t>
            </a:fld>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59F9E-6325-A292-3538-2EFBAC9D8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4114" y="9177571"/>
            <a:ext cx="2106961" cy="755326"/>
          </a:xfrm>
          <a:prstGeom prst="rect">
            <a:avLst/>
          </a:prstGeom>
        </p:spPr>
      </p:pic>
    </p:spTree>
    <p:extLst>
      <p:ext uri="{BB962C8B-B14F-4D97-AF65-F5344CB8AC3E}">
        <p14:creationId xmlns:p14="http://schemas.microsoft.com/office/powerpoint/2010/main" val="1766073952"/>
      </p:ext>
    </p:extLst>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utdoor basketball court">
            <a:extLst>
              <a:ext uri="{FF2B5EF4-FFF2-40B4-BE49-F238E27FC236}">
                <a16:creationId xmlns:a16="http://schemas.microsoft.com/office/drawing/2014/main" id="{BE22119E-5BF1-CE8F-DE58-D3A5AD620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0376" y="-1740"/>
            <a:ext cx="7232665" cy="10287000"/>
          </a:xfrm>
          <a:prstGeom prst="rect">
            <a:avLst/>
          </a:prstGeom>
        </p:spPr>
      </p:pic>
      <p:sp>
        <p:nvSpPr>
          <p:cNvPr id="2" name="Rectangle 1">
            <a:extLst>
              <a:ext uri="{FF2B5EF4-FFF2-40B4-BE49-F238E27FC236}">
                <a16:creationId xmlns:a16="http://schemas.microsoft.com/office/drawing/2014/main" id="{A855FEA1-B300-4788-9D3D-ED289AC16464}"/>
              </a:ext>
            </a:extLst>
          </p:cNvPr>
          <p:cNvSpPr/>
          <p:nvPr/>
        </p:nvSpPr>
        <p:spPr>
          <a:xfrm>
            <a:off x="0" y="0"/>
            <a:ext cx="11078212" cy="10287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50" dirty="0"/>
          </a:p>
        </p:txBody>
      </p:sp>
      <p:sp>
        <p:nvSpPr>
          <p:cNvPr id="6" name="Rectangle 22">
            <a:extLst>
              <a:ext uri="{FF2B5EF4-FFF2-40B4-BE49-F238E27FC236}">
                <a16:creationId xmlns:a16="http://schemas.microsoft.com/office/drawing/2014/main" id="{5F1D8B6D-DDA8-44EB-AC90-CE964AA51A03}"/>
              </a:ext>
            </a:extLst>
          </p:cNvPr>
          <p:cNvSpPr>
            <a:spLocks noChangeArrowheads="1"/>
          </p:cNvSpPr>
          <p:nvPr/>
        </p:nvSpPr>
        <p:spPr bwMode="auto">
          <a:xfrm>
            <a:off x="389654" y="800100"/>
            <a:ext cx="7089569" cy="754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aleway Light" panose="020B0403030101060003" pitchFamily="34" charset="0"/>
              </a:defRPr>
            </a:lvl1pPr>
            <a:lvl2pPr marL="742950" indent="-285750">
              <a:defRPr>
                <a:solidFill>
                  <a:schemeClr val="tx1"/>
                </a:solidFill>
                <a:latin typeface="Raleway Light" panose="020B0403030101060003" pitchFamily="34" charset="0"/>
              </a:defRPr>
            </a:lvl2pPr>
            <a:lvl3pPr marL="1143000" indent="-228600">
              <a:defRPr>
                <a:solidFill>
                  <a:schemeClr val="tx1"/>
                </a:solidFill>
                <a:latin typeface="Raleway Light" panose="020B0403030101060003" pitchFamily="34" charset="0"/>
              </a:defRPr>
            </a:lvl3pPr>
            <a:lvl4pPr marL="1600200" indent="-228600">
              <a:defRPr>
                <a:solidFill>
                  <a:schemeClr val="tx1"/>
                </a:solidFill>
                <a:latin typeface="Raleway Light" panose="020B0403030101060003" pitchFamily="34" charset="0"/>
              </a:defRPr>
            </a:lvl4pPr>
            <a:lvl5pPr marL="2057400" indent="-228600">
              <a:defRPr>
                <a:solidFill>
                  <a:schemeClr val="tx1"/>
                </a:solidFill>
                <a:latin typeface="Raleway Light" panose="020B0403030101060003" pitchFamily="34" charset="0"/>
              </a:defRPr>
            </a:lvl5pPr>
            <a:lvl6pPr marL="2514600" indent="-228600" fontAlgn="base">
              <a:spcBef>
                <a:spcPct val="0"/>
              </a:spcBef>
              <a:spcAft>
                <a:spcPct val="0"/>
              </a:spcAft>
              <a:defRPr>
                <a:solidFill>
                  <a:schemeClr val="tx1"/>
                </a:solidFill>
                <a:latin typeface="Raleway Light" panose="020B0403030101060003" pitchFamily="34" charset="0"/>
              </a:defRPr>
            </a:lvl6pPr>
            <a:lvl7pPr marL="2971800" indent="-228600" fontAlgn="base">
              <a:spcBef>
                <a:spcPct val="0"/>
              </a:spcBef>
              <a:spcAft>
                <a:spcPct val="0"/>
              </a:spcAft>
              <a:defRPr>
                <a:solidFill>
                  <a:schemeClr val="tx1"/>
                </a:solidFill>
                <a:latin typeface="Raleway Light" panose="020B0403030101060003" pitchFamily="34" charset="0"/>
              </a:defRPr>
            </a:lvl7pPr>
            <a:lvl8pPr marL="3429000" indent="-228600" fontAlgn="base">
              <a:spcBef>
                <a:spcPct val="0"/>
              </a:spcBef>
              <a:spcAft>
                <a:spcPct val="0"/>
              </a:spcAft>
              <a:defRPr>
                <a:solidFill>
                  <a:schemeClr val="tx1"/>
                </a:solidFill>
                <a:latin typeface="Raleway Light" panose="020B0403030101060003" pitchFamily="34" charset="0"/>
              </a:defRPr>
            </a:lvl8pPr>
            <a:lvl9pPr marL="3886200" indent="-228600" fontAlgn="base">
              <a:spcBef>
                <a:spcPct val="0"/>
              </a:spcBef>
              <a:spcAft>
                <a:spcPct val="0"/>
              </a:spcAft>
              <a:defRPr>
                <a:solidFill>
                  <a:schemeClr val="tx1"/>
                </a:solidFill>
                <a:latin typeface="Raleway Light" panose="020B0403030101060003" pitchFamily="34" charset="0"/>
              </a:defRPr>
            </a:lvl9pPr>
          </a:lstStyle>
          <a:p>
            <a:pPr eaLnBrk="1" hangingPunct="1">
              <a:lnSpc>
                <a:spcPct val="110000"/>
              </a:lnSpc>
            </a:pPr>
            <a:r>
              <a:rPr lang="en-US" altLang="en-US" sz="4200" b="1" dirty="0">
                <a:solidFill>
                  <a:schemeClr val="bg1"/>
                </a:solidFill>
              </a:rPr>
              <a:t>Energy System Interactions</a:t>
            </a:r>
          </a:p>
        </p:txBody>
      </p:sp>
      <p:sp>
        <p:nvSpPr>
          <p:cNvPr id="7" name="Rectangle 6">
            <a:extLst>
              <a:ext uri="{FF2B5EF4-FFF2-40B4-BE49-F238E27FC236}">
                <a16:creationId xmlns:a16="http://schemas.microsoft.com/office/drawing/2014/main" id="{4B825763-CFDD-4F5C-9039-B5B083B75A22}"/>
              </a:ext>
            </a:extLst>
          </p:cNvPr>
          <p:cNvSpPr/>
          <p:nvPr/>
        </p:nvSpPr>
        <p:spPr bwMode="auto">
          <a:xfrm>
            <a:off x="850135" y="1130009"/>
            <a:ext cx="184731" cy="715581"/>
          </a:xfrm>
          <a:prstGeom prst="rect">
            <a:avLst/>
          </a:prstGeom>
        </p:spPr>
        <p:txBody>
          <a:bodyPr wrap="none">
            <a:spAutoFit/>
          </a:bodyPr>
          <a:lstStyle/>
          <a:p>
            <a:pPr>
              <a:defRPr/>
            </a:pPr>
            <a:endParaRPr lang="en-US" sz="4050" dirty="0">
              <a:solidFill>
                <a:schemeClr val="bg1"/>
              </a:solidFill>
              <a:latin typeface="+mj-lt"/>
            </a:endParaRPr>
          </a:p>
        </p:txBody>
      </p:sp>
      <p:sp>
        <p:nvSpPr>
          <p:cNvPr id="10" name="TextBox 9">
            <a:extLst>
              <a:ext uri="{FF2B5EF4-FFF2-40B4-BE49-F238E27FC236}">
                <a16:creationId xmlns:a16="http://schemas.microsoft.com/office/drawing/2014/main" id="{56176BDB-ADAF-2BF8-3AED-2BFB6E81F44F}"/>
              </a:ext>
            </a:extLst>
          </p:cNvPr>
          <p:cNvSpPr txBox="1"/>
          <p:nvPr/>
        </p:nvSpPr>
        <p:spPr>
          <a:xfrm>
            <a:off x="389655" y="2134040"/>
            <a:ext cx="10354546" cy="7886005"/>
          </a:xfrm>
          <a:prstGeom prst="rect">
            <a:avLst/>
          </a:prstGeom>
          <a:noFill/>
        </p:spPr>
        <p:txBody>
          <a:bodyPr wrap="square" rtlCol="0">
            <a:spAutoFit/>
          </a:bodyPr>
          <a:lstStyle/>
          <a:p>
            <a:pPr marL="250032" indent="-250032">
              <a:lnSpc>
                <a:spcPct val="110000"/>
              </a:lnSpc>
              <a:spcAft>
                <a:spcPts val="1500"/>
              </a:spcAft>
              <a:buFont typeface="Arial" panose="020B0604020202020204" pitchFamily="34" charset="0"/>
              <a:buChar char="•"/>
            </a:pPr>
            <a:r>
              <a:rPr lang="en-US" sz="2400" b="1" dirty="0">
                <a:solidFill>
                  <a:schemeClr val="bg1"/>
                </a:solidFill>
              </a:rPr>
              <a:t>Anaerobic System</a:t>
            </a:r>
            <a:r>
              <a:rPr lang="en-US" sz="2400" dirty="0">
                <a:solidFill>
                  <a:schemeClr val="bg1"/>
                </a:solidFill>
              </a:rPr>
              <a:t>:</a:t>
            </a:r>
          </a:p>
          <a:p>
            <a:pPr marL="604838" lvl="1" indent="-354807">
              <a:lnSpc>
                <a:spcPct val="110000"/>
              </a:lnSpc>
              <a:spcAft>
                <a:spcPts val="1500"/>
              </a:spcAft>
              <a:buFont typeface="Arial" panose="020B0604020202020204" pitchFamily="34" charset="0"/>
              <a:buChar char="•"/>
            </a:pPr>
            <a:r>
              <a:rPr lang="en-US" sz="2400" u="sng" dirty="0">
                <a:solidFill>
                  <a:schemeClr val="bg1"/>
                </a:solidFill>
              </a:rPr>
              <a:t>Role</a:t>
            </a:r>
            <a:r>
              <a:rPr lang="en-US" sz="2400" dirty="0">
                <a:solidFill>
                  <a:schemeClr val="bg1"/>
                </a:solidFill>
              </a:rPr>
              <a:t>: Powers short, high-intensity efforts.</a:t>
            </a:r>
          </a:p>
          <a:p>
            <a:pPr marL="604838" lvl="1" indent="-354807">
              <a:lnSpc>
                <a:spcPct val="110000"/>
              </a:lnSpc>
              <a:spcAft>
                <a:spcPts val="1500"/>
              </a:spcAft>
              <a:buFont typeface="Arial" panose="020B0604020202020204" pitchFamily="34" charset="0"/>
              <a:buChar char="•"/>
            </a:pPr>
            <a:r>
              <a:rPr lang="en-US" sz="2400" u="sng" dirty="0">
                <a:solidFill>
                  <a:schemeClr val="bg1"/>
                </a:solidFill>
              </a:rPr>
              <a:t>Examples</a:t>
            </a:r>
            <a:r>
              <a:rPr lang="en-US" sz="2400" dirty="0">
                <a:solidFill>
                  <a:schemeClr val="bg1"/>
                </a:solidFill>
              </a:rPr>
              <a:t>: Sprints, jumps, quick direction changes.</a:t>
            </a:r>
          </a:p>
          <a:p>
            <a:pPr marL="604838" lvl="1" indent="-354807">
              <a:lnSpc>
                <a:spcPct val="110000"/>
              </a:lnSpc>
              <a:spcAft>
                <a:spcPts val="1500"/>
              </a:spcAft>
              <a:buFont typeface="Arial" panose="020B0604020202020204" pitchFamily="34" charset="0"/>
              <a:buChar char="•"/>
            </a:pPr>
            <a:r>
              <a:rPr lang="en-US" sz="2400" u="sng" dirty="0">
                <a:solidFill>
                  <a:schemeClr val="bg1"/>
                </a:solidFill>
              </a:rPr>
              <a:t>Characteristics</a:t>
            </a:r>
            <a:r>
              <a:rPr lang="en-US" sz="2400" dirty="0">
                <a:solidFill>
                  <a:schemeClr val="bg1"/>
                </a:solidFill>
              </a:rPr>
              <a:t>: Relies on phosphocreatine and stored muscle glycogen, producing energy without oxygen.</a:t>
            </a:r>
          </a:p>
          <a:p>
            <a:pPr marL="250032" indent="-250032">
              <a:lnSpc>
                <a:spcPct val="110000"/>
              </a:lnSpc>
              <a:spcAft>
                <a:spcPts val="1500"/>
              </a:spcAft>
              <a:buFont typeface="Arial" panose="020B0604020202020204" pitchFamily="34" charset="0"/>
              <a:buChar char="•"/>
            </a:pPr>
            <a:r>
              <a:rPr lang="en-US" sz="2400" b="1" dirty="0">
                <a:solidFill>
                  <a:schemeClr val="bg1"/>
                </a:solidFill>
              </a:rPr>
              <a:t>Aerobic System</a:t>
            </a:r>
            <a:r>
              <a:rPr lang="en-US" sz="2400" dirty="0">
                <a:solidFill>
                  <a:schemeClr val="bg1"/>
                </a:solidFill>
              </a:rPr>
              <a:t>:</a:t>
            </a:r>
          </a:p>
          <a:p>
            <a:pPr marL="604838" lvl="1" indent="-354807">
              <a:lnSpc>
                <a:spcPct val="110000"/>
              </a:lnSpc>
              <a:spcAft>
                <a:spcPts val="1500"/>
              </a:spcAft>
              <a:buFont typeface="Arial" panose="020B0604020202020204" pitchFamily="34" charset="0"/>
              <a:buChar char="•"/>
            </a:pPr>
            <a:r>
              <a:rPr lang="en-US" sz="2400" u="sng" dirty="0">
                <a:solidFill>
                  <a:schemeClr val="bg1"/>
                </a:solidFill>
              </a:rPr>
              <a:t>Role</a:t>
            </a:r>
            <a:r>
              <a:rPr lang="en-US" sz="2400" dirty="0">
                <a:solidFill>
                  <a:schemeClr val="bg1"/>
                </a:solidFill>
              </a:rPr>
              <a:t>: Supports intermittent and prolonged activity and aids recovery.</a:t>
            </a:r>
          </a:p>
          <a:p>
            <a:pPr marL="604838" lvl="1" indent="-354807">
              <a:lnSpc>
                <a:spcPct val="110000"/>
              </a:lnSpc>
              <a:spcAft>
                <a:spcPts val="1500"/>
              </a:spcAft>
              <a:buFont typeface="Arial" panose="020B0604020202020204" pitchFamily="34" charset="0"/>
              <a:buChar char="•"/>
            </a:pPr>
            <a:r>
              <a:rPr lang="en-US" sz="2400" u="sng" dirty="0">
                <a:solidFill>
                  <a:schemeClr val="bg1"/>
                </a:solidFill>
              </a:rPr>
              <a:t>Examples</a:t>
            </a:r>
            <a:r>
              <a:rPr lang="en-US" sz="2400" dirty="0">
                <a:solidFill>
                  <a:schemeClr val="bg1"/>
                </a:solidFill>
              </a:rPr>
              <a:t>: Repeated sprint activities, continuous running and jogging during low-intensity phases.</a:t>
            </a:r>
          </a:p>
          <a:p>
            <a:pPr marL="604838" lvl="1" indent="-354807">
              <a:lnSpc>
                <a:spcPct val="110000"/>
              </a:lnSpc>
              <a:spcAft>
                <a:spcPts val="1500"/>
              </a:spcAft>
              <a:buFont typeface="Arial" panose="020B0604020202020204" pitchFamily="34" charset="0"/>
              <a:buChar char="•"/>
            </a:pPr>
            <a:r>
              <a:rPr lang="en-US" sz="2400" u="sng" dirty="0">
                <a:solidFill>
                  <a:schemeClr val="bg1"/>
                </a:solidFill>
              </a:rPr>
              <a:t>Characteristics</a:t>
            </a:r>
            <a:r>
              <a:rPr lang="en-US" sz="2400" dirty="0">
                <a:solidFill>
                  <a:schemeClr val="bg1"/>
                </a:solidFill>
              </a:rPr>
              <a:t>: Uses oxygen to produce energy, supporting endurance and recovery.</a:t>
            </a:r>
          </a:p>
          <a:p>
            <a:pPr marL="250032" indent="-250032">
              <a:lnSpc>
                <a:spcPct val="110000"/>
              </a:lnSpc>
              <a:spcAft>
                <a:spcPts val="1500"/>
              </a:spcAft>
              <a:buFont typeface="Arial" panose="020B0604020202020204" pitchFamily="34" charset="0"/>
              <a:buChar char="•"/>
            </a:pPr>
            <a:r>
              <a:rPr lang="en-US" sz="2400" b="1" dirty="0">
                <a:solidFill>
                  <a:schemeClr val="bg1"/>
                </a:solidFill>
              </a:rPr>
              <a:t>Interaction</a:t>
            </a:r>
            <a:r>
              <a:rPr lang="en-US" sz="2400" dirty="0">
                <a:solidFill>
                  <a:schemeClr val="bg1"/>
                </a:solidFill>
              </a:rPr>
              <a:t>: Successful performance hinges on the efficient interaction between these systems, allowing for sustained high-intensity efforts and effective recovery. </a:t>
            </a:r>
          </a:p>
          <a:p>
            <a:pPr>
              <a:lnSpc>
                <a:spcPct val="110000"/>
              </a:lnSpc>
              <a:spcAft>
                <a:spcPts val="1500"/>
              </a:spcAft>
            </a:pPr>
            <a:r>
              <a:rPr lang="en-US" sz="2400" baseline="30000" dirty="0"/>
              <a:t>9, 101-105, 107-115, 125</a:t>
            </a:r>
            <a:endParaRPr lang="en-US" sz="2400" dirty="0">
              <a:solidFill>
                <a:schemeClr val="bg1"/>
              </a:solidFill>
            </a:endParaRPr>
          </a:p>
        </p:txBody>
      </p:sp>
      <p:sp>
        <p:nvSpPr>
          <p:cNvPr id="8" name="Slide Number Placeholder 1">
            <a:extLst>
              <a:ext uri="{FF2B5EF4-FFF2-40B4-BE49-F238E27FC236}">
                <a16:creationId xmlns:a16="http://schemas.microsoft.com/office/drawing/2014/main" id="{652B8D05-0DE5-04DA-53BF-B337F6D4C8BE}"/>
              </a:ext>
            </a:extLst>
          </p:cNvPr>
          <p:cNvSpPr txBox="1">
            <a:spLocks/>
          </p:cNvSpPr>
          <p:nvPr/>
        </p:nvSpPr>
        <p:spPr>
          <a:xfrm>
            <a:off x="17349500" y="481199"/>
            <a:ext cx="858696" cy="5476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6DF47B-3BED-4C75-ACAB-4344E1B376FE}" type="slidenum">
              <a:rPr lang="en-US">
                <a:solidFill>
                  <a:schemeClr val="bg1"/>
                </a:solidFill>
              </a:rPr>
              <a:pPr algn="ctr"/>
              <a:t>5</a:t>
            </a:fld>
            <a:endParaRPr lang="en-US" dirty="0">
              <a:solidFill>
                <a:schemeClr val="bg1"/>
              </a:solidFill>
            </a:endParaRPr>
          </a:p>
        </p:txBody>
      </p:sp>
      <p:sp>
        <p:nvSpPr>
          <p:cNvPr id="14" name="TextBox 13">
            <a:extLst>
              <a:ext uri="{FF2B5EF4-FFF2-40B4-BE49-F238E27FC236}">
                <a16:creationId xmlns:a16="http://schemas.microsoft.com/office/drawing/2014/main" id="{3E7D5BA8-E81A-07DC-2D4E-3DF72ECAD79C}"/>
              </a:ext>
            </a:extLst>
          </p:cNvPr>
          <p:cNvSpPr txBox="1"/>
          <p:nvPr/>
        </p:nvSpPr>
        <p:spPr>
          <a:xfrm>
            <a:off x="17621251" y="800101"/>
            <a:ext cx="184731" cy="715581"/>
          </a:xfrm>
          <a:prstGeom prst="rect">
            <a:avLst/>
          </a:prstGeom>
          <a:noFill/>
        </p:spPr>
        <p:txBody>
          <a:bodyPr wrap="none" rtlCol="0">
            <a:spAutoFit/>
          </a:bodyPr>
          <a:lstStyle/>
          <a:p>
            <a:endParaRPr lang="en-US" sz="4050" dirty="0"/>
          </a:p>
        </p:txBody>
      </p:sp>
      <p:sp>
        <p:nvSpPr>
          <p:cNvPr id="15" name="TextBox 14">
            <a:extLst>
              <a:ext uri="{FF2B5EF4-FFF2-40B4-BE49-F238E27FC236}">
                <a16:creationId xmlns:a16="http://schemas.microsoft.com/office/drawing/2014/main" id="{83565550-E06B-3DE4-E25D-0DEDB6AF258F}"/>
              </a:ext>
            </a:extLst>
          </p:cNvPr>
          <p:cNvSpPr txBox="1"/>
          <p:nvPr/>
        </p:nvSpPr>
        <p:spPr>
          <a:xfrm>
            <a:off x="18021301" y="438151"/>
            <a:ext cx="184731" cy="715581"/>
          </a:xfrm>
          <a:prstGeom prst="rect">
            <a:avLst/>
          </a:prstGeom>
          <a:noFill/>
        </p:spPr>
        <p:txBody>
          <a:bodyPr wrap="none" rtlCol="0">
            <a:spAutoFit/>
          </a:bodyPr>
          <a:lstStyle/>
          <a:p>
            <a:endParaRPr lang="en-US" sz="4050" dirty="0"/>
          </a:p>
        </p:txBody>
      </p:sp>
      <p:pic>
        <p:nvPicPr>
          <p:cNvPr id="3" name="Picture 2" descr="A black and white logo&#10;&#10;Description automatically generated">
            <a:extLst>
              <a:ext uri="{FF2B5EF4-FFF2-40B4-BE49-F238E27FC236}">
                <a16:creationId xmlns:a16="http://schemas.microsoft.com/office/drawing/2014/main" id="{6B8B6D4F-7A1B-305B-DA91-5FA04E5F6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4113" y="9175609"/>
            <a:ext cx="2112431" cy="757287"/>
          </a:xfrm>
          <a:prstGeom prst="rect">
            <a:avLst/>
          </a:prstGeom>
        </p:spPr>
      </p:pic>
    </p:spTree>
    <p:extLst>
      <p:ext uri="{BB962C8B-B14F-4D97-AF65-F5344CB8AC3E}">
        <p14:creationId xmlns:p14="http://schemas.microsoft.com/office/powerpoint/2010/main" val="758206892"/>
      </p:ext>
    </p:extLst>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4F9E000-2880-92AD-29F7-D4A4093B3A07}"/>
              </a:ext>
            </a:extLst>
          </p:cNvPr>
          <p:cNvPicPr>
            <a:picLocks noGrp="1" noChangeAspect="1"/>
          </p:cNvPicPr>
          <p:nvPr>
            <p:ph type="pic" sz="quarter" idx="13"/>
          </p:nvPr>
        </p:nvPicPr>
        <p:blipFill>
          <a:blip r:embed="rId2"/>
          <a:srcRect/>
          <a:stretch>
            <a:fillRect/>
          </a:stretch>
        </p:blipFill>
        <p:spPr>
          <a:prstGeom prst="rect">
            <a:avLst/>
          </a:prstGeom>
        </p:spPr>
      </p:pic>
    </p:spTree>
    <p:extLst>
      <p:ext uri="{BB962C8B-B14F-4D97-AF65-F5344CB8AC3E}">
        <p14:creationId xmlns:p14="http://schemas.microsoft.com/office/powerpoint/2010/main" val="385928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41127B-0202-4A5F-BE38-CC61512519A2}"/>
              </a:ext>
            </a:extLst>
          </p:cNvPr>
          <p:cNvSpPr>
            <a:spLocks noGrp="1"/>
          </p:cNvSpPr>
          <p:nvPr>
            <p:ph type="pic" sz="quarter" idx="13"/>
          </p:nvPr>
        </p:nvSpPr>
        <p:spPr/>
        <p:txBody>
          <a:bodyPr/>
          <a:lstStyle/>
          <a:p>
            <a:endParaRPr lang="en-US" dirty="0"/>
          </a:p>
        </p:txBody>
      </p:sp>
      <p:graphicFrame>
        <p:nvGraphicFramePr>
          <p:cNvPr id="3" name="Table 2">
            <a:extLst>
              <a:ext uri="{FF2B5EF4-FFF2-40B4-BE49-F238E27FC236}">
                <a16:creationId xmlns:a16="http://schemas.microsoft.com/office/drawing/2014/main" id="{8CDEFCDE-7BA0-EF0C-1910-DC75C6850CA2}"/>
              </a:ext>
            </a:extLst>
          </p:cNvPr>
          <p:cNvGraphicFramePr>
            <a:graphicFrameLocks noGrp="1"/>
          </p:cNvGraphicFramePr>
          <p:nvPr>
            <p:extLst>
              <p:ext uri="{D42A27DB-BD31-4B8C-83A1-F6EECF244321}">
                <p14:modId xmlns:p14="http://schemas.microsoft.com/office/powerpoint/2010/main" val="3925744920"/>
              </p:ext>
            </p:extLst>
          </p:nvPr>
        </p:nvGraphicFramePr>
        <p:xfrm>
          <a:off x="2" y="0"/>
          <a:ext cx="18287999" cy="10287001"/>
        </p:xfrm>
        <a:graphic>
          <a:graphicData uri="http://schemas.openxmlformats.org/drawingml/2006/table">
            <a:tbl>
              <a:tblPr firstRow="1" bandRow="1">
                <a:tableStyleId>{5C22544A-7EE6-4342-B048-85BDC9FD1C3A}</a:tableStyleId>
              </a:tblPr>
              <a:tblGrid>
                <a:gridCol w="1799111">
                  <a:extLst>
                    <a:ext uri="{9D8B030D-6E8A-4147-A177-3AD203B41FA5}">
                      <a16:colId xmlns:a16="http://schemas.microsoft.com/office/drawing/2014/main" val="2930346270"/>
                    </a:ext>
                  </a:extLst>
                </a:gridCol>
                <a:gridCol w="3901044">
                  <a:extLst>
                    <a:ext uri="{9D8B030D-6E8A-4147-A177-3AD203B41FA5}">
                      <a16:colId xmlns:a16="http://schemas.microsoft.com/office/drawing/2014/main" val="1346803842"/>
                    </a:ext>
                  </a:extLst>
                </a:gridCol>
                <a:gridCol w="5496411">
                  <a:extLst>
                    <a:ext uri="{9D8B030D-6E8A-4147-A177-3AD203B41FA5}">
                      <a16:colId xmlns:a16="http://schemas.microsoft.com/office/drawing/2014/main" val="3298431286"/>
                    </a:ext>
                  </a:extLst>
                </a:gridCol>
                <a:gridCol w="3703869">
                  <a:extLst>
                    <a:ext uri="{9D8B030D-6E8A-4147-A177-3AD203B41FA5}">
                      <a16:colId xmlns:a16="http://schemas.microsoft.com/office/drawing/2014/main" val="3939626439"/>
                    </a:ext>
                  </a:extLst>
                </a:gridCol>
                <a:gridCol w="3387564">
                  <a:extLst>
                    <a:ext uri="{9D8B030D-6E8A-4147-A177-3AD203B41FA5}">
                      <a16:colId xmlns:a16="http://schemas.microsoft.com/office/drawing/2014/main" val="338454571"/>
                    </a:ext>
                  </a:extLst>
                </a:gridCol>
              </a:tblGrid>
              <a:tr h="579060">
                <a:tc gridSpan="5">
                  <a:txBody>
                    <a:bodyPr/>
                    <a:lstStyle/>
                    <a:p>
                      <a:r>
                        <a:rPr lang="en-US" sz="1800" dirty="0">
                          <a:solidFill>
                            <a:schemeClr val="bg2"/>
                          </a:solidFill>
                        </a:rPr>
                        <a:t>Physiological characteristics of selected intermittent sports (expanded list of sports found in Table 1 of manuscript)</a:t>
                      </a:r>
                    </a:p>
                  </a:txBody>
                  <a:tcPr marL="137160" marR="137160" marT="68580" marB="68580" anchor="ct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1333139825"/>
                  </a:ext>
                </a:extLst>
              </a:tr>
              <a:tr h="690363">
                <a:tc>
                  <a:txBody>
                    <a:bodyPr/>
                    <a:lstStyle/>
                    <a:p>
                      <a:r>
                        <a:rPr lang="en-US" sz="1600" b="1" dirty="0"/>
                        <a:t>Sport</a:t>
                      </a:r>
                    </a:p>
                  </a:txBody>
                  <a:tcPr marL="137160" marR="137160" marT="68580" marB="68580"/>
                </a:tc>
                <a:tc>
                  <a:txBody>
                    <a:bodyPr/>
                    <a:lstStyle/>
                    <a:p>
                      <a:r>
                        <a:rPr lang="en-US" sz="1600" b="1" dirty="0"/>
                        <a:t>Format and exercise pattern</a:t>
                      </a:r>
                    </a:p>
                  </a:txBody>
                  <a:tcPr marL="137160" marR="137160" marT="68580" marB="68580"/>
                </a:tc>
                <a:tc>
                  <a:txBody>
                    <a:bodyPr/>
                    <a:lstStyle/>
                    <a:p>
                      <a:r>
                        <a:rPr lang="en-US" sz="1600" b="1" dirty="0"/>
                        <a:t>Physiological demands (CV, metabolic and muscular)</a:t>
                      </a:r>
                    </a:p>
                  </a:txBody>
                  <a:tcPr marL="137160" marR="137160" marT="68580" marB="68580"/>
                </a:tc>
                <a:tc>
                  <a:txBody>
                    <a:bodyPr/>
                    <a:lstStyle/>
                    <a:p>
                      <a:r>
                        <a:rPr lang="en-US" sz="1600" b="1" dirty="0"/>
                        <a:t>Capacity characteristics </a:t>
                      </a:r>
                    </a:p>
                  </a:txBody>
                  <a:tcPr marL="137160" marR="137160" marT="68580" marB="68580"/>
                </a:tc>
                <a:tc>
                  <a:txBody>
                    <a:bodyPr/>
                    <a:lstStyle/>
                    <a:p>
                      <a:r>
                        <a:rPr lang="en-US" sz="1600" b="1" dirty="0"/>
                        <a:t>Fatigue and recovery</a:t>
                      </a:r>
                    </a:p>
                  </a:txBody>
                  <a:tcPr marL="137160" marR="137160" marT="68580" marB="68580"/>
                </a:tc>
                <a:extLst>
                  <a:ext uri="{0D108BD9-81ED-4DB2-BD59-A6C34878D82A}">
                    <a16:rowId xmlns:a16="http://schemas.microsoft.com/office/drawing/2014/main" val="585100276"/>
                  </a:ext>
                </a:extLst>
              </a:tr>
              <a:tr h="3315446">
                <a:tc>
                  <a:txBody>
                    <a:bodyPr/>
                    <a:lstStyle/>
                    <a:p>
                      <a:r>
                        <a:rPr lang="en-US" sz="1500" b="1" dirty="0"/>
                        <a:t>Basketball</a:t>
                      </a:r>
                    </a:p>
                  </a:txBody>
                  <a:tcPr marL="137160" marR="137160" marT="68580" marB="68580"/>
                </a:tc>
                <a:tc>
                  <a:txBody>
                    <a:bodyPr/>
                    <a:lstStyle/>
                    <a:p>
                      <a:pPr algn="l"/>
                      <a:r>
                        <a:rPr lang="en-US" sz="1500" b="1" i="0" u="none" strike="noStrike" baseline="0" dirty="0">
                          <a:latin typeface="Arial" panose="020B0604020202020204" pitchFamily="34" charset="0"/>
                        </a:rPr>
                        <a:t>Total</a:t>
                      </a:r>
                      <a:r>
                        <a:rPr lang="en-US" sz="1500" b="0" i="0" u="none" strike="noStrike" baseline="0" dirty="0">
                          <a:latin typeface="Arial" panose="020B0604020202020204" pitchFamily="34" charset="0"/>
                        </a:rPr>
                        <a:t>: ~2-2.5 hours (4 x 12 min active</a:t>
                      </a:r>
                    </a:p>
                    <a:p>
                      <a:pPr algn="l"/>
                      <a:r>
                        <a:rPr lang="en-US" sz="1500" b="0" i="0" u="none" strike="noStrike" baseline="0" dirty="0">
                          <a:latin typeface="Arial" panose="020B0604020202020204" pitchFamily="34" charset="0"/>
                        </a:rPr>
                        <a:t>playing time with individual times of ~30-35 min).</a:t>
                      </a:r>
                    </a:p>
                    <a:p>
                      <a:pPr algn="l"/>
                      <a:r>
                        <a:rPr lang="en-US" sz="1500" b="1" i="0" u="none" strike="noStrike" baseline="0" dirty="0">
                          <a:latin typeface="Arial" panose="020B0604020202020204" pitchFamily="34" charset="0"/>
                        </a:rPr>
                        <a:t>Work/rest</a:t>
                      </a:r>
                      <a:r>
                        <a:rPr lang="en-US" sz="1500" b="0" i="0" u="none" strike="noStrike" baseline="0" dirty="0">
                          <a:latin typeface="Arial" panose="020B0604020202020204" pitchFamily="34" charset="0"/>
                        </a:rPr>
                        <a:t>: Brief intense bursts of</a:t>
                      </a:r>
                    </a:p>
                    <a:p>
                      <a:pPr algn="l"/>
                      <a:r>
                        <a:rPr lang="en-US" sz="1500" b="0" i="0" u="none" strike="noStrike" baseline="0" dirty="0">
                          <a:latin typeface="Arial" panose="020B0604020202020204" pitchFamily="34" charset="0"/>
                        </a:rPr>
                        <a:t>accelerations, directional changes, shuffling movements and jumping</a:t>
                      </a:r>
                    </a:p>
                    <a:p>
                      <a:pPr algn="l"/>
                      <a:r>
                        <a:rPr lang="en-US" sz="1500" b="0" i="0" u="none" strike="noStrike" baseline="0" dirty="0">
                          <a:latin typeface="Arial" panose="020B0604020202020204" pitchFamily="34" charset="0"/>
                        </a:rPr>
                        <a:t>separated by longer duration low-to moderate intensity activities (12).</a:t>
                      </a:r>
                      <a:endParaRPr lang="en-US" sz="1500" dirty="0"/>
                    </a:p>
                  </a:txBody>
                  <a:tcPr marL="137160" marR="137160" marT="68580" marB="68580"/>
                </a:tc>
                <a:tc>
                  <a:txBody>
                    <a:bodyPr/>
                    <a:lstStyle/>
                    <a:p>
                      <a:pPr algn="l"/>
                      <a:r>
                        <a:rPr lang="en-US" sz="1500" b="1" i="0" u="none" strike="noStrike" baseline="0" dirty="0">
                          <a:latin typeface="Arial" panose="020B0604020202020204" pitchFamily="34" charset="0"/>
                        </a:rPr>
                        <a:t>Muscle load/key activities</a:t>
                      </a:r>
                      <a:r>
                        <a:rPr lang="en-US" sz="1500" b="0" i="0" u="none" strike="noStrike" baseline="0" dirty="0">
                          <a:latin typeface="Arial" panose="020B0604020202020204" pitchFamily="34" charset="0"/>
                        </a:rPr>
                        <a:t>:</a:t>
                      </a:r>
                    </a:p>
                    <a:p>
                      <a:pPr algn="l"/>
                      <a:r>
                        <a:rPr lang="en-US" sz="1500" b="0" i="0" u="none" strike="noStrike" baseline="0" dirty="0">
                          <a:latin typeface="Arial" panose="020B0604020202020204" pitchFamily="34" charset="0"/>
                        </a:rPr>
                        <a:t>- Moderate running distance (~5-7 km) (2).</a:t>
                      </a:r>
                    </a:p>
                    <a:p>
                      <a:pPr algn="l"/>
                      <a:r>
                        <a:rPr lang="en-US" sz="1500" b="0" i="0" u="none" strike="noStrike" baseline="0" dirty="0">
                          <a:latin typeface="Arial" panose="020B0604020202020204" pitchFamily="34" charset="0"/>
                        </a:rPr>
                        <a:t>- Maximal jumps (e.g. ~1 per min) and short high-intensity shuffling/acceleration/change of direction movements (2).</a:t>
                      </a:r>
                    </a:p>
                    <a:p>
                      <a:pPr algn="l"/>
                      <a:r>
                        <a:rPr lang="en-US" sz="1500" b="1" i="0" u="none" strike="noStrike" baseline="0" dirty="0">
                          <a:latin typeface="Arial" panose="020B0604020202020204" pitchFamily="34" charset="0"/>
                        </a:rPr>
                        <a:t>CV and metabolic</a:t>
                      </a:r>
                      <a:r>
                        <a:rPr lang="en-US" sz="1500" b="0" i="0" u="none" strike="noStrike" baseline="0" dirty="0">
                          <a:latin typeface="Arial" panose="020B0604020202020204" pitchFamily="34" charset="0"/>
                        </a:rPr>
                        <a:t>:</a:t>
                      </a:r>
                    </a:p>
                    <a:p>
                      <a:pPr algn="l"/>
                      <a:r>
                        <a:rPr lang="en-US" sz="1500" b="0" i="0" u="none" strike="noStrike" baseline="0" dirty="0">
                          <a:latin typeface="Arial" panose="020B0604020202020204" pitchFamily="34" charset="0"/>
                        </a:rPr>
                        <a:t>- Mean heart rate 80-90% of maximum (2).</a:t>
                      </a:r>
                    </a:p>
                    <a:p>
                      <a:pPr algn="l"/>
                      <a:r>
                        <a:rPr lang="en-US" sz="1500" b="0" i="0" u="none" strike="noStrike" baseline="0" dirty="0">
                          <a:latin typeface="Arial" panose="020B0604020202020204" pitchFamily="34" charset="0"/>
                        </a:rPr>
                        <a:t>- Substantial anaerobic energy system contribution to intense</a:t>
                      </a:r>
                    </a:p>
                    <a:p>
                      <a:pPr algn="l"/>
                      <a:r>
                        <a:rPr lang="en-US" sz="1500" b="0" i="0" u="none" strike="noStrike" baseline="0" dirty="0">
                          <a:latin typeface="Arial" panose="020B0604020202020204" pitchFamily="34" charset="0"/>
                        </a:rPr>
                        <a:t>efforts (blood lactate ~5 mmol/L) (2, 95).</a:t>
                      </a:r>
                      <a:endParaRPr lang="en-US" sz="1500" dirty="0"/>
                    </a:p>
                  </a:txBody>
                  <a:tcPr marL="137160" marR="137160" marT="68580" marB="68580"/>
                </a:tc>
                <a:tc>
                  <a:txBody>
                    <a:bodyPr/>
                    <a:lstStyle/>
                    <a:p>
                      <a:pPr algn="l"/>
                      <a:r>
                        <a:rPr lang="en-US" sz="1500" b="1" i="0" u="none" strike="noStrike" baseline="0" dirty="0">
                          <a:latin typeface="Arial" panose="020B0604020202020204" pitchFamily="34" charset="0"/>
                        </a:rPr>
                        <a:t>Low-to-moderate aerobic power </a:t>
                      </a:r>
                      <a:r>
                        <a:rPr lang="en-US" sz="1500" b="0" i="0" u="none" strike="noStrike" baseline="0" dirty="0">
                          <a:latin typeface="Arial" panose="020B0604020202020204" pitchFamily="34" charset="0"/>
                        </a:rPr>
                        <a:t>ranging widely between ~45-60 ml/kg/min</a:t>
                      </a:r>
                    </a:p>
                    <a:p>
                      <a:pPr algn="l"/>
                      <a:r>
                        <a:rPr lang="en-US" sz="1500" b="0" i="0" u="none" strike="noStrike" baseline="0" dirty="0">
                          <a:latin typeface="Arial" panose="020B0604020202020204" pitchFamily="34" charset="0"/>
                        </a:rPr>
                        <a:t>(12, 96).</a:t>
                      </a:r>
                    </a:p>
                    <a:p>
                      <a:pPr algn="l"/>
                      <a:r>
                        <a:rPr lang="en-US" sz="1500" b="1" i="0" u="none" strike="noStrike" baseline="0" dirty="0">
                          <a:latin typeface="Arial" panose="020B0604020202020204" pitchFamily="34" charset="0"/>
                        </a:rPr>
                        <a:t>Very high vertical jump </a:t>
                      </a:r>
                      <a:r>
                        <a:rPr lang="en-US" sz="1500" b="0" i="0" u="none" strike="noStrike" baseline="0" dirty="0">
                          <a:latin typeface="Arial" panose="020B0604020202020204" pitchFamily="34" charset="0"/>
                        </a:rPr>
                        <a:t>and </a:t>
                      </a:r>
                      <a:r>
                        <a:rPr lang="en-US" sz="1500" b="1" i="0" u="none" strike="noStrike" baseline="0" dirty="0">
                          <a:latin typeface="Arial" panose="020B0604020202020204" pitchFamily="34" charset="0"/>
                        </a:rPr>
                        <a:t>well-developed short sprint/change of</a:t>
                      </a:r>
                    </a:p>
                    <a:p>
                      <a:pPr algn="l"/>
                      <a:r>
                        <a:rPr lang="en-US" sz="1500" b="1" i="0" u="none" strike="noStrike" baseline="0" dirty="0">
                          <a:latin typeface="Arial" panose="020B0604020202020204" pitchFamily="34" charset="0"/>
                        </a:rPr>
                        <a:t>direction abilities </a:t>
                      </a:r>
                      <a:r>
                        <a:rPr lang="en-US" sz="1500" b="0" i="0" u="none" strike="noStrike" baseline="0" dirty="0">
                          <a:latin typeface="Arial" panose="020B0604020202020204" pitchFamily="34" charset="0"/>
                        </a:rPr>
                        <a:t>e.g. ~80 cm vertical jump and 20-m sprints of ~2.43-3.24 s</a:t>
                      </a:r>
                    </a:p>
                    <a:p>
                      <a:pPr algn="l"/>
                      <a:r>
                        <a:rPr lang="en-US" sz="1500" b="0" i="0" u="none" strike="noStrike" baseline="0" dirty="0">
                          <a:latin typeface="Arial" panose="020B0604020202020204" pitchFamily="34" charset="0"/>
                        </a:rPr>
                        <a:t>(12).</a:t>
                      </a:r>
                    </a:p>
                    <a:p>
                      <a:pPr algn="l"/>
                      <a:r>
                        <a:rPr lang="en-US" sz="1500" b="1" i="0" u="none" strike="noStrike" baseline="0" dirty="0">
                          <a:latin typeface="Arial" panose="020B0604020202020204" pitchFamily="34" charset="0"/>
                        </a:rPr>
                        <a:t>Positional differences </a:t>
                      </a:r>
                      <a:r>
                        <a:rPr lang="en-US" sz="1500" b="0" i="0" u="none" strike="noStrike" baseline="0" dirty="0">
                          <a:latin typeface="Arial" panose="020B0604020202020204" pitchFamily="34" charset="0"/>
                        </a:rPr>
                        <a:t>with centers in particular taller, heavier, slightly slower and with lower aerobic power than guards and forwards (12).</a:t>
                      </a:r>
                      <a:endParaRPr lang="en-US" sz="1500" dirty="0"/>
                    </a:p>
                  </a:txBody>
                  <a:tcPr marL="137160" marR="137160" marT="68580" marB="68580"/>
                </a:tc>
                <a:tc>
                  <a:txBody>
                    <a:bodyPr/>
                    <a:lstStyle/>
                    <a:p>
                      <a:pPr algn="l"/>
                      <a:r>
                        <a:rPr lang="en-US" sz="1500" b="1" i="0" u="none" strike="noStrike" baseline="0" dirty="0">
                          <a:latin typeface="Arial" panose="020B0604020202020204" pitchFamily="34" charset="0"/>
                        </a:rPr>
                        <a:t>In-game fatigue:</a:t>
                      </a:r>
                    </a:p>
                    <a:p>
                      <a:pPr algn="l"/>
                      <a:r>
                        <a:rPr lang="en-US" sz="1500" b="0" i="0" u="none" strike="noStrike" baseline="0" dirty="0">
                          <a:latin typeface="Arial" panose="020B0604020202020204" pitchFamily="34" charset="0"/>
                        </a:rPr>
                        <a:t>Limited data available but conceivably transient fatigue  following intense efforts.</a:t>
                      </a:r>
                    </a:p>
                    <a:p>
                      <a:pPr algn="l"/>
                      <a:r>
                        <a:rPr lang="en-US" sz="1500" b="1" i="0" u="none" strike="noStrike" baseline="0" dirty="0">
                          <a:latin typeface="Arial" panose="020B0604020202020204" pitchFamily="34" charset="0"/>
                        </a:rPr>
                        <a:t>End-game fatigue and recovery: </a:t>
                      </a:r>
                      <a:r>
                        <a:rPr lang="en-US" sz="1500" b="0" i="0" u="none" strike="noStrike" baseline="0" dirty="0">
                          <a:latin typeface="Arial" panose="020B0604020202020204" pitchFamily="34" charset="0"/>
                        </a:rPr>
                        <a:t>Reduced activity profiles during last quarter and small reductions in</a:t>
                      </a:r>
                    </a:p>
                    <a:p>
                      <a:pPr algn="l"/>
                      <a:r>
                        <a:rPr lang="en-US" sz="1500" b="0" i="0" u="none" strike="noStrike" baseline="0" dirty="0">
                          <a:latin typeface="Arial" panose="020B0604020202020204" pitchFamily="34" charset="0"/>
                        </a:rPr>
                        <a:t>neuromuscular function, with insufficient data on recovery available (97-100)</a:t>
                      </a:r>
                      <a:endParaRPr lang="en-US" sz="1500" dirty="0"/>
                    </a:p>
                  </a:txBody>
                  <a:tcPr marL="137160" marR="137160" marT="68580" marB="68580"/>
                </a:tc>
                <a:extLst>
                  <a:ext uri="{0D108BD9-81ED-4DB2-BD59-A6C34878D82A}">
                    <a16:rowId xmlns:a16="http://schemas.microsoft.com/office/drawing/2014/main" val="959548828"/>
                  </a:ext>
                </a:extLst>
              </a:tr>
              <a:tr h="2386686">
                <a:tc>
                  <a:txBody>
                    <a:bodyPr/>
                    <a:lstStyle/>
                    <a:p>
                      <a:r>
                        <a:rPr lang="en-US" sz="1500" b="1" dirty="0"/>
                        <a:t>Boxing</a:t>
                      </a:r>
                    </a:p>
                  </a:txBody>
                  <a:tcPr marL="137160" marR="137160" marT="68580" marB="68580"/>
                </a:tc>
                <a:tc>
                  <a:txBody>
                    <a:bodyPr/>
                    <a:lstStyle/>
                    <a:p>
                      <a:pPr algn="l"/>
                      <a:r>
                        <a:rPr lang="sv-SE" sz="1500" b="1" i="0" u="none" strike="noStrike" baseline="0" dirty="0">
                          <a:latin typeface="Arial" panose="020B0604020202020204" pitchFamily="34" charset="0"/>
                        </a:rPr>
                        <a:t>Total: </a:t>
                      </a:r>
                      <a:r>
                        <a:rPr lang="sv-SE" sz="1500" b="0" i="0" u="none" strike="noStrike" baseline="0" dirty="0">
                          <a:latin typeface="Arial" panose="020B0604020202020204" pitchFamily="34" charset="0"/>
                        </a:rPr>
                        <a:t>~11 min (3 x 3 </a:t>
                      </a:r>
                      <a:r>
                        <a:rPr lang="en-US" sz="1500" b="0" i="0" u="none" strike="noStrike" baseline="0" dirty="0">
                          <a:latin typeface="Arial" panose="020B0604020202020204" pitchFamily="34" charset="0"/>
                        </a:rPr>
                        <a:t>min rounds at</a:t>
                      </a:r>
                    </a:p>
                    <a:p>
                      <a:pPr algn="l"/>
                      <a:r>
                        <a:rPr lang="en-US" sz="1500" b="0" i="0" u="none" strike="noStrike" baseline="0" dirty="0">
                          <a:latin typeface="Arial" panose="020B0604020202020204" pitchFamily="34" charset="0"/>
                        </a:rPr>
                        <a:t>Olympics).</a:t>
                      </a:r>
                    </a:p>
                    <a:p>
                      <a:pPr algn="l"/>
                      <a:r>
                        <a:rPr lang="en-US" sz="1500" b="1" i="0" u="none" strike="noStrike" baseline="0" dirty="0">
                          <a:latin typeface="Arial" panose="020B0604020202020204" pitchFamily="34" charset="0"/>
                        </a:rPr>
                        <a:t>Work/rest: </a:t>
                      </a:r>
                      <a:r>
                        <a:rPr lang="en-US" sz="1500" b="0" i="0" u="none" strike="noStrike" baseline="0" dirty="0">
                          <a:latin typeface="Arial" panose="020B0604020202020204" pitchFamily="34" charset="0"/>
                        </a:rPr>
                        <a:t>Sustained intermittent work with intense punching and defensive actions interspersed by short clinging between opponents during rounds and 1-min rest periods between rounds (101-104).</a:t>
                      </a:r>
                      <a:endParaRPr lang="en-US" sz="1500" dirty="0"/>
                    </a:p>
                  </a:txBody>
                  <a:tcPr marL="137160" marR="137160" marT="68580" marB="68580"/>
                </a:tc>
                <a:tc>
                  <a:txBody>
                    <a:bodyPr/>
                    <a:lstStyle/>
                    <a:p>
                      <a:pPr algn="l"/>
                      <a:r>
                        <a:rPr lang="en-US" sz="1500" b="1" i="0" u="none" strike="noStrike" baseline="0" dirty="0">
                          <a:latin typeface="Arial" panose="020B0604020202020204" pitchFamily="34" charset="0"/>
                        </a:rPr>
                        <a:t>Muscle load/key activities:</a:t>
                      </a:r>
                    </a:p>
                    <a:p>
                      <a:pPr algn="l"/>
                      <a:r>
                        <a:rPr lang="en-US" sz="1500" b="0" i="0" u="none" strike="noStrike" baseline="0" dirty="0">
                          <a:latin typeface="Arial" panose="020B0604020202020204" pitchFamily="34" charset="0"/>
                        </a:rPr>
                        <a:t>- High-force transmission during punches (e.g. ~20 per min)</a:t>
                      </a:r>
                    </a:p>
                    <a:p>
                      <a:pPr algn="l"/>
                      <a:r>
                        <a:rPr lang="en-US" sz="1500" b="0" i="0" u="none" strike="noStrike" baseline="0" dirty="0">
                          <a:latin typeface="Arial" panose="020B0604020202020204" pitchFamily="34" charset="0"/>
                        </a:rPr>
                        <a:t>involving mainly the upper body and secondarily the legs (101).</a:t>
                      </a:r>
                    </a:p>
                    <a:p>
                      <a:pPr algn="l"/>
                      <a:r>
                        <a:rPr lang="en-US" sz="1500" b="1" i="0" u="none" strike="noStrike" baseline="0" dirty="0">
                          <a:latin typeface="Arial" panose="020B0604020202020204" pitchFamily="34" charset="0"/>
                        </a:rPr>
                        <a:t>CV and metabolic:</a:t>
                      </a:r>
                    </a:p>
                    <a:p>
                      <a:pPr algn="l"/>
                      <a:r>
                        <a:rPr lang="en-US" sz="1500" b="0" i="0" u="none" strike="noStrike" baseline="0" dirty="0">
                          <a:latin typeface="Arial" panose="020B0604020202020204" pitchFamily="34" charset="0"/>
                        </a:rPr>
                        <a:t>- Mean of &gt;85-90% of maximal heart rate during rounds</a:t>
                      </a:r>
                    </a:p>
                    <a:p>
                      <a:pPr algn="l"/>
                      <a:r>
                        <a:rPr lang="en-US" sz="1500" b="0" i="0" u="none" strike="noStrike" baseline="0" dirty="0">
                          <a:latin typeface="Arial" panose="020B0604020202020204" pitchFamily="34" charset="0"/>
                        </a:rPr>
                        <a:t>- Moderate to very high blood lactate levels (5-15 mmol/L) (101, 104, 105).</a:t>
                      </a:r>
                      <a:endParaRPr lang="en-US" sz="1500" dirty="0"/>
                    </a:p>
                  </a:txBody>
                  <a:tcPr marL="137160" marR="137160" marT="68580" marB="68580"/>
                </a:tc>
                <a:tc>
                  <a:txBody>
                    <a:bodyPr/>
                    <a:lstStyle/>
                    <a:p>
                      <a:pPr algn="l"/>
                      <a:r>
                        <a:rPr lang="en-US" sz="1500" b="1" i="0" u="none" strike="noStrike" baseline="0" dirty="0">
                          <a:latin typeface="Arial" panose="020B0604020202020204" pitchFamily="34" charset="0"/>
                        </a:rPr>
                        <a:t>Moderate-to-high aerobic power </a:t>
                      </a:r>
                      <a:r>
                        <a:rPr lang="en-US" sz="1500" b="0" i="0" u="none" strike="noStrike" baseline="0" dirty="0">
                          <a:latin typeface="Arial" panose="020B0604020202020204" pitchFamily="34" charset="0"/>
                        </a:rPr>
                        <a:t>with reported values </a:t>
                      </a:r>
                      <a:r>
                        <a:rPr lang="da-DK" sz="1500" b="0" i="0" u="none" strike="noStrike" baseline="0" dirty="0">
                          <a:latin typeface="Arial" panose="020B0604020202020204" pitchFamily="34" charset="0"/>
                        </a:rPr>
                        <a:t>of 50-65 ml/kg/min (101,</a:t>
                      </a:r>
                    </a:p>
                    <a:p>
                      <a:pPr algn="l"/>
                      <a:r>
                        <a:rPr lang="en-US" sz="1500" b="0" i="0" u="none" strike="noStrike" baseline="0" dirty="0">
                          <a:latin typeface="Arial" panose="020B0604020202020204" pitchFamily="34" charset="0"/>
                        </a:rPr>
                        <a:t>103).</a:t>
                      </a:r>
                    </a:p>
                    <a:p>
                      <a:pPr algn="l"/>
                      <a:r>
                        <a:rPr lang="en-US" sz="1500" b="1" i="0" u="none" strike="noStrike" baseline="0" dirty="0">
                          <a:latin typeface="Arial" panose="020B0604020202020204" pitchFamily="34" charset="0"/>
                        </a:rPr>
                        <a:t>Very high strength/power outputs </a:t>
                      </a:r>
                      <a:r>
                        <a:rPr lang="en-US" sz="1500" b="0" i="0" u="none" strike="noStrike" baseline="0" dirty="0">
                          <a:latin typeface="Arial" panose="020B0604020202020204" pitchFamily="34" charset="0"/>
                        </a:rPr>
                        <a:t>with isometric strength and punching</a:t>
                      </a:r>
                    </a:p>
                    <a:p>
                      <a:pPr algn="l"/>
                      <a:r>
                        <a:rPr lang="en-US" sz="1500" b="0" i="0" u="none" strike="noStrike" baseline="0" dirty="0">
                          <a:latin typeface="Arial" panose="020B0604020202020204" pitchFamily="34" charset="0"/>
                        </a:rPr>
                        <a:t>force related to competitive level and with importance of both upper and lower</a:t>
                      </a:r>
                    </a:p>
                    <a:p>
                      <a:pPr algn="l"/>
                      <a:r>
                        <a:rPr lang="en-US" sz="1500" b="0" i="0" u="none" strike="noStrike" baseline="0" dirty="0">
                          <a:latin typeface="Arial" panose="020B0604020202020204" pitchFamily="34" charset="0"/>
                        </a:rPr>
                        <a:t>limb explosiveness (103, 105).</a:t>
                      </a:r>
                      <a:endParaRPr lang="en-US" sz="1500" dirty="0"/>
                    </a:p>
                  </a:txBody>
                  <a:tcPr marL="137160" marR="137160" marT="68580" marB="68580"/>
                </a:tc>
                <a:tc>
                  <a:txBody>
                    <a:bodyPr/>
                    <a:lstStyle/>
                    <a:p>
                      <a:pPr algn="l"/>
                      <a:r>
                        <a:rPr lang="en-US" sz="1500" b="1" i="0" u="none" strike="noStrike" baseline="0" dirty="0">
                          <a:latin typeface="Arial" panose="020B0604020202020204" pitchFamily="34" charset="0"/>
                        </a:rPr>
                        <a:t>In-game fatigue:</a:t>
                      </a:r>
                    </a:p>
                    <a:p>
                      <a:pPr algn="l"/>
                      <a:r>
                        <a:rPr lang="en-US" sz="1500" b="0" i="0" u="none" strike="noStrike" baseline="0" dirty="0">
                          <a:latin typeface="Arial" panose="020B0604020202020204" pitchFamily="34" charset="0"/>
                        </a:rPr>
                        <a:t>Insufficient data available but likely considerable transient fatigue following intense actions/rounds.</a:t>
                      </a:r>
                    </a:p>
                    <a:p>
                      <a:pPr algn="l"/>
                      <a:r>
                        <a:rPr lang="en-US" sz="1500" b="1" i="0" u="none" strike="noStrike" baseline="0" dirty="0">
                          <a:latin typeface="Arial" panose="020B0604020202020204" pitchFamily="34" charset="0"/>
                        </a:rPr>
                        <a:t>End-game fatigue and recovery: </a:t>
                      </a:r>
                      <a:r>
                        <a:rPr lang="en-US" sz="1500" b="0" i="0" u="none" strike="noStrike" baseline="0" dirty="0">
                          <a:latin typeface="Arial" panose="020B0604020202020204" pitchFamily="34" charset="0"/>
                        </a:rPr>
                        <a:t>Little or no reductions in lower or</a:t>
                      </a:r>
                    </a:p>
                    <a:p>
                      <a:pPr algn="l"/>
                      <a:r>
                        <a:rPr lang="en-US" sz="1500" b="0" i="0" u="none" strike="noStrike" baseline="0" dirty="0">
                          <a:latin typeface="Arial" panose="020B0604020202020204" pitchFamily="34" charset="0"/>
                        </a:rPr>
                        <a:t>upper body power output from pre to post game entailing fast recovery after single games (105).</a:t>
                      </a:r>
                      <a:endParaRPr lang="en-US" sz="1500" dirty="0"/>
                    </a:p>
                  </a:txBody>
                  <a:tcPr marL="137160" marR="137160" marT="68580" marB="68580"/>
                </a:tc>
                <a:extLst>
                  <a:ext uri="{0D108BD9-81ED-4DB2-BD59-A6C34878D82A}">
                    <a16:rowId xmlns:a16="http://schemas.microsoft.com/office/drawing/2014/main" val="712664968"/>
                  </a:ext>
                </a:extLst>
              </a:tr>
              <a:tr h="3315446">
                <a:tc>
                  <a:txBody>
                    <a:bodyPr/>
                    <a:lstStyle/>
                    <a:p>
                      <a:r>
                        <a:rPr lang="en-US" sz="1500" b="1" dirty="0"/>
                        <a:t>Tennis</a:t>
                      </a:r>
                    </a:p>
                  </a:txBody>
                  <a:tcPr marL="137160" marR="137160" marT="68580" marB="68580"/>
                </a:tc>
                <a:tc>
                  <a:txBody>
                    <a:bodyPr/>
                    <a:lstStyle/>
                    <a:p>
                      <a:pPr algn="l"/>
                      <a:r>
                        <a:rPr lang="en-US" sz="1500" b="1" i="0" u="none" strike="noStrike" baseline="0" dirty="0">
                          <a:latin typeface="Arial" panose="020B0604020202020204" pitchFamily="34" charset="0"/>
                        </a:rPr>
                        <a:t>Total: </a:t>
                      </a:r>
                      <a:r>
                        <a:rPr lang="en-US" sz="1500" b="0" i="0" u="none" strike="noStrike" baseline="0" dirty="0">
                          <a:latin typeface="Arial" panose="020B0604020202020204" pitchFamily="34" charset="0"/>
                        </a:rPr>
                        <a:t>Typically best of five sets yielding 2-</a:t>
                      </a:r>
                    </a:p>
                    <a:p>
                      <a:pPr algn="l"/>
                      <a:r>
                        <a:rPr lang="en-US" sz="1500" b="0" i="0" u="none" strike="noStrike" baseline="0" dirty="0">
                          <a:latin typeface="Arial" panose="020B0604020202020204" pitchFamily="34" charset="0"/>
                        </a:rPr>
                        <a:t>4 h and in extremes &gt;5 h matches.</a:t>
                      </a:r>
                    </a:p>
                    <a:p>
                      <a:pPr algn="l"/>
                      <a:r>
                        <a:rPr lang="en-US" sz="1500" b="1" i="0" u="none" strike="noStrike" baseline="0" dirty="0">
                          <a:latin typeface="Arial" panose="020B0604020202020204" pitchFamily="34" charset="0"/>
                        </a:rPr>
                        <a:t>Work/rest: </a:t>
                      </a:r>
                      <a:r>
                        <a:rPr lang="en-US" sz="1500" b="0" i="0" u="none" strike="noStrike" baseline="0" dirty="0">
                          <a:latin typeface="Arial" panose="020B0604020202020204" pitchFamily="34" charset="0"/>
                        </a:rPr>
                        <a:t>Average points &lt;10 s of</a:t>
                      </a:r>
                    </a:p>
                    <a:p>
                      <a:pPr algn="l"/>
                      <a:r>
                        <a:rPr lang="en-US" sz="1500" b="0" i="0" u="none" strike="noStrike" baseline="0" dirty="0">
                          <a:latin typeface="Arial" panose="020B0604020202020204" pitchFamily="34" charset="0"/>
                        </a:rPr>
                        <a:t>intermittent high intense acceleration or deceleration and hitting actions interspersed with ~15-30 s passive</a:t>
                      </a:r>
                    </a:p>
                    <a:p>
                      <a:pPr algn="l"/>
                      <a:r>
                        <a:rPr lang="en-US" sz="1500" b="0" i="0" u="none" strike="noStrike" baseline="0" dirty="0">
                          <a:latin typeface="Arial" panose="020B0604020202020204" pitchFamily="34" charset="0"/>
                        </a:rPr>
                        <a:t>recovery (53, 138).</a:t>
                      </a:r>
                      <a:endParaRPr lang="en-US" sz="1500" dirty="0"/>
                    </a:p>
                  </a:txBody>
                  <a:tcPr marL="137160" marR="137160" marT="68580" marB="68580"/>
                </a:tc>
                <a:tc>
                  <a:txBody>
                    <a:bodyPr/>
                    <a:lstStyle/>
                    <a:p>
                      <a:pPr algn="l"/>
                      <a:r>
                        <a:rPr lang="en-US" sz="1500" b="1" i="0" u="none" strike="noStrike" baseline="0" dirty="0">
                          <a:latin typeface="Arial" panose="020B0604020202020204" pitchFamily="34" charset="0"/>
                        </a:rPr>
                        <a:t>Muscle load/key activities: </a:t>
                      </a:r>
                      <a:r>
                        <a:rPr lang="en-US" sz="1500" b="0" i="0" u="none" strike="noStrike" baseline="0" dirty="0">
                          <a:latin typeface="Arial" panose="020B0604020202020204" pitchFamily="34" charset="0"/>
                        </a:rPr>
                        <a:t>High during maximal accelerations and deceleration efforts (53).</a:t>
                      </a:r>
                    </a:p>
                    <a:p>
                      <a:pPr algn="l"/>
                      <a:r>
                        <a:rPr lang="en-US" sz="1500" b="1" i="0" u="none" strike="noStrike" baseline="0" dirty="0">
                          <a:latin typeface="Arial" panose="020B0604020202020204" pitchFamily="34" charset="0"/>
                        </a:rPr>
                        <a:t>CV and metabolic:</a:t>
                      </a:r>
                    </a:p>
                    <a:p>
                      <a:pPr algn="l"/>
                      <a:r>
                        <a:rPr lang="en-US" sz="1500" b="1" i="0" u="none" strike="noStrike" baseline="0" dirty="0">
                          <a:latin typeface="Arial" panose="020B0604020202020204" pitchFamily="34" charset="0"/>
                        </a:rPr>
                        <a:t>- </a:t>
                      </a:r>
                      <a:r>
                        <a:rPr lang="en-US" sz="1500" b="0" i="0" u="none" strike="noStrike" baseline="0" dirty="0">
                          <a:latin typeface="Arial" panose="020B0604020202020204" pitchFamily="34" charset="0"/>
                        </a:rPr>
                        <a:t>Mean heart rate 60-80% of maximum (53, 139).</a:t>
                      </a:r>
                    </a:p>
                    <a:p>
                      <a:pPr algn="l"/>
                      <a:r>
                        <a:rPr lang="en-US" sz="1500" b="0" i="0" u="none" strike="noStrike" baseline="0" dirty="0">
                          <a:latin typeface="Arial" panose="020B0604020202020204" pitchFamily="34" charset="0"/>
                        </a:rPr>
                        <a:t>- High taxation of anaerobic energy systems during brief</a:t>
                      </a:r>
                    </a:p>
                    <a:p>
                      <a:pPr algn="l"/>
                      <a:r>
                        <a:rPr lang="en-US" sz="1500" b="0" i="0" u="none" strike="noStrike" baseline="0" dirty="0">
                          <a:latin typeface="Arial" panose="020B0604020202020204" pitchFamily="34" charset="0"/>
                        </a:rPr>
                        <a:t>intense rallies (blood lactate 3-6 mmol/L) (53, 139).</a:t>
                      </a:r>
                    </a:p>
                    <a:p>
                      <a:pPr algn="l"/>
                      <a:r>
                        <a:rPr lang="en-US" sz="1500" b="0" i="0" u="none" strike="noStrike" baseline="0" dirty="0">
                          <a:latin typeface="Arial" panose="020B0604020202020204" pitchFamily="34" charset="0"/>
                        </a:rPr>
                        <a:t>-Glycogen depletion not well described but may be significant</a:t>
                      </a:r>
                    </a:p>
                    <a:p>
                      <a:pPr algn="l"/>
                      <a:r>
                        <a:rPr lang="en-US" sz="1500" b="0" i="0" u="none" strike="noStrike" baseline="0" dirty="0">
                          <a:latin typeface="Arial" panose="020B0604020202020204" pitchFamily="34" charset="0"/>
                        </a:rPr>
                        <a:t>during long matches.</a:t>
                      </a:r>
                      <a:endParaRPr lang="en-US" sz="1500" dirty="0"/>
                    </a:p>
                  </a:txBody>
                  <a:tcPr marL="137160" marR="137160" marT="68580" marB="68580"/>
                </a:tc>
                <a:tc>
                  <a:txBody>
                    <a:bodyPr/>
                    <a:lstStyle/>
                    <a:p>
                      <a:pPr algn="l"/>
                      <a:r>
                        <a:rPr lang="en-US" sz="1500" b="1" i="0" u="none" strike="noStrike" baseline="0" dirty="0">
                          <a:latin typeface="Arial" panose="020B0604020202020204" pitchFamily="34" charset="0"/>
                        </a:rPr>
                        <a:t>Moderate-to-high aerobic power </a:t>
                      </a:r>
                      <a:r>
                        <a:rPr lang="en-US" sz="1500" b="0" i="0" u="none" strike="noStrike" baseline="0" dirty="0">
                          <a:latin typeface="Arial" panose="020B0604020202020204" pitchFamily="34" charset="0"/>
                        </a:rPr>
                        <a:t>with mean values ranging between 55-65</a:t>
                      </a:r>
                    </a:p>
                    <a:p>
                      <a:pPr algn="l"/>
                      <a:r>
                        <a:rPr lang="en-US" sz="1500" b="0" i="0" u="none" strike="noStrike" baseline="0" dirty="0">
                          <a:latin typeface="Arial" panose="020B0604020202020204" pitchFamily="34" charset="0"/>
                        </a:rPr>
                        <a:t>ml/kg/min (53).</a:t>
                      </a:r>
                    </a:p>
                    <a:p>
                      <a:pPr algn="l"/>
                      <a:r>
                        <a:rPr lang="en-US" sz="1500" b="1" i="0" u="none" strike="noStrike" baseline="0" dirty="0">
                          <a:latin typeface="Arial" panose="020B0604020202020204" pitchFamily="34" charset="0"/>
                        </a:rPr>
                        <a:t>High agility and explosive performance </a:t>
                      </a:r>
                      <a:r>
                        <a:rPr lang="en-US" sz="1500" b="0" i="0" u="none" strike="noStrike" baseline="0" dirty="0">
                          <a:latin typeface="Arial" panose="020B0604020202020204" pitchFamily="34" charset="0"/>
                        </a:rPr>
                        <a:t>and resistance to fatigue</a:t>
                      </a:r>
                    </a:p>
                    <a:p>
                      <a:pPr algn="l"/>
                      <a:r>
                        <a:rPr lang="en-US" sz="1500" b="0" i="0" u="none" strike="noStrike" baseline="0" dirty="0">
                          <a:latin typeface="Arial" panose="020B0604020202020204" pitchFamily="34" charset="0"/>
                        </a:rPr>
                        <a:t>during repeated brief high intense rallies (53).</a:t>
                      </a:r>
                    </a:p>
                    <a:p>
                      <a:pPr algn="l"/>
                      <a:r>
                        <a:rPr lang="en-US" sz="1500" b="1" i="0" u="none" strike="noStrike" baseline="0" dirty="0">
                          <a:latin typeface="Arial" panose="020B0604020202020204" pitchFamily="34" charset="0"/>
                        </a:rPr>
                        <a:t>Potential differences </a:t>
                      </a:r>
                      <a:r>
                        <a:rPr lang="en-US" sz="1500" b="0" i="0" u="none" strike="noStrike" baseline="0" dirty="0">
                          <a:latin typeface="Arial" panose="020B0604020202020204" pitchFamily="34" charset="0"/>
                        </a:rPr>
                        <a:t>between playing</a:t>
                      </a:r>
                    </a:p>
                    <a:p>
                      <a:pPr algn="l"/>
                      <a:r>
                        <a:rPr lang="en-US" sz="1500" b="0" i="0" u="none" strike="noStrike" baseline="0" dirty="0">
                          <a:latin typeface="Arial" panose="020B0604020202020204" pitchFamily="34" charset="0"/>
                        </a:rPr>
                        <a:t>styles/approaches.</a:t>
                      </a:r>
                      <a:endParaRPr lang="en-US" sz="1500" dirty="0"/>
                    </a:p>
                  </a:txBody>
                  <a:tcPr marL="137160" marR="137160" marT="68580" marB="68580"/>
                </a:tc>
                <a:tc>
                  <a:txBody>
                    <a:bodyPr/>
                    <a:lstStyle/>
                    <a:p>
                      <a:pPr algn="l"/>
                      <a:r>
                        <a:rPr lang="en-US" sz="1500" b="1" i="0" u="none" strike="noStrike" baseline="0" dirty="0">
                          <a:latin typeface="Arial" panose="020B0604020202020204" pitchFamily="34" charset="0"/>
                        </a:rPr>
                        <a:t>In-game fatigue:</a:t>
                      </a:r>
                    </a:p>
                    <a:p>
                      <a:pPr algn="l"/>
                      <a:r>
                        <a:rPr lang="en-US" sz="1500" b="0" i="0" u="none" strike="noStrike" baseline="0" dirty="0">
                          <a:latin typeface="Arial" panose="020B0604020202020204" pitchFamily="34" charset="0"/>
                        </a:rPr>
                        <a:t>Fatigue within prolonged rallies conceivable but rest and pacing opportunities amidst plays likely enabling recovery.</a:t>
                      </a:r>
                    </a:p>
                    <a:p>
                      <a:pPr algn="l"/>
                      <a:r>
                        <a:rPr lang="en-US" sz="1500" b="1" i="0" u="none" strike="noStrike" baseline="0" dirty="0">
                          <a:latin typeface="Arial" panose="020B0604020202020204" pitchFamily="34" charset="0"/>
                        </a:rPr>
                        <a:t>End-game fatigue and</a:t>
                      </a:r>
                    </a:p>
                    <a:p>
                      <a:pPr algn="l"/>
                      <a:r>
                        <a:rPr lang="en-US" sz="1500" b="1" i="0" u="none" strike="noStrike" baseline="0" dirty="0">
                          <a:latin typeface="Arial" panose="020B0604020202020204" pitchFamily="34" charset="0"/>
                        </a:rPr>
                        <a:t>recovery:</a:t>
                      </a:r>
                    </a:p>
                    <a:p>
                      <a:pPr algn="l"/>
                      <a:r>
                        <a:rPr lang="en-US" sz="1500" b="0" i="0" u="none" strike="noStrike" baseline="0" dirty="0">
                          <a:latin typeface="Arial" panose="020B0604020202020204" pitchFamily="34" charset="0"/>
                        </a:rPr>
                        <a:t>Reductions in neuromuscular function, running and hitting speed</a:t>
                      </a:r>
                    </a:p>
                    <a:p>
                      <a:pPr algn="l"/>
                      <a:r>
                        <a:rPr lang="en-US" sz="1500" b="0" i="0" u="none" strike="noStrike" baseline="0" dirty="0">
                          <a:latin typeface="Arial" panose="020B0604020202020204" pitchFamily="34" charset="0"/>
                        </a:rPr>
                        <a:t>post-game with indications of accumulating fatigue during consecutive days of playing.(140-142).</a:t>
                      </a:r>
                      <a:endParaRPr lang="en-US" sz="1500" dirty="0"/>
                    </a:p>
                  </a:txBody>
                  <a:tcPr marL="137160" marR="137160" marT="68580" marB="68580"/>
                </a:tc>
                <a:extLst>
                  <a:ext uri="{0D108BD9-81ED-4DB2-BD59-A6C34878D82A}">
                    <a16:rowId xmlns:a16="http://schemas.microsoft.com/office/drawing/2014/main" val="1017476735"/>
                  </a:ext>
                </a:extLst>
              </a:tr>
            </a:tbl>
          </a:graphicData>
        </a:graphic>
      </p:graphicFrame>
    </p:spTree>
    <p:extLst>
      <p:ext uri="{BB962C8B-B14F-4D97-AF65-F5344CB8AC3E}">
        <p14:creationId xmlns:p14="http://schemas.microsoft.com/office/powerpoint/2010/main" val="1645998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9BF79C-A160-31E6-70A8-23A01442964F}"/>
              </a:ext>
            </a:extLst>
          </p:cNvPr>
          <p:cNvSpPr/>
          <p:nvPr/>
        </p:nvSpPr>
        <p:spPr>
          <a:xfrm>
            <a:off x="9258300" y="1877786"/>
            <a:ext cx="9028217" cy="8409214"/>
          </a:xfrm>
          <a:prstGeom prst="rect">
            <a:avLst/>
          </a:prstGeom>
          <a:solidFill>
            <a:srgbClr val="B5D4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50" dirty="0"/>
          </a:p>
        </p:txBody>
      </p:sp>
      <p:sp>
        <p:nvSpPr>
          <p:cNvPr id="5" name="Rectangle 4">
            <a:extLst>
              <a:ext uri="{FF2B5EF4-FFF2-40B4-BE49-F238E27FC236}">
                <a16:creationId xmlns:a16="http://schemas.microsoft.com/office/drawing/2014/main" id="{082A3588-2CB2-88BB-34A9-0C0C4420E9EF}"/>
              </a:ext>
            </a:extLst>
          </p:cNvPr>
          <p:cNvSpPr/>
          <p:nvPr/>
        </p:nvSpPr>
        <p:spPr>
          <a:xfrm>
            <a:off x="-1" y="1877786"/>
            <a:ext cx="8473047" cy="8409214"/>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50" dirty="0"/>
          </a:p>
        </p:txBody>
      </p:sp>
      <p:sp>
        <p:nvSpPr>
          <p:cNvPr id="65" name="TextBox 64">
            <a:extLst>
              <a:ext uri="{FF2B5EF4-FFF2-40B4-BE49-F238E27FC236}">
                <a16:creationId xmlns:a16="http://schemas.microsoft.com/office/drawing/2014/main" id="{30525583-8593-4C50-AF05-B65587D5CCC5}"/>
              </a:ext>
            </a:extLst>
          </p:cNvPr>
          <p:cNvSpPr txBox="1"/>
          <p:nvPr/>
        </p:nvSpPr>
        <p:spPr>
          <a:xfrm>
            <a:off x="758734" y="699423"/>
            <a:ext cx="17447786" cy="653256"/>
          </a:xfrm>
          <a:prstGeom prst="rect">
            <a:avLst/>
          </a:prstGeom>
          <a:noFill/>
        </p:spPr>
        <p:txBody>
          <a:bodyPr wrap="square" rtlCol="0">
            <a:spAutoFit/>
          </a:bodyPr>
          <a:lstStyle/>
          <a:p>
            <a:pPr>
              <a:lnSpc>
                <a:spcPct val="90000"/>
              </a:lnSpc>
            </a:pPr>
            <a:r>
              <a:rPr lang="en-US" sz="4050" b="1" spc="45" dirty="0">
                <a:latin typeface="Raleway" pitchFamily="2" charset="77"/>
              </a:rPr>
              <a:t>Fatigue and Durability </a:t>
            </a:r>
          </a:p>
        </p:txBody>
      </p:sp>
      <p:sp>
        <p:nvSpPr>
          <p:cNvPr id="11" name="Slide Number Placeholder 10">
            <a:extLst>
              <a:ext uri="{FF2B5EF4-FFF2-40B4-BE49-F238E27FC236}">
                <a16:creationId xmlns:a16="http://schemas.microsoft.com/office/drawing/2014/main" id="{7D5D7BA0-6095-4EA0-BC8D-B15FA96CB01F}"/>
              </a:ext>
            </a:extLst>
          </p:cNvPr>
          <p:cNvSpPr>
            <a:spLocks noGrp="1"/>
          </p:cNvSpPr>
          <p:nvPr>
            <p:ph type="sldNum" sz="quarter" idx="12"/>
          </p:nvPr>
        </p:nvSpPr>
        <p:spPr>
          <a:xfrm>
            <a:off x="17243034" y="334298"/>
            <a:ext cx="57246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a:t>8</a:t>
            </a:r>
          </a:p>
        </p:txBody>
      </p:sp>
      <p:sp>
        <p:nvSpPr>
          <p:cNvPr id="34" name="Rectangle 33">
            <a:extLst>
              <a:ext uri="{FF2B5EF4-FFF2-40B4-BE49-F238E27FC236}">
                <a16:creationId xmlns:a16="http://schemas.microsoft.com/office/drawing/2014/main" id="{1DE43095-F9D5-8C3A-A973-012C3C529E21}"/>
              </a:ext>
            </a:extLst>
          </p:cNvPr>
          <p:cNvSpPr/>
          <p:nvPr/>
        </p:nvSpPr>
        <p:spPr>
          <a:xfrm>
            <a:off x="929630" y="2168279"/>
            <a:ext cx="6722454" cy="4031873"/>
          </a:xfrm>
          <a:prstGeom prst="rect">
            <a:avLst/>
          </a:prstGeom>
        </p:spPr>
        <p:txBody>
          <a:bodyPr wrap="square" lIns="0" tIns="0" rIns="0" bIns="0">
            <a:spAutoFit/>
          </a:bodyPr>
          <a:lstStyle/>
          <a:p>
            <a:pPr>
              <a:spcAft>
                <a:spcPts val="900"/>
              </a:spcAft>
            </a:pPr>
            <a:r>
              <a:rPr lang="en-US" sz="2400" b="1" dirty="0"/>
              <a:t>Types of Fatigue:</a:t>
            </a:r>
          </a:p>
          <a:p>
            <a:pPr marL="428625" indent="-428625">
              <a:spcAft>
                <a:spcPts val="900"/>
              </a:spcAft>
              <a:buFont typeface="Arial" panose="020B0604020202020204" pitchFamily="34" charset="0"/>
              <a:buChar char="•"/>
            </a:pPr>
            <a:r>
              <a:rPr lang="en-US" sz="2400" b="1" dirty="0"/>
              <a:t>In-Game Fatigue:</a:t>
            </a:r>
            <a:r>
              <a:rPr lang="en-US" sz="2400" dirty="0"/>
              <a:t> Occurring after intense periods, fully or partially recoverable after lower intense or rest periods.</a:t>
            </a:r>
          </a:p>
          <a:p>
            <a:pPr marL="428625" indent="-428625">
              <a:spcAft>
                <a:spcPts val="900"/>
              </a:spcAft>
              <a:buFont typeface="Arial" panose="020B0604020202020204" pitchFamily="34" charset="0"/>
              <a:buChar char="•"/>
            </a:pPr>
            <a:r>
              <a:rPr lang="en-US" sz="2400" b="1" dirty="0"/>
              <a:t>End-Game Fatigue:</a:t>
            </a:r>
            <a:r>
              <a:rPr lang="en-US" sz="2400" dirty="0"/>
              <a:t> Accumulative fatigue over the time-course of a match and affecting performance towards the end of the game, requiring longer recovery/restitution periods.</a:t>
            </a:r>
            <a:r>
              <a:rPr lang="en-US" sz="2400" baseline="30000" dirty="0"/>
              <a:t>9,11,50,67,78,80,85,116-124,126,127</a:t>
            </a:r>
          </a:p>
          <a:p>
            <a:pPr marL="428625" indent="-428625">
              <a:spcAft>
                <a:spcPts val="900"/>
              </a:spcAft>
              <a:buFont typeface="Arial" panose="020B0604020202020204" pitchFamily="34" charset="0"/>
              <a:buChar char="•"/>
            </a:pPr>
            <a:endParaRPr lang="en-US" sz="2400" dirty="0"/>
          </a:p>
        </p:txBody>
      </p:sp>
      <p:sp>
        <p:nvSpPr>
          <p:cNvPr id="3" name="Rectangle 2">
            <a:extLst>
              <a:ext uri="{FF2B5EF4-FFF2-40B4-BE49-F238E27FC236}">
                <a16:creationId xmlns:a16="http://schemas.microsoft.com/office/drawing/2014/main" id="{43EA0C8D-3895-C78D-06C9-E0F1EF2804B7}"/>
              </a:ext>
            </a:extLst>
          </p:cNvPr>
          <p:cNvSpPr/>
          <p:nvPr/>
        </p:nvSpPr>
        <p:spPr>
          <a:xfrm>
            <a:off x="9814955" y="2422449"/>
            <a:ext cx="7532867" cy="2946191"/>
          </a:xfrm>
          <a:prstGeom prst="rect">
            <a:avLst/>
          </a:prstGeom>
        </p:spPr>
        <p:txBody>
          <a:bodyPr wrap="square" lIns="0" tIns="0" rIns="0" bIns="0">
            <a:spAutoFit/>
          </a:bodyPr>
          <a:lstStyle/>
          <a:p>
            <a:pPr>
              <a:lnSpc>
                <a:spcPct val="130000"/>
              </a:lnSpc>
              <a:spcAft>
                <a:spcPts val="900"/>
              </a:spcAft>
            </a:pPr>
            <a:r>
              <a:rPr lang="en-US" sz="2400" b="1" dirty="0"/>
              <a:t>Durability Factors:</a:t>
            </a:r>
            <a:r>
              <a:rPr lang="en-US" sz="2400" dirty="0"/>
              <a:t> Athletes need a high level of both energy system efficiency and muscular endurance to withstand prolonged intermittent activity.</a:t>
            </a:r>
            <a:endParaRPr lang="en-US" sz="2400" dirty="0">
              <a:solidFill>
                <a:schemeClr val="tx1">
                  <a:lumMod val="75000"/>
                </a:schemeClr>
              </a:solidFill>
            </a:endParaRPr>
          </a:p>
          <a:p>
            <a:pPr>
              <a:lnSpc>
                <a:spcPct val="130000"/>
              </a:lnSpc>
              <a:spcAft>
                <a:spcPts val="900"/>
              </a:spcAft>
            </a:pPr>
            <a:r>
              <a:rPr lang="en-US" sz="2400" b="1" dirty="0"/>
              <a:t>Recovery Strategies:</a:t>
            </a:r>
            <a:r>
              <a:rPr lang="en-US" sz="2400" dirty="0"/>
              <a:t> Effective recovery techniques (e.g., hydration, nutrition, rest) are essential to manage fatigue and maintain performance.</a:t>
            </a:r>
            <a:endParaRPr lang="en-US" sz="2400" dirty="0">
              <a:solidFill>
                <a:schemeClr val="tx1">
                  <a:lumMod val="75000"/>
                </a:schemeClr>
              </a:solidFill>
            </a:endParaRPr>
          </a:p>
        </p:txBody>
      </p:sp>
      <p:pic>
        <p:nvPicPr>
          <p:cNvPr id="9" name="Graphic 8" descr="Sleep with solid fill">
            <a:extLst>
              <a:ext uri="{FF2B5EF4-FFF2-40B4-BE49-F238E27FC236}">
                <a16:creationId xmlns:a16="http://schemas.microsoft.com/office/drawing/2014/main" id="{39651356-669D-9AAA-6233-7B013841F6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96260" y="5039806"/>
            <a:ext cx="4352296" cy="4352296"/>
          </a:xfrm>
          <a:prstGeom prst="rect">
            <a:avLst/>
          </a:prstGeom>
        </p:spPr>
      </p:pic>
      <p:pic>
        <p:nvPicPr>
          <p:cNvPr id="12" name="Graphic 11" descr="Snooze with solid fill">
            <a:extLst>
              <a:ext uri="{FF2B5EF4-FFF2-40B4-BE49-F238E27FC236}">
                <a16:creationId xmlns:a16="http://schemas.microsoft.com/office/drawing/2014/main" id="{7DC96E9D-9B26-9ACE-AE5E-E14C4E1300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85838" y="5894594"/>
            <a:ext cx="3726339" cy="3726339"/>
          </a:xfrm>
          <a:prstGeom prst="rect">
            <a:avLst/>
          </a:prstGeom>
        </p:spPr>
      </p:pic>
      <p:pic>
        <p:nvPicPr>
          <p:cNvPr id="2" name="Picture 1" descr="A black and white logo&#10;&#10;Description automatically generated">
            <a:extLst>
              <a:ext uri="{FF2B5EF4-FFF2-40B4-BE49-F238E27FC236}">
                <a16:creationId xmlns:a16="http://schemas.microsoft.com/office/drawing/2014/main" id="{81596A2F-D29B-B8FA-1247-D7198CCA69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04113" y="9175609"/>
            <a:ext cx="2112431" cy="757287"/>
          </a:xfrm>
          <a:prstGeom prst="rect">
            <a:avLst/>
          </a:prstGeom>
        </p:spPr>
      </p:pic>
    </p:spTree>
    <p:extLst>
      <p:ext uri="{BB962C8B-B14F-4D97-AF65-F5344CB8AC3E}">
        <p14:creationId xmlns:p14="http://schemas.microsoft.com/office/powerpoint/2010/main" val="13365156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nodePh="1">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55FEA1-B300-4788-9D3D-ED289AC16464}"/>
              </a:ext>
            </a:extLst>
          </p:cNvPr>
          <p:cNvSpPr/>
          <p:nvPr/>
        </p:nvSpPr>
        <p:spPr>
          <a:xfrm>
            <a:off x="-1" y="0"/>
            <a:ext cx="7606337" cy="10287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50" dirty="0"/>
          </a:p>
        </p:txBody>
      </p:sp>
      <p:sp>
        <p:nvSpPr>
          <p:cNvPr id="6" name="Rectangle 22">
            <a:extLst>
              <a:ext uri="{FF2B5EF4-FFF2-40B4-BE49-F238E27FC236}">
                <a16:creationId xmlns:a16="http://schemas.microsoft.com/office/drawing/2014/main" id="{5F1D8B6D-DDA8-44EB-AC90-CE964AA51A03}"/>
              </a:ext>
            </a:extLst>
          </p:cNvPr>
          <p:cNvSpPr>
            <a:spLocks noChangeArrowheads="1"/>
          </p:cNvSpPr>
          <p:nvPr/>
        </p:nvSpPr>
        <p:spPr bwMode="auto">
          <a:xfrm>
            <a:off x="509152" y="323851"/>
            <a:ext cx="6807854" cy="141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aleway Light" panose="020B0403030101060003" pitchFamily="34" charset="0"/>
              </a:defRPr>
            </a:lvl1pPr>
            <a:lvl2pPr marL="742950" indent="-285750">
              <a:defRPr>
                <a:solidFill>
                  <a:schemeClr val="tx1"/>
                </a:solidFill>
                <a:latin typeface="Raleway Light" panose="020B0403030101060003" pitchFamily="34" charset="0"/>
              </a:defRPr>
            </a:lvl2pPr>
            <a:lvl3pPr marL="1143000" indent="-228600">
              <a:defRPr>
                <a:solidFill>
                  <a:schemeClr val="tx1"/>
                </a:solidFill>
                <a:latin typeface="Raleway Light" panose="020B0403030101060003" pitchFamily="34" charset="0"/>
              </a:defRPr>
            </a:lvl3pPr>
            <a:lvl4pPr marL="1600200" indent="-228600">
              <a:defRPr>
                <a:solidFill>
                  <a:schemeClr val="tx1"/>
                </a:solidFill>
                <a:latin typeface="Raleway Light" panose="020B0403030101060003" pitchFamily="34" charset="0"/>
              </a:defRPr>
            </a:lvl4pPr>
            <a:lvl5pPr marL="2057400" indent="-228600">
              <a:defRPr>
                <a:solidFill>
                  <a:schemeClr val="tx1"/>
                </a:solidFill>
                <a:latin typeface="Raleway Light" panose="020B0403030101060003" pitchFamily="34" charset="0"/>
              </a:defRPr>
            </a:lvl5pPr>
            <a:lvl6pPr marL="2514600" indent="-228600" fontAlgn="base">
              <a:spcBef>
                <a:spcPct val="0"/>
              </a:spcBef>
              <a:spcAft>
                <a:spcPct val="0"/>
              </a:spcAft>
              <a:defRPr>
                <a:solidFill>
                  <a:schemeClr val="tx1"/>
                </a:solidFill>
                <a:latin typeface="Raleway Light" panose="020B0403030101060003" pitchFamily="34" charset="0"/>
              </a:defRPr>
            </a:lvl6pPr>
            <a:lvl7pPr marL="2971800" indent="-228600" fontAlgn="base">
              <a:spcBef>
                <a:spcPct val="0"/>
              </a:spcBef>
              <a:spcAft>
                <a:spcPct val="0"/>
              </a:spcAft>
              <a:defRPr>
                <a:solidFill>
                  <a:schemeClr val="tx1"/>
                </a:solidFill>
                <a:latin typeface="Raleway Light" panose="020B0403030101060003" pitchFamily="34" charset="0"/>
              </a:defRPr>
            </a:lvl7pPr>
            <a:lvl8pPr marL="3429000" indent="-228600" fontAlgn="base">
              <a:spcBef>
                <a:spcPct val="0"/>
              </a:spcBef>
              <a:spcAft>
                <a:spcPct val="0"/>
              </a:spcAft>
              <a:defRPr>
                <a:solidFill>
                  <a:schemeClr val="tx1"/>
                </a:solidFill>
                <a:latin typeface="Raleway Light" panose="020B0403030101060003" pitchFamily="34" charset="0"/>
              </a:defRPr>
            </a:lvl8pPr>
            <a:lvl9pPr marL="3886200" indent="-228600" fontAlgn="base">
              <a:spcBef>
                <a:spcPct val="0"/>
              </a:spcBef>
              <a:spcAft>
                <a:spcPct val="0"/>
              </a:spcAft>
              <a:defRPr>
                <a:solidFill>
                  <a:schemeClr val="tx1"/>
                </a:solidFill>
                <a:latin typeface="Raleway Light" panose="020B0403030101060003" pitchFamily="34" charset="0"/>
              </a:defRPr>
            </a:lvl9pPr>
          </a:lstStyle>
          <a:p>
            <a:pPr eaLnBrk="1" hangingPunct="1">
              <a:lnSpc>
                <a:spcPct val="110000"/>
              </a:lnSpc>
            </a:pPr>
            <a:r>
              <a:rPr lang="en-US" altLang="en-US" sz="4050" b="1" dirty="0">
                <a:solidFill>
                  <a:schemeClr val="bg1"/>
                </a:solidFill>
              </a:rPr>
              <a:t>The Role of Formal </a:t>
            </a:r>
          </a:p>
          <a:p>
            <a:pPr eaLnBrk="1" hangingPunct="1">
              <a:lnSpc>
                <a:spcPct val="110000"/>
              </a:lnSpc>
            </a:pPr>
            <a:r>
              <a:rPr lang="en-US" altLang="en-US" sz="4050" b="1" dirty="0">
                <a:solidFill>
                  <a:schemeClr val="bg1"/>
                </a:solidFill>
              </a:rPr>
              <a:t>Fitness Testing</a:t>
            </a:r>
          </a:p>
        </p:txBody>
      </p:sp>
      <p:sp>
        <p:nvSpPr>
          <p:cNvPr id="7" name="Rectangle 6">
            <a:extLst>
              <a:ext uri="{FF2B5EF4-FFF2-40B4-BE49-F238E27FC236}">
                <a16:creationId xmlns:a16="http://schemas.microsoft.com/office/drawing/2014/main" id="{4B825763-CFDD-4F5C-9039-B5B083B75A22}"/>
              </a:ext>
            </a:extLst>
          </p:cNvPr>
          <p:cNvSpPr/>
          <p:nvPr/>
        </p:nvSpPr>
        <p:spPr bwMode="auto">
          <a:xfrm>
            <a:off x="850135" y="1130009"/>
            <a:ext cx="184731" cy="715581"/>
          </a:xfrm>
          <a:prstGeom prst="rect">
            <a:avLst/>
          </a:prstGeom>
        </p:spPr>
        <p:txBody>
          <a:bodyPr wrap="none">
            <a:spAutoFit/>
          </a:bodyPr>
          <a:lstStyle/>
          <a:p>
            <a:pPr>
              <a:defRPr/>
            </a:pPr>
            <a:endParaRPr lang="en-US" sz="4050" dirty="0">
              <a:solidFill>
                <a:schemeClr val="bg1"/>
              </a:solidFill>
              <a:latin typeface="+mj-lt"/>
            </a:endParaRPr>
          </a:p>
        </p:txBody>
      </p:sp>
      <p:sp>
        <p:nvSpPr>
          <p:cNvPr id="10" name="TextBox 9">
            <a:extLst>
              <a:ext uri="{FF2B5EF4-FFF2-40B4-BE49-F238E27FC236}">
                <a16:creationId xmlns:a16="http://schemas.microsoft.com/office/drawing/2014/main" id="{56176BDB-ADAF-2BF8-3AED-2BFB6E81F44F}"/>
              </a:ext>
            </a:extLst>
          </p:cNvPr>
          <p:cNvSpPr txBox="1"/>
          <p:nvPr/>
        </p:nvSpPr>
        <p:spPr>
          <a:xfrm>
            <a:off x="316499" y="2110217"/>
            <a:ext cx="6973335" cy="8537658"/>
          </a:xfrm>
          <a:prstGeom prst="rect">
            <a:avLst/>
          </a:prstGeom>
          <a:noFill/>
        </p:spPr>
        <p:txBody>
          <a:bodyPr wrap="square" rtlCol="0">
            <a:spAutoFit/>
          </a:bodyPr>
          <a:lstStyle/>
          <a:p>
            <a:pPr>
              <a:lnSpc>
                <a:spcPct val="110000"/>
              </a:lnSpc>
              <a:spcAft>
                <a:spcPts val="1800"/>
              </a:spcAft>
            </a:pPr>
            <a:r>
              <a:rPr lang="en-US" sz="2175" b="1" dirty="0">
                <a:solidFill>
                  <a:schemeClr val="bg1"/>
                </a:solidFill>
              </a:rPr>
              <a:t>Purpose: </a:t>
            </a:r>
            <a:r>
              <a:rPr lang="en-US" sz="2175" dirty="0">
                <a:solidFill>
                  <a:schemeClr val="bg1"/>
                </a:solidFill>
              </a:rPr>
              <a:t>Provides standardized, quantifiable data on athletes’ physical capacities. </a:t>
            </a:r>
            <a:endParaRPr lang="en-US" sz="2175" baseline="30000" dirty="0">
              <a:solidFill>
                <a:schemeClr val="bg1"/>
              </a:solidFill>
            </a:endParaRPr>
          </a:p>
          <a:p>
            <a:pPr>
              <a:lnSpc>
                <a:spcPct val="110000"/>
              </a:lnSpc>
              <a:spcAft>
                <a:spcPts val="1800"/>
              </a:spcAft>
            </a:pPr>
            <a:r>
              <a:rPr lang="en-US" sz="2175" b="1" dirty="0">
                <a:solidFill>
                  <a:schemeClr val="bg1"/>
                </a:solidFill>
              </a:rPr>
              <a:t>Complimentary Tools:</a:t>
            </a:r>
            <a:r>
              <a:rPr lang="en-US" sz="2175" dirty="0">
                <a:solidFill>
                  <a:schemeClr val="bg1"/>
                </a:solidFill>
              </a:rPr>
              <a:t> Works alongside athlete tracking technologies and match performance analysis. </a:t>
            </a:r>
          </a:p>
          <a:p>
            <a:pPr>
              <a:lnSpc>
                <a:spcPct val="110000"/>
              </a:lnSpc>
              <a:spcAft>
                <a:spcPts val="1800"/>
              </a:spcAft>
            </a:pPr>
            <a:r>
              <a:rPr lang="en-US" sz="2175" b="1" dirty="0">
                <a:solidFill>
                  <a:schemeClr val="bg1"/>
                </a:solidFill>
              </a:rPr>
              <a:t>Applications: </a:t>
            </a:r>
            <a:endParaRPr lang="en-US" sz="2175" dirty="0">
              <a:solidFill>
                <a:schemeClr val="bg1"/>
              </a:solidFill>
            </a:endParaRPr>
          </a:p>
          <a:p>
            <a:pPr marL="428625" indent="-428625">
              <a:lnSpc>
                <a:spcPct val="110000"/>
              </a:lnSpc>
              <a:spcAft>
                <a:spcPts val="1800"/>
              </a:spcAft>
              <a:buFont typeface="Arial" panose="020B0604020202020204" pitchFamily="34" charset="0"/>
              <a:buChar char="•"/>
            </a:pPr>
            <a:r>
              <a:rPr lang="en-US" sz="2175" b="1" dirty="0">
                <a:solidFill>
                  <a:schemeClr val="bg1"/>
                </a:solidFill>
              </a:rPr>
              <a:t>Talent Identification:</a:t>
            </a:r>
            <a:r>
              <a:rPr lang="en-US" sz="2175" dirty="0">
                <a:solidFill>
                  <a:schemeClr val="bg1"/>
                </a:solidFill>
              </a:rPr>
              <a:t> Helps in spotting potential athletes and top performers. </a:t>
            </a:r>
          </a:p>
          <a:p>
            <a:pPr marL="428625" indent="-428625">
              <a:lnSpc>
                <a:spcPct val="110000"/>
              </a:lnSpc>
              <a:spcAft>
                <a:spcPts val="1800"/>
              </a:spcAft>
              <a:buFont typeface="Arial" panose="020B0604020202020204" pitchFamily="34" charset="0"/>
              <a:buChar char="•"/>
            </a:pPr>
            <a:r>
              <a:rPr lang="en-US" sz="2175" b="1" dirty="0">
                <a:solidFill>
                  <a:schemeClr val="bg1"/>
                </a:solidFill>
              </a:rPr>
              <a:t>Training Evaluation:</a:t>
            </a:r>
            <a:r>
              <a:rPr lang="en-US" sz="2175" dirty="0">
                <a:solidFill>
                  <a:schemeClr val="bg1"/>
                </a:solidFill>
              </a:rPr>
              <a:t> Measures the effectiveness of training programs and identifies areas needing improvement. </a:t>
            </a:r>
          </a:p>
          <a:p>
            <a:pPr marL="428625" indent="-428625">
              <a:lnSpc>
                <a:spcPct val="110000"/>
              </a:lnSpc>
              <a:spcAft>
                <a:spcPts val="1800"/>
              </a:spcAft>
              <a:buFont typeface="Arial" panose="020B0604020202020204" pitchFamily="34" charset="0"/>
              <a:buChar char="•"/>
            </a:pPr>
            <a:r>
              <a:rPr lang="en-US" sz="2175" b="1" dirty="0">
                <a:solidFill>
                  <a:schemeClr val="bg1"/>
                </a:solidFill>
              </a:rPr>
              <a:t>Injury Recovery: </a:t>
            </a:r>
            <a:r>
              <a:rPr lang="en-US" sz="2175" dirty="0">
                <a:solidFill>
                  <a:schemeClr val="bg1"/>
                </a:solidFill>
              </a:rPr>
              <a:t>Monitors progress and readiness for return to play, ensuring safe and effective rehabilitation. </a:t>
            </a:r>
          </a:p>
          <a:p>
            <a:pPr>
              <a:lnSpc>
                <a:spcPct val="110000"/>
              </a:lnSpc>
              <a:spcAft>
                <a:spcPts val="1800"/>
              </a:spcAft>
            </a:pPr>
            <a:r>
              <a:rPr lang="en-US" sz="2175" b="1" dirty="0">
                <a:solidFill>
                  <a:schemeClr val="bg1"/>
                </a:solidFill>
              </a:rPr>
              <a:t>Benefits: </a:t>
            </a:r>
            <a:r>
              <a:rPr lang="en-US" sz="2175" dirty="0">
                <a:solidFill>
                  <a:schemeClr val="bg1"/>
                </a:solidFill>
              </a:rPr>
              <a:t> Informs training adjustments, helps optimize performance, and aids in the development of personalized training plans. </a:t>
            </a:r>
            <a:r>
              <a:rPr lang="en-US" sz="2175" baseline="30000" dirty="0">
                <a:solidFill>
                  <a:schemeClr val="bg1"/>
                </a:solidFill>
              </a:rPr>
              <a:t>159-162</a:t>
            </a:r>
          </a:p>
          <a:p>
            <a:pPr>
              <a:lnSpc>
                <a:spcPct val="110000"/>
              </a:lnSpc>
              <a:spcAft>
                <a:spcPts val="1800"/>
              </a:spcAft>
            </a:pPr>
            <a:endParaRPr lang="en-US" sz="2175" b="1" dirty="0">
              <a:solidFill>
                <a:schemeClr val="bg1"/>
              </a:solidFill>
            </a:endParaRPr>
          </a:p>
          <a:p>
            <a:pPr>
              <a:lnSpc>
                <a:spcPct val="110000"/>
              </a:lnSpc>
              <a:spcAft>
                <a:spcPts val="1800"/>
              </a:spcAft>
            </a:pPr>
            <a:endParaRPr lang="en-US" sz="2175" b="1" dirty="0">
              <a:solidFill>
                <a:schemeClr val="bg1"/>
              </a:solidFill>
            </a:endParaRPr>
          </a:p>
        </p:txBody>
      </p:sp>
      <p:sp>
        <p:nvSpPr>
          <p:cNvPr id="8" name="Slide Number Placeholder 1">
            <a:extLst>
              <a:ext uri="{FF2B5EF4-FFF2-40B4-BE49-F238E27FC236}">
                <a16:creationId xmlns:a16="http://schemas.microsoft.com/office/drawing/2014/main" id="{652B8D05-0DE5-04DA-53BF-B337F6D4C8BE}"/>
              </a:ext>
            </a:extLst>
          </p:cNvPr>
          <p:cNvSpPr txBox="1">
            <a:spLocks/>
          </p:cNvSpPr>
          <p:nvPr/>
        </p:nvSpPr>
        <p:spPr>
          <a:xfrm>
            <a:off x="17349500" y="481199"/>
            <a:ext cx="858696" cy="5476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C6DF47B-3BED-4C75-ACAB-4344E1B376FE}" type="slidenum">
              <a:rPr lang="en-US">
                <a:solidFill>
                  <a:schemeClr val="bg1"/>
                </a:solidFill>
              </a:rPr>
              <a:pPr algn="ctr"/>
              <a:t>9</a:t>
            </a:fld>
            <a:endParaRPr lang="en-US" dirty="0">
              <a:solidFill>
                <a:schemeClr val="bg1"/>
              </a:solidFill>
            </a:endParaRPr>
          </a:p>
        </p:txBody>
      </p:sp>
      <p:sp>
        <p:nvSpPr>
          <p:cNvPr id="14" name="TextBox 13">
            <a:extLst>
              <a:ext uri="{FF2B5EF4-FFF2-40B4-BE49-F238E27FC236}">
                <a16:creationId xmlns:a16="http://schemas.microsoft.com/office/drawing/2014/main" id="{3E7D5BA8-E81A-07DC-2D4E-3DF72ECAD79C}"/>
              </a:ext>
            </a:extLst>
          </p:cNvPr>
          <p:cNvSpPr txBox="1"/>
          <p:nvPr/>
        </p:nvSpPr>
        <p:spPr>
          <a:xfrm>
            <a:off x="17621251" y="800101"/>
            <a:ext cx="184731" cy="715581"/>
          </a:xfrm>
          <a:prstGeom prst="rect">
            <a:avLst/>
          </a:prstGeom>
          <a:noFill/>
        </p:spPr>
        <p:txBody>
          <a:bodyPr wrap="none" rtlCol="0">
            <a:spAutoFit/>
          </a:bodyPr>
          <a:lstStyle/>
          <a:p>
            <a:endParaRPr lang="en-US" sz="4050" dirty="0"/>
          </a:p>
        </p:txBody>
      </p:sp>
      <p:sp>
        <p:nvSpPr>
          <p:cNvPr id="15" name="TextBox 14">
            <a:extLst>
              <a:ext uri="{FF2B5EF4-FFF2-40B4-BE49-F238E27FC236}">
                <a16:creationId xmlns:a16="http://schemas.microsoft.com/office/drawing/2014/main" id="{83565550-E06B-3DE4-E25D-0DEDB6AF258F}"/>
              </a:ext>
            </a:extLst>
          </p:cNvPr>
          <p:cNvSpPr txBox="1"/>
          <p:nvPr/>
        </p:nvSpPr>
        <p:spPr>
          <a:xfrm>
            <a:off x="18021301" y="438151"/>
            <a:ext cx="184731" cy="715581"/>
          </a:xfrm>
          <a:prstGeom prst="rect">
            <a:avLst/>
          </a:prstGeom>
          <a:noFill/>
        </p:spPr>
        <p:txBody>
          <a:bodyPr wrap="none" rtlCol="0">
            <a:spAutoFit/>
          </a:bodyPr>
          <a:lstStyle/>
          <a:p>
            <a:endParaRPr lang="en-US" sz="4050" dirty="0"/>
          </a:p>
        </p:txBody>
      </p:sp>
      <p:pic>
        <p:nvPicPr>
          <p:cNvPr id="5" name="Picture 4" descr="Woman with football">
            <a:extLst>
              <a:ext uri="{FF2B5EF4-FFF2-40B4-BE49-F238E27FC236}">
                <a16:creationId xmlns:a16="http://schemas.microsoft.com/office/drawing/2014/main" id="{D8D52C27-8D60-54D3-B8E3-BDB4852449B8}"/>
              </a:ext>
            </a:extLst>
          </p:cNvPr>
          <p:cNvPicPr>
            <a:picLocks noChangeAspect="1"/>
          </p:cNvPicPr>
          <p:nvPr/>
        </p:nvPicPr>
        <p:blipFill rotWithShape="1">
          <a:blip r:embed="rId3">
            <a:extLst>
              <a:ext uri="{28A0092B-C50C-407E-A947-70E740481C1C}">
                <a14:useLocalDpi xmlns:a14="http://schemas.microsoft.com/office/drawing/2010/main" val="0"/>
              </a:ext>
            </a:extLst>
          </a:blip>
          <a:srcRect l="11035" r="19673"/>
          <a:stretch/>
        </p:blipFill>
        <p:spPr>
          <a:xfrm>
            <a:off x="7606334" y="0"/>
            <a:ext cx="10692063" cy="10287000"/>
          </a:xfrm>
          <a:prstGeom prst="rect">
            <a:avLst/>
          </a:prstGeom>
        </p:spPr>
      </p:pic>
      <p:pic>
        <p:nvPicPr>
          <p:cNvPr id="3" name="Picture 2" descr="A black and white logo&#10;&#10;Description automatically generated">
            <a:extLst>
              <a:ext uri="{FF2B5EF4-FFF2-40B4-BE49-F238E27FC236}">
                <a16:creationId xmlns:a16="http://schemas.microsoft.com/office/drawing/2014/main" id="{AFE0B688-11C1-C297-E592-E247083A4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04113" y="9175609"/>
            <a:ext cx="2112431" cy="757287"/>
          </a:xfrm>
          <a:prstGeom prst="rect">
            <a:avLst/>
          </a:prstGeom>
        </p:spPr>
      </p:pic>
    </p:spTree>
    <p:extLst>
      <p:ext uri="{BB962C8B-B14F-4D97-AF65-F5344CB8AC3E}">
        <p14:creationId xmlns:p14="http://schemas.microsoft.com/office/powerpoint/2010/main" val="38549598"/>
      </p:ext>
    </p:extLst>
  </p:cSld>
  <p:clrMapOvr>
    <a:masterClrMapping/>
  </p:clrMapOvr>
  <p:transition>
    <p:wipe/>
  </p:transition>
</p:sld>
</file>

<file path=ppt/theme/theme1.xml><?xml version="1.0" encoding="utf-8"?>
<a:theme xmlns:a="http://schemas.openxmlformats.org/drawingml/2006/main" name="Creative">
  <a:themeElements>
    <a:clrScheme name="Custom 20">
      <a:dk1>
        <a:srgbClr val="070707"/>
      </a:dk1>
      <a:lt1>
        <a:srgbClr val="070707"/>
      </a:lt1>
      <a:dk2>
        <a:srgbClr val="FFFFFF"/>
      </a:dk2>
      <a:lt2>
        <a:srgbClr val="FFFFFF"/>
      </a:lt2>
      <a:accent1>
        <a:srgbClr val="070707"/>
      </a:accent1>
      <a:accent2>
        <a:srgbClr val="D4FA21"/>
      </a:accent2>
      <a:accent3>
        <a:srgbClr val="53C8E9"/>
      </a:accent3>
      <a:accent4>
        <a:srgbClr val="7E47BA"/>
      </a:accent4>
      <a:accent5>
        <a:srgbClr val="D4FA21"/>
      </a:accent5>
      <a:accent6>
        <a:srgbClr val="53C8E9"/>
      </a:accent6>
      <a:hlink>
        <a:srgbClr val="583282"/>
      </a:hlink>
      <a:folHlink>
        <a:srgbClr val="53C8E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4C1B57A-9499-4934-8F30-B6163CCA20C2}" vid="{B87A2547-3164-4FCD-A6AB-0F28B5C924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779155-f40e-41b3-89c0-44526aeb7dfb" xsi:nil="true"/>
    <lcf76f155ced4ddcb4097134ff3c332f xmlns="9414cf8d-4b97-4737-b304-23d4f3cc3f0c">
      <Terms xmlns="http://schemas.microsoft.com/office/infopath/2007/PartnerControls"/>
    </lcf76f155ced4ddcb4097134ff3c332f>
    <MediaLengthInSeconds xmlns="9414cf8d-4b97-4737-b304-23d4f3cc3f0c" xsi:nil="true"/>
    <SharedWithUsers xmlns="86779155-f40e-41b3-89c0-44526aeb7dfb">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DF8A6FFC61274A85370B3C9D4A7A9E" ma:contentTypeVersion="17" ma:contentTypeDescription="Create a new document." ma:contentTypeScope="" ma:versionID="8b9d051f6b8ad422f19e7f2ea10d032d">
  <xsd:schema xmlns:xsd="http://www.w3.org/2001/XMLSchema" xmlns:xs="http://www.w3.org/2001/XMLSchema" xmlns:p="http://schemas.microsoft.com/office/2006/metadata/properties" xmlns:ns2="9414cf8d-4b97-4737-b304-23d4f3cc3f0c" xmlns:ns3="86779155-f40e-41b3-89c0-44526aeb7dfb" targetNamespace="http://schemas.microsoft.com/office/2006/metadata/properties" ma:root="true" ma:fieldsID="2ddbf09314dbf0163de700a1561a78db" ns2:_="" ns3:_="">
    <xsd:import namespace="9414cf8d-4b97-4737-b304-23d4f3cc3f0c"/>
    <xsd:import namespace="86779155-f40e-41b3-89c0-44526aeb7df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14cf8d-4b97-4737-b304-23d4f3cc3f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71b9062-ed08-46db-9a8f-f06b1d1700c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779155-f40e-41b3-89c0-44526aeb7df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d4b8d31-0e1f-46ee-8d19-f738285cabbf}" ma:internalName="TaxCatchAll" ma:showField="CatchAllData" ma:web="86779155-f40e-41b3-89c0-44526aeb7d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3BB41B-FB07-4D65-BE59-9468D3706D1F}">
  <ds:schemaRefs>
    <ds:schemaRef ds:uri="http://purl.org/dc/dcmitype/"/>
    <ds:schemaRef ds:uri="86779155-f40e-41b3-89c0-44526aeb7dfb"/>
    <ds:schemaRef ds:uri="http://schemas.microsoft.com/office/2006/documentManagement/types"/>
    <ds:schemaRef ds:uri="http://www.w3.org/XML/1998/namespace"/>
    <ds:schemaRef ds:uri="http://schemas.microsoft.com/office/infopath/2007/PartnerControls"/>
    <ds:schemaRef ds:uri="http://purl.org/dc/terms/"/>
    <ds:schemaRef ds:uri="9414cf8d-4b97-4737-b304-23d4f3cc3f0c"/>
    <ds:schemaRef ds:uri="http://schemas.openxmlformats.org/package/2006/metadata/core-properties"/>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FE764154-C5DA-4AE2-A19C-8F520BEE42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14cf8d-4b97-4737-b304-23d4f3cc3f0c"/>
    <ds:schemaRef ds:uri="86779155-f40e-41b3-89c0-44526aeb7d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0EACCE-78C0-4A01-A4A6-CCA13FCCBE6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ACSM24 Brand Light 16x9 - new ppt(1)</Template>
  <TotalTime>451</TotalTime>
  <Words>8192</Words>
  <Application>Microsoft Macintosh PowerPoint</Application>
  <PresentationFormat>Custom</PresentationFormat>
  <Paragraphs>590</Paragraphs>
  <Slides>22</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Raleway</vt:lpstr>
      <vt:lpstr>Arial</vt:lpstr>
      <vt:lpstr>Calibri</vt:lpstr>
      <vt:lpstr>Creative</vt:lpstr>
      <vt:lpstr>American College of Sports Medicine  Testing in Intermittent Sports - Importance for Training and Performance Optimization in Adult Athletes. Consensus Statement for the American College of Sports Medicine.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Young</dc:creator>
  <cp:lastModifiedBy>David Brewer</cp:lastModifiedBy>
  <cp:revision>8</cp:revision>
  <dcterms:created xsi:type="dcterms:W3CDTF">2024-08-05T16:39:25Z</dcterms:created>
  <dcterms:modified xsi:type="dcterms:W3CDTF">2024-08-20T13:57:03Z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0x010100D7DF8A6FFC61274A85370B3C9D4A7A9E</vt:lpwstr>
  </property>
  <property fmtid="{D5CDD505-2E9C-101B-9397-08002B2CF9AE}" pid="3" name="Order">
    <vt:lpwstr>3411300.00000000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ourceUrl">
    <vt:lpwstr/>
  </property>
  <property fmtid="{D5CDD505-2E9C-101B-9397-08002B2CF9AE}" pid="12" name="_SharedFileIndex">
    <vt:lpwstr/>
  </property>
</Properties>
</file>